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70" r:id="rId10"/>
    <p:sldId id="265" r:id="rId11"/>
    <p:sldId id="266" r:id="rId12"/>
    <p:sldId id="267" r:id="rId13"/>
    <p:sldId id="271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FF3300"/>
    <a:srgbClr val="6699FF"/>
    <a:srgbClr val="46B1E6"/>
    <a:srgbClr val="CC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23CE0-F524-4128-B6D3-0FD58F004B2E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C345-E897-4B89-ACD8-B0BB55DD80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23CE0-F524-4128-B6D3-0FD58F004B2E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C345-E897-4B89-ACD8-B0BB55DD80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23CE0-F524-4128-B6D3-0FD58F004B2E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C345-E897-4B89-ACD8-B0BB55DD80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23CE0-F524-4128-B6D3-0FD58F004B2E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C345-E897-4B89-ACD8-B0BB55DD80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23CE0-F524-4128-B6D3-0FD58F004B2E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C345-E897-4B89-ACD8-B0BB55DD80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23CE0-F524-4128-B6D3-0FD58F004B2E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C345-E897-4B89-ACD8-B0BB55DD80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23CE0-F524-4128-B6D3-0FD58F004B2E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C345-E897-4B89-ACD8-B0BB55DD80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23CE0-F524-4128-B6D3-0FD58F004B2E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C345-E897-4B89-ACD8-B0BB55DD80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23CE0-F524-4128-B6D3-0FD58F004B2E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C345-E897-4B89-ACD8-B0BB55DD80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23CE0-F524-4128-B6D3-0FD58F004B2E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C345-E897-4B89-ACD8-B0BB55DD80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23CE0-F524-4128-B6D3-0FD58F004B2E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EC345-E897-4B89-ACD8-B0BB55DD80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F23CE0-F524-4128-B6D3-0FD58F004B2E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EC345-E897-4B89-ACD8-B0BB55DD80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5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86;&#1103;\&#1087;&#1088;&#1086;&#1077;&#1082;&#1090;&#1099;%20&#1088;&#1077;&#1073;&#1103;&#1090;\2016-17\24%20&#1073;&#1080;&#1090;\&#1088;&#1072;&#1073;&#1086;&#1090;&#1099;\&#1057;&#1091;&#1085;&#1094;&#1086;&#1074;&#1072;%20&#1054;&#1083;&#1077;&#1089;&#1103;%20&#1053;&#1072;&#1096;%20&#1076;&#1086;&#1080;%20&#1047;&#1077;&#1083;&#1083;&#1103;\1_MariageDamor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://www.yugopolis.ru/data/img/4843c6c1568e2b509250f2239db2ca75/2187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332656" y="-1"/>
            <a:ext cx="12192000" cy="6858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42910" y="1214422"/>
            <a:ext cx="8025403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dirty="0" smtClean="0">
                <a:ln w="3810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46B1E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Наш дом</a:t>
            </a:r>
          </a:p>
          <a:p>
            <a:pPr algn="ctr"/>
            <a:r>
              <a:rPr lang="ru-RU" sz="15000" b="1" dirty="0" smtClean="0">
                <a:ln w="3810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46B1E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Земля</a:t>
            </a:r>
            <a:endParaRPr lang="ru-RU" sz="15000" b="1" dirty="0">
              <a:ln w="3810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46B1E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1_MariageDamo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044608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0" fill="hold"/>
                                        <p:tgtEl>
                                          <p:spTgt spid="276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плод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14567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33497" y="2060848"/>
            <a:ext cx="656077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dirty="0" smtClean="0">
                <a:ln w="3810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Богатая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море с рыбам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4528" cy="69933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2492896"/>
            <a:ext cx="8581260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0000" b="1" dirty="0" smtClean="0">
                <a:ln w="3810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Глубоководная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Картинки по запросу италма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88143" y="2060848"/>
            <a:ext cx="845148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dirty="0" smtClean="0">
                <a:ln w="3810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Цветущая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256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Картинки по запросу вид с космоса на землю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22050" y="0"/>
            <a:ext cx="1096605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27584" y="2060848"/>
            <a:ext cx="711835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dirty="0" smtClean="0">
                <a:ln w="3810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Великая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296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6" name="Picture 10" descr="Картинки по запросу звездное неб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7160065"/>
          </a:xfrm>
          <a:prstGeom prst="rect">
            <a:avLst/>
          </a:prstGeom>
          <a:noFill/>
        </p:spPr>
      </p:pic>
      <p:sp>
        <p:nvSpPr>
          <p:cNvPr id="24582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4" name="Picture 8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204213"/>
            <a:ext cx="5467004" cy="4653787"/>
          </a:xfrm>
          <a:prstGeom prst="rect">
            <a:avLst/>
          </a:prstGeom>
          <a:noFill/>
          <a:effectLst>
            <a:glow rad="228600">
              <a:schemeClr val="bg1">
                <a:alpha val="40000"/>
              </a:schemeClr>
            </a:glow>
          </a:effectLst>
        </p:spPr>
      </p:pic>
      <p:sp>
        <p:nvSpPr>
          <p:cNvPr id="6" name="Прямоугольник 5"/>
          <p:cNvSpPr/>
          <p:nvPr/>
        </p:nvSpPr>
        <p:spPr>
          <a:xfrm>
            <a:off x="827584" y="1052736"/>
            <a:ext cx="7680949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dirty="0" smtClean="0">
                <a:ln w="3810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Берегите</a:t>
            </a:r>
          </a:p>
          <a:p>
            <a:pPr algn="ctr"/>
            <a:r>
              <a:rPr lang="ru-RU" sz="15000" b="1" dirty="0" smtClean="0">
                <a:ln w="3810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её!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2458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Картинки по запросу ЗЕЛЕНЫЙ ЛЕ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1071546"/>
            <a:ext cx="6878294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dirty="0" smtClean="0">
                <a:ln w="3810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Она</a:t>
            </a:r>
          </a:p>
          <a:p>
            <a:pPr algn="ctr"/>
            <a:r>
              <a:rPr lang="ru-RU" sz="15000" b="1" dirty="0" smtClean="0">
                <a:ln w="3810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зеленая</a:t>
            </a:r>
            <a:endParaRPr lang="ru-RU" sz="15000" b="1" dirty="0">
              <a:ln w="3810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000" fill="hold"/>
                                        <p:tgtEl>
                                          <p:spTgt spid="153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ОКЕАН МОР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70009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2143116"/>
            <a:ext cx="669593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dirty="0" err="1" smtClean="0">
                <a:ln w="3810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Голубая</a:t>
            </a:r>
            <a:endParaRPr lang="ru-RU" sz="15000" b="1" dirty="0" smtClean="0">
              <a:ln w="3810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638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артинки по запросу ЗОЛОТАЯ ОСЕН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8660" y="0"/>
            <a:ext cx="109728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2143116"/>
            <a:ext cx="680699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dirty="0" smtClean="0">
                <a:ln w="3810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Золотая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74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Картинки по запросу живот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23528" y="-120352"/>
            <a:ext cx="10467528" cy="697835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57356" y="2143116"/>
            <a:ext cx="5716630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dirty="0" smtClean="0">
                <a:ln w="3810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Живая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000" fill="hold"/>
                                        <p:tgtEl>
                                          <p:spTgt spid="61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Картинки по запросу зи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42991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2000240"/>
            <a:ext cx="8308686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dirty="0" smtClean="0">
                <a:ln w="3810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6699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Пушистая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000" fill="hold"/>
                                        <p:tgtEl>
                                          <p:spTgt spid="194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91680" y="2132856"/>
            <a:ext cx="58957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dirty="0" smtClean="0">
                <a:ln w="3810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Теплая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000" fill="hold"/>
                                        <p:tgtEl>
                                          <p:spTgt spid="204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luxfon.com/pic/201203/2560x1600/luxfon.com-32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60648" y="0"/>
            <a:ext cx="11201439" cy="70009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3763" y="2060848"/>
            <a:ext cx="9060237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0" b="1" dirty="0" smtClean="0">
                <a:ln w="3810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Волшебная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Картинки по запросу животные мама и де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64531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81299" y="2060848"/>
            <a:ext cx="646516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dirty="0" smtClean="0">
                <a:ln w="3810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Добрая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286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19</Words>
  <Application>Microsoft Office PowerPoint</Application>
  <PresentationFormat>Экран (4:3)</PresentationFormat>
  <Paragraphs>17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ш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100</dc:creator>
  <cp:lastModifiedBy>User</cp:lastModifiedBy>
  <cp:revision>17</cp:revision>
  <dcterms:created xsi:type="dcterms:W3CDTF">2017-01-16T11:47:52Z</dcterms:created>
  <dcterms:modified xsi:type="dcterms:W3CDTF">2017-01-16T17:11:12Z</dcterms:modified>
</cp:coreProperties>
</file>