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2"/>
  </p:notesMasterIdLst>
  <p:sldIdLst>
    <p:sldId id="284" r:id="rId2"/>
    <p:sldId id="285" r:id="rId3"/>
    <p:sldId id="259" r:id="rId4"/>
    <p:sldId id="286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87" r:id="rId13"/>
    <p:sldId id="266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9" r:id="rId23"/>
    <p:sldId id="280" r:id="rId24"/>
    <p:sldId id="281" r:id="rId25"/>
    <p:sldId id="282" r:id="rId26"/>
    <p:sldId id="288" r:id="rId27"/>
    <p:sldId id="293" r:id="rId28"/>
    <p:sldId id="294" r:id="rId29"/>
    <p:sldId id="292" r:id="rId30"/>
    <p:sldId id="283" r:id="rId31"/>
  </p:sldIdLst>
  <p:sldSz cx="9144000" cy="6858000" type="screen4x3"/>
  <p:notesSz cx="6858000" cy="9144000"/>
  <p:embeddedFontLst>
    <p:embeddedFont>
      <p:font typeface="Bookman Old Style" pitchFamily="18" charset="0"/>
      <p:regular r:id="rId33"/>
      <p:bold r:id="rId34"/>
      <p:italic r:id="rId35"/>
      <p:boldItalic r:id="rId36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hape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/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pPr lvl="0"/>
            <a:endParaRPr noProof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hape 121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7891" name="Shape 122"/>
          <p:cNvSpPr>
            <a:spLocks noGrp="1" noRot="1" noChangeAspect="1" noTextEdit="1"/>
          </p:cNvSpPr>
          <p:nvPr>
            <p:ph type="sldImg" idx="2"/>
          </p:nvPr>
        </p:nvSpPr>
        <p:spPr>
          <a:ln>
            <a:miter lim="800000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hape 18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7107" name="Shape 183"/>
          <p:cNvSpPr>
            <a:spLocks noGrp="1" noRot="1" noChangeAspect="1" noTextEdit="1"/>
          </p:cNvSpPr>
          <p:nvPr>
            <p:ph type="sldImg" idx="2"/>
          </p:nvPr>
        </p:nvSpPr>
        <p:spPr>
          <a:ln>
            <a:miter lim="800000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hape 199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8131" name="Shape 200"/>
          <p:cNvSpPr>
            <a:spLocks noGrp="1" noRot="1" noChangeAspect="1" noTextEdit="1"/>
          </p:cNvSpPr>
          <p:nvPr>
            <p:ph type="sldImg" idx="2"/>
          </p:nvPr>
        </p:nvSpPr>
        <p:spPr>
          <a:ln>
            <a:miter lim="800000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hape 207"/>
          <p:cNvSpPr>
            <a:spLocks noGrp="1" noRot="1" noChangeAspect="1" noTextEdit="1"/>
          </p:cNvSpPr>
          <p:nvPr>
            <p:ph type="sldImg" idx="2"/>
          </p:nvPr>
        </p:nvSpPr>
        <p:spPr>
          <a:ln>
            <a:miter lim="800000"/>
          </a:ln>
        </p:spPr>
      </p:sp>
      <p:sp>
        <p:nvSpPr>
          <p:cNvPr id="49155" name="Shape 208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hape 214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0179" name="Shape 215"/>
          <p:cNvSpPr>
            <a:spLocks noGrp="1" noRot="1" noChangeAspect="1" noTextEdit="1"/>
          </p:cNvSpPr>
          <p:nvPr>
            <p:ph type="sldImg" idx="2"/>
          </p:nvPr>
        </p:nvSpPr>
        <p:spPr>
          <a:ln>
            <a:miter lim="800000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hape 221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1203" name="Shape 222"/>
          <p:cNvSpPr>
            <a:spLocks noGrp="1" noRot="1" noChangeAspect="1" noTextEdit="1"/>
          </p:cNvSpPr>
          <p:nvPr>
            <p:ph type="sldImg" idx="2"/>
          </p:nvPr>
        </p:nvSpPr>
        <p:spPr>
          <a:ln>
            <a:miter lim="800000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hape 227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2227" name="Shape 228"/>
          <p:cNvSpPr>
            <a:spLocks noGrp="1" noRot="1" noChangeAspect="1" noTextEdit="1"/>
          </p:cNvSpPr>
          <p:nvPr>
            <p:ph type="sldImg" idx="2"/>
          </p:nvPr>
        </p:nvSpPr>
        <p:spPr>
          <a:ln>
            <a:miter lim="800000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hape 234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3251" name="Shape 235"/>
          <p:cNvSpPr>
            <a:spLocks noGrp="1" noRot="1" noChangeAspect="1" noTextEdit="1"/>
          </p:cNvSpPr>
          <p:nvPr>
            <p:ph type="sldImg" idx="2"/>
          </p:nvPr>
        </p:nvSpPr>
        <p:spPr>
          <a:ln>
            <a:miter lim="800000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hape 246"/>
          <p:cNvSpPr>
            <a:spLocks noGrp="1" noRot="1" noChangeAspect="1" noTextEdit="1"/>
          </p:cNvSpPr>
          <p:nvPr>
            <p:ph type="sldImg" idx="2"/>
          </p:nvPr>
        </p:nvSpPr>
        <p:spPr>
          <a:ln>
            <a:miter lim="800000"/>
          </a:ln>
        </p:spPr>
      </p:sp>
      <p:sp>
        <p:nvSpPr>
          <p:cNvPr id="54275" name="Shape 247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hape 258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5299" name="Shape 259"/>
          <p:cNvSpPr>
            <a:spLocks noGrp="1" noRot="1" noChangeAspect="1" noTextEdit="1"/>
          </p:cNvSpPr>
          <p:nvPr>
            <p:ph type="sldImg" idx="2"/>
          </p:nvPr>
        </p:nvSpPr>
        <p:spPr>
          <a:ln>
            <a:miter lim="800000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hape 263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6323" name="Shape 264"/>
          <p:cNvSpPr>
            <a:spLocks noGrp="1" noRot="1" noChangeAspect="1" noTextEdit="1"/>
          </p:cNvSpPr>
          <p:nvPr>
            <p:ph type="sldImg" idx="2"/>
          </p:nvPr>
        </p:nvSpPr>
        <p:spPr>
          <a:ln>
            <a:miter lim="800000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hape 129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8915" name="Shape 130"/>
          <p:cNvSpPr>
            <a:spLocks noGrp="1" noRot="1" noChangeAspect="1" noTextEdit="1"/>
          </p:cNvSpPr>
          <p:nvPr>
            <p:ph type="sldImg" idx="2"/>
          </p:nvPr>
        </p:nvSpPr>
        <p:spPr>
          <a:ln>
            <a:miter lim="800000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hape 270"/>
          <p:cNvSpPr>
            <a:spLocks noGrp="1" noRot="1" noChangeAspect="1" noTextEdit="1"/>
          </p:cNvSpPr>
          <p:nvPr>
            <p:ph type="sldImg" idx="2"/>
          </p:nvPr>
        </p:nvSpPr>
        <p:spPr>
          <a:ln>
            <a:miter lim="800000"/>
          </a:ln>
        </p:spPr>
      </p:sp>
      <p:sp>
        <p:nvSpPr>
          <p:cNvPr id="57347" name="Shape 271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hape 277"/>
          <p:cNvSpPr>
            <a:spLocks noGrp="1" noRot="1" noChangeAspect="1" noTextEdit="1"/>
          </p:cNvSpPr>
          <p:nvPr>
            <p:ph type="sldImg" idx="2"/>
          </p:nvPr>
        </p:nvSpPr>
        <p:spPr>
          <a:ln>
            <a:miter lim="800000"/>
          </a:ln>
        </p:spPr>
      </p:sp>
      <p:sp>
        <p:nvSpPr>
          <p:cNvPr id="58371" name="Shape 278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hape 283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9395" name="Shape 284"/>
          <p:cNvSpPr>
            <a:spLocks noGrp="1" noRot="1" noChangeAspect="1" noTextEdit="1"/>
          </p:cNvSpPr>
          <p:nvPr>
            <p:ph type="sldImg" idx="2"/>
          </p:nvPr>
        </p:nvSpPr>
        <p:spPr>
          <a:ln>
            <a:miter lim="800000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hape 135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9939" name="Shape 136"/>
          <p:cNvSpPr>
            <a:spLocks noGrp="1" noRot="1" noChangeAspect="1" noTextEdit="1"/>
          </p:cNvSpPr>
          <p:nvPr>
            <p:ph type="sldImg" idx="2"/>
          </p:nvPr>
        </p:nvSpPr>
        <p:spPr>
          <a:ln>
            <a:miter lim="800000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hape 141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0963" name="Shape 142"/>
          <p:cNvSpPr>
            <a:spLocks noGrp="1" noRot="1" noChangeAspect="1" noTextEdit="1"/>
          </p:cNvSpPr>
          <p:nvPr>
            <p:ph type="sldImg" idx="2"/>
          </p:nvPr>
        </p:nvSpPr>
        <p:spPr>
          <a:ln>
            <a:miter lim="800000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hape 147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1987" name="Shape 148"/>
          <p:cNvSpPr>
            <a:spLocks noGrp="1" noRot="1" noChangeAspect="1" noTextEdit="1"/>
          </p:cNvSpPr>
          <p:nvPr>
            <p:ph type="sldImg" idx="2"/>
          </p:nvPr>
        </p:nvSpPr>
        <p:spPr>
          <a:ln>
            <a:miter lim="800000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hape 154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3011" name="Shape 155"/>
          <p:cNvSpPr>
            <a:spLocks noGrp="1" noRot="1" noChangeAspect="1" noTextEdit="1"/>
          </p:cNvSpPr>
          <p:nvPr>
            <p:ph type="sldImg" idx="2"/>
          </p:nvPr>
        </p:nvSpPr>
        <p:spPr>
          <a:ln>
            <a:miter lim="800000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hape 160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4035" name="Shape 161"/>
          <p:cNvSpPr>
            <a:spLocks noGrp="1" noRot="1" noChangeAspect="1" noTextEdit="1"/>
          </p:cNvSpPr>
          <p:nvPr>
            <p:ph type="sldImg" idx="2"/>
          </p:nvPr>
        </p:nvSpPr>
        <p:spPr>
          <a:ln>
            <a:miter lim="800000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hape 188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5059" name="Shape 189"/>
          <p:cNvSpPr>
            <a:spLocks noGrp="1" noRot="1" noChangeAspect="1" noTextEdit="1"/>
          </p:cNvSpPr>
          <p:nvPr>
            <p:ph type="sldImg" idx="2"/>
          </p:nvPr>
        </p:nvSpPr>
        <p:spPr>
          <a:ln>
            <a:miter lim="800000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hape 165"/>
          <p:cNvSpPr>
            <a:spLocks noGrp="1" noRot="1" noChangeAspect="1" noTextEdit="1"/>
          </p:cNvSpPr>
          <p:nvPr>
            <p:ph type="sldImg" idx="2"/>
          </p:nvPr>
        </p:nvSpPr>
        <p:spPr>
          <a:ln>
            <a:miter lim="800000"/>
          </a:ln>
        </p:spPr>
      </p:sp>
      <p:sp>
        <p:nvSpPr>
          <p:cNvPr id="46083" name="Shape 166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Bookman Old Style"/>
              <a:buNone/>
              <a:defRPr sz="3200" b="0" i="0" u="none" strike="noStrike" cap="non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8229600" cy="493776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74320" marR="0" lvl="0" indent="-148844" algn="l" rtl="0">
              <a:spcBef>
                <a:spcPts val="600"/>
              </a:spcBef>
              <a:buClr>
                <a:schemeClr val="accent1"/>
              </a:buClr>
              <a:buSzPct val="76000"/>
              <a:buFont typeface="Noto Sans Symbols"/>
              <a:buChar char="▶"/>
              <a:defRPr sz="2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548640" marR="0" lvl="1" indent="-170942" algn="l" rtl="0">
              <a:spcBef>
                <a:spcPts val="500"/>
              </a:spcBef>
              <a:buClr>
                <a:schemeClr val="accent2"/>
              </a:buClr>
              <a:buSzPct val="76000"/>
              <a:buFont typeface="Noto Sans Symbols"/>
              <a:buChar char="▶"/>
              <a:defRPr sz="23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822960" marR="0" lvl="2" indent="-142240" algn="l" rtl="0">
              <a:spcBef>
                <a:spcPts val="500"/>
              </a:spcBef>
              <a:buClr>
                <a:srgbClr val="BABABA"/>
              </a:buClr>
              <a:buSzPct val="76000"/>
              <a:buFont typeface="Noto Sans Symbols"/>
              <a:buChar char="▶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97280" marR="0" lvl="3" indent="-153669" algn="l" rtl="0">
              <a:spcBef>
                <a:spcPts val="400"/>
              </a:spcBef>
              <a:buClr>
                <a:srgbClr val="8BA1B3"/>
              </a:buClr>
              <a:buSzPct val="70000"/>
              <a:buFont typeface="Noto Sans Symbols"/>
              <a:buChar char="◻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371600" marR="0" lvl="4" indent="-157480" algn="l" rtl="0">
              <a:spcBef>
                <a:spcPts val="300"/>
              </a:spcBef>
              <a:buClr>
                <a:schemeClr val="accent2"/>
              </a:buClr>
              <a:buSzPct val="70000"/>
              <a:buFont typeface="Noto Sans Symbols"/>
              <a:buChar char="◻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645920" marR="0" lvl="5" indent="-109220" algn="l" rtl="0">
              <a:spcBef>
                <a:spcPts val="300"/>
              </a:spcBef>
              <a:buClr>
                <a:srgbClr val="8BA1B3"/>
              </a:buClr>
              <a:buSzPct val="75000"/>
              <a:buFont typeface="Noto Sans Symbols"/>
              <a:buChar char="▶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828800" marR="0" lvl="6" indent="-123825" algn="l" rtl="0">
              <a:spcBef>
                <a:spcPts val="300"/>
              </a:spcBef>
              <a:buClr>
                <a:srgbClr val="646C8F"/>
              </a:buClr>
              <a:buSzPct val="75000"/>
              <a:buFont typeface="Noto Sans Symbols"/>
              <a:buChar char="▶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2011679" marR="0" lvl="7" indent="-116204" algn="l" rtl="0">
              <a:spcBef>
                <a:spcPts val="300"/>
              </a:spcBef>
              <a:buClr>
                <a:srgbClr val="BABABA"/>
              </a:buClr>
              <a:buSzPct val="75000"/>
              <a:buFont typeface="Noto Sans Symbols"/>
              <a:buChar char="▶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194560" marR="0" lvl="8" indent="-130810" algn="l" rtl="0">
              <a:spcBef>
                <a:spcPts val="300"/>
              </a:spcBef>
              <a:buClr>
                <a:srgbClr val="9FB8CD"/>
              </a:buClr>
              <a:buSzPct val="75000"/>
              <a:buFont typeface="Noto Sans Symbols"/>
              <a:buChar char="▶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" name="Shape 8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hape 9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hape 10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46C9D-D69D-4D78-8077-F0B2153473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Заголовок и вертикальный текст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Bookman Old Style"/>
              <a:buNone/>
              <a:defRPr sz="3200" b="0" i="0" u="none" strike="noStrike" cap="non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 rot="5400000">
            <a:off x="2116835" y="-440436"/>
            <a:ext cx="4910327" cy="8229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74320" marR="0" lvl="0" indent="-148844" algn="l" rtl="0">
              <a:spcBef>
                <a:spcPts val="600"/>
              </a:spcBef>
              <a:buClr>
                <a:schemeClr val="accent1"/>
              </a:buClr>
              <a:buSzPct val="76000"/>
              <a:buFont typeface="Noto Sans Symbols"/>
              <a:buChar char="▶"/>
              <a:defRPr sz="2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548640" marR="0" lvl="1" indent="-170942" algn="l" rtl="0">
              <a:spcBef>
                <a:spcPts val="500"/>
              </a:spcBef>
              <a:buClr>
                <a:schemeClr val="accent2"/>
              </a:buClr>
              <a:buSzPct val="76000"/>
              <a:buFont typeface="Noto Sans Symbols"/>
              <a:buChar char="▶"/>
              <a:defRPr sz="23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822960" marR="0" lvl="2" indent="-142240" algn="l" rtl="0">
              <a:spcBef>
                <a:spcPts val="500"/>
              </a:spcBef>
              <a:buClr>
                <a:srgbClr val="BABABA"/>
              </a:buClr>
              <a:buSzPct val="76000"/>
              <a:buFont typeface="Noto Sans Symbols"/>
              <a:buChar char="▶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97280" marR="0" lvl="3" indent="-153669" algn="l" rtl="0">
              <a:spcBef>
                <a:spcPts val="400"/>
              </a:spcBef>
              <a:buClr>
                <a:srgbClr val="8BA1B3"/>
              </a:buClr>
              <a:buSzPct val="70000"/>
              <a:buFont typeface="Noto Sans Symbols"/>
              <a:buChar char="◻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371600" marR="0" lvl="4" indent="-157480" algn="l" rtl="0">
              <a:spcBef>
                <a:spcPts val="300"/>
              </a:spcBef>
              <a:buClr>
                <a:schemeClr val="accent2"/>
              </a:buClr>
              <a:buSzPct val="70000"/>
              <a:buFont typeface="Noto Sans Symbols"/>
              <a:buChar char="◻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645920" marR="0" lvl="5" indent="-109220" algn="l" rtl="0">
              <a:spcBef>
                <a:spcPts val="300"/>
              </a:spcBef>
              <a:buClr>
                <a:srgbClr val="8BA1B3"/>
              </a:buClr>
              <a:buSzPct val="75000"/>
              <a:buFont typeface="Noto Sans Symbols"/>
              <a:buChar char="▶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828800" marR="0" lvl="6" indent="-123825" algn="l" rtl="0">
              <a:spcBef>
                <a:spcPts val="300"/>
              </a:spcBef>
              <a:buClr>
                <a:srgbClr val="646C8F"/>
              </a:buClr>
              <a:buSzPct val="75000"/>
              <a:buFont typeface="Noto Sans Symbols"/>
              <a:buChar char="▶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2011679" marR="0" lvl="7" indent="-116204" algn="l" rtl="0">
              <a:spcBef>
                <a:spcPts val="300"/>
              </a:spcBef>
              <a:buClr>
                <a:srgbClr val="BABABA"/>
              </a:buClr>
              <a:buSzPct val="75000"/>
              <a:buFont typeface="Noto Sans Symbols"/>
              <a:buChar char="▶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194560" marR="0" lvl="8" indent="-130810" algn="l" rtl="0">
              <a:spcBef>
                <a:spcPts val="300"/>
              </a:spcBef>
              <a:buClr>
                <a:srgbClr val="9FB8CD"/>
              </a:buClr>
              <a:buSzPct val="75000"/>
              <a:buFont typeface="Noto Sans Symbols"/>
              <a:buChar char="▶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" name="Shape 8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hape 9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hape 10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7AE09-EBC6-4A24-A6C6-7CF80D84EA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Вертикальный заголовок и текст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hape 98"/>
          <p:cNvCxnSpPr>
            <a:cxnSpLocks noChangeShapeType="1"/>
          </p:cNvCxnSpPr>
          <p:nvPr/>
        </p:nvCxnSpPr>
        <p:spPr bwMode="auto">
          <a:xfrm>
            <a:off x="457200" y="6353175"/>
            <a:ext cx="8229600" cy="0"/>
          </a:xfrm>
          <a:prstGeom prst="straightConnector1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</p:spPr>
      </p:cxnSp>
      <p:sp>
        <p:nvSpPr>
          <p:cNvPr id="5" name="Shape 99"/>
          <p:cNvSpPr>
            <a:spLocks noChangeArrowheads="1"/>
          </p:cNvSpPr>
          <p:nvPr/>
        </p:nvSpPr>
        <p:spPr bwMode="auto"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defRPr/>
            </a:pPr>
            <a:endParaRPr lang="ru-RU" sz="180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cxnSp>
        <p:nvCxnSpPr>
          <p:cNvPr id="6" name="Shape 100"/>
          <p:cNvCxnSpPr>
            <a:cxnSpLocks noChangeShapeType="1"/>
          </p:cNvCxnSpPr>
          <p:nvPr/>
        </p:nvCxnSpPr>
        <p:spPr bwMode="auto">
          <a:xfrm rot="5400000">
            <a:off x="3630612" y="3201988"/>
            <a:ext cx="5851525" cy="0"/>
          </a:xfrm>
          <a:prstGeom prst="straightConnector1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</p:spPr>
      </p:cxnSp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Bookman Old Style"/>
              <a:buNone/>
              <a:defRPr sz="3200" b="0" i="0" u="none" strike="noStrike" cap="non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74320" marR="0" lvl="0" indent="-148844" algn="l" rtl="0">
              <a:spcBef>
                <a:spcPts val="600"/>
              </a:spcBef>
              <a:buClr>
                <a:schemeClr val="accent1"/>
              </a:buClr>
              <a:buSzPct val="76000"/>
              <a:buFont typeface="Noto Sans Symbols"/>
              <a:buChar char="▶"/>
              <a:defRPr sz="2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548640" marR="0" lvl="1" indent="-170942" algn="l" rtl="0">
              <a:spcBef>
                <a:spcPts val="500"/>
              </a:spcBef>
              <a:buClr>
                <a:schemeClr val="accent2"/>
              </a:buClr>
              <a:buSzPct val="76000"/>
              <a:buFont typeface="Noto Sans Symbols"/>
              <a:buChar char="▶"/>
              <a:defRPr sz="23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822960" marR="0" lvl="2" indent="-142240" algn="l" rtl="0">
              <a:spcBef>
                <a:spcPts val="500"/>
              </a:spcBef>
              <a:buClr>
                <a:srgbClr val="BABABA"/>
              </a:buClr>
              <a:buSzPct val="76000"/>
              <a:buFont typeface="Noto Sans Symbols"/>
              <a:buChar char="▶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97280" marR="0" lvl="3" indent="-153669" algn="l" rtl="0">
              <a:spcBef>
                <a:spcPts val="400"/>
              </a:spcBef>
              <a:buClr>
                <a:srgbClr val="8BA1B3"/>
              </a:buClr>
              <a:buSzPct val="70000"/>
              <a:buFont typeface="Noto Sans Symbols"/>
              <a:buChar char="◻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371600" marR="0" lvl="4" indent="-157480" algn="l" rtl="0">
              <a:spcBef>
                <a:spcPts val="300"/>
              </a:spcBef>
              <a:buClr>
                <a:schemeClr val="accent2"/>
              </a:buClr>
              <a:buSzPct val="70000"/>
              <a:buFont typeface="Noto Sans Symbols"/>
              <a:buChar char="◻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645920" marR="0" lvl="5" indent="-109220" algn="l" rtl="0">
              <a:spcBef>
                <a:spcPts val="300"/>
              </a:spcBef>
              <a:buClr>
                <a:srgbClr val="8BA1B3"/>
              </a:buClr>
              <a:buSzPct val="75000"/>
              <a:buFont typeface="Noto Sans Symbols"/>
              <a:buChar char="▶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828800" marR="0" lvl="6" indent="-123825" algn="l" rtl="0">
              <a:spcBef>
                <a:spcPts val="300"/>
              </a:spcBef>
              <a:buClr>
                <a:srgbClr val="646C8F"/>
              </a:buClr>
              <a:buSzPct val="75000"/>
              <a:buFont typeface="Noto Sans Symbols"/>
              <a:buChar char="▶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2011679" marR="0" lvl="7" indent="-116204" algn="l" rtl="0">
              <a:spcBef>
                <a:spcPts val="300"/>
              </a:spcBef>
              <a:buClr>
                <a:srgbClr val="BABABA"/>
              </a:buClr>
              <a:buSzPct val="75000"/>
              <a:buFont typeface="Noto Sans Symbols"/>
              <a:buChar char="▶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194560" marR="0" lvl="8" indent="-130810" algn="l" rtl="0">
              <a:spcBef>
                <a:spcPts val="300"/>
              </a:spcBef>
              <a:buClr>
                <a:srgbClr val="9FB8CD"/>
              </a:buClr>
              <a:buSzPct val="75000"/>
              <a:buFont typeface="Noto Sans Symbols"/>
              <a:buChar char="▶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" name="Shape 95"/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hape 96"/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hape 97"/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4593BBD-CAF1-4B22-8E29-A5392DFA80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6"/>
          <p:cNvSpPr>
            <a:spLocks noChangeArrowheads="1"/>
          </p:cNvSpPr>
          <p:nvPr/>
        </p:nvSpPr>
        <p:spPr bwMode="auto">
          <a:xfrm>
            <a:off x="904875" y="3648075"/>
            <a:ext cx="7315200" cy="1279525"/>
          </a:xfrm>
          <a:prstGeom prst="rect">
            <a:avLst/>
          </a:prstGeom>
          <a:noFill/>
          <a:ln w="9525" cap="rnd">
            <a:solidFill>
              <a:schemeClr val="accent1"/>
            </a:solidFill>
            <a:round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defRPr/>
            </a:pPr>
            <a:endParaRPr lang="ru-RU" sz="180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5" name="Shape 27"/>
          <p:cNvSpPr>
            <a:spLocks noChangeArrowheads="1"/>
          </p:cNvSpPr>
          <p:nvPr/>
        </p:nvSpPr>
        <p:spPr bwMode="auto">
          <a:xfrm>
            <a:off x="914400" y="5048250"/>
            <a:ext cx="7315200" cy="685800"/>
          </a:xfrm>
          <a:prstGeom prst="rect">
            <a:avLst/>
          </a:prstGeom>
          <a:noFill/>
          <a:ln w="9525" cap="rnd">
            <a:solidFill>
              <a:schemeClr val="accent2"/>
            </a:solidFill>
            <a:round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defRPr/>
            </a:pPr>
            <a:endParaRPr lang="ru-RU" sz="180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6" name="Shape 28"/>
          <p:cNvSpPr>
            <a:spLocks noChangeArrowheads="1"/>
          </p:cNvSpPr>
          <p:nvPr/>
        </p:nvSpPr>
        <p:spPr bwMode="auto"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defRPr/>
            </a:pPr>
            <a:endParaRPr lang="ru-RU" sz="180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7" name="Shape 29"/>
          <p:cNvSpPr>
            <a:spLocks noChangeArrowheads="1"/>
          </p:cNvSpPr>
          <p:nvPr/>
        </p:nvSpPr>
        <p:spPr bwMode="auto"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defRPr/>
            </a:pPr>
            <a:endParaRPr lang="ru-RU" sz="180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1" name="Shape 21"/>
          <p:cNvSpPr txBox="1">
            <a:spLocks noGrp="1"/>
          </p:cNvSpPr>
          <p:nvPr>
            <p:ph type="ctrTitle"/>
          </p:nvPr>
        </p:nvSpPr>
        <p:spPr>
          <a:xfrm>
            <a:off x="1219200" y="3886200"/>
            <a:ext cx="6858000" cy="990599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marL="0" marR="0" lvl="0" indent="0" algn="r" rtl="0">
              <a:spcBef>
                <a:spcPts val="0"/>
              </a:spcBef>
              <a:buClr>
                <a:schemeClr val="dk1"/>
              </a:buClr>
              <a:buFont typeface="Bookman Old Style"/>
              <a:buNone/>
              <a:defRPr sz="3200" b="0" i="0" u="none" strike="noStrike" cap="non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3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r" rtl="0">
              <a:spcBef>
                <a:spcPts val="600"/>
              </a:spcBef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marL="457200" marR="0" lvl="1" indent="0" algn="ctr" rtl="0">
              <a:spcBef>
                <a:spcPts val="500"/>
              </a:spcBef>
              <a:buClr>
                <a:schemeClr val="accent2"/>
              </a:buClr>
              <a:buFont typeface="Noto Sans Symbols"/>
              <a:buNone/>
              <a:defRPr sz="23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ctr" rtl="0">
              <a:spcBef>
                <a:spcPts val="500"/>
              </a:spcBef>
              <a:buClr>
                <a:srgbClr val="BABABA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BA1B3"/>
              </a:buClr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ctr" rtl="0">
              <a:spcBef>
                <a:spcPts val="300"/>
              </a:spcBef>
              <a:buClr>
                <a:schemeClr val="accent2"/>
              </a:buClr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ctr" rtl="0">
              <a:spcBef>
                <a:spcPts val="300"/>
              </a:spcBef>
              <a:buClr>
                <a:srgbClr val="8BA1B3"/>
              </a:buClr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ctr" rtl="0">
              <a:spcBef>
                <a:spcPts val="300"/>
              </a:spcBef>
              <a:buClr>
                <a:srgbClr val="646C8F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ctr" rtl="0">
              <a:spcBef>
                <a:spcPts val="300"/>
              </a:spcBef>
              <a:buClr>
                <a:srgbClr val="BABABA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ctr" rtl="0">
              <a:spcBef>
                <a:spcPts val="300"/>
              </a:spcBef>
              <a:buClr>
                <a:srgbClr val="9FB8CD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" name="Shape 23"/>
          <p:cNvSpPr txBox="1">
            <a:spLocks noGrp="1"/>
          </p:cNvSpPr>
          <p:nvPr>
            <p:ph type="dt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hape 24"/>
          <p:cNvSpPr txBox="1">
            <a:spLocks noGrp="1"/>
          </p:cNvSpPr>
          <p:nvPr>
            <p:ph type="ft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hape 25"/>
          <p:cNvSpPr txBox="1">
            <a:spLocks noGrp="1"/>
          </p:cNvSpPr>
          <p:nvPr>
            <p:ph type="sldNum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83C5DD-6AA3-4DCF-9906-16A470FBDC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6"/>
          <p:cNvSpPr>
            <a:spLocks noChangeArrowheads="1"/>
          </p:cNvSpPr>
          <p:nvPr/>
        </p:nvSpPr>
        <p:spPr bwMode="auto">
          <a:xfrm>
            <a:off x="914400" y="2819400"/>
            <a:ext cx="7315200" cy="1279525"/>
          </a:xfrm>
          <a:prstGeom prst="rect">
            <a:avLst/>
          </a:prstGeom>
          <a:noFill/>
          <a:ln w="9525" cap="rnd">
            <a:solidFill>
              <a:schemeClr val="accent1"/>
            </a:solidFill>
            <a:round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defRPr/>
            </a:pPr>
            <a:endParaRPr lang="ru-RU" sz="180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5" name="Shape 37"/>
          <p:cNvSpPr>
            <a:spLocks noChangeArrowheads="1"/>
          </p:cNvSpPr>
          <p:nvPr/>
        </p:nvSpPr>
        <p:spPr bwMode="auto"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defRPr/>
            </a:pPr>
            <a:endParaRPr lang="ru-RU" sz="180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1219200" y="2971800"/>
            <a:ext cx="6858000" cy="1066799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marL="0" marR="0" lvl="0" indent="0" algn="r" rtl="0">
              <a:spcBef>
                <a:spcPts val="0"/>
              </a:spcBef>
              <a:buClr>
                <a:schemeClr val="dk2"/>
              </a:buClr>
              <a:buFont typeface="Bookman Old Style"/>
              <a:buNone/>
              <a:defRPr sz="3200" b="0" i="0" u="none" strike="noStrike" cap="non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r" rtl="0">
              <a:spcBef>
                <a:spcPts val="600"/>
              </a:spcBef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548640" marR="0" lvl="1" indent="-281940" algn="l" rtl="0">
              <a:spcBef>
                <a:spcPts val="500"/>
              </a:spcBef>
              <a:buClr>
                <a:schemeClr val="accent2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822960" marR="0" lvl="2" indent="-238760" algn="l" rtl="0">
              <a:spcBef>
                <a:spcPts val="500"/>
              </a:spcBef>
              <a:buClr>
                <a:srgbClr val="BABABA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97280" marR="0" lvl="3" indent="-233680" algn="l" rtl="0">
              <a:spcBef>
                <a:spcPts val="400"/>
              </a:spcBef>
              <a:buClr>
                <a:srgbClr val="8BA1B3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371600" marR="0" lvl="4" indent="-228600" algn="l" rtl="0">
              <a:spcBef>
                <a:spcPts val="300"/>
              </a:spcBef>
              <a:buClr>
                <a:schemeClr val="accent2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645920" marR="0" lvl="5" indent="-109220" algn="l" rtl="0">
              <a:spcBef>
                <a:spcPts val="300"/>
              </a:spcBef>
              <a:buClr>
                <a:srgbClr val="8BA1B3"/>
              </a:buClr>
              <a:buSzPct val="75000"/>
              <a:buFont typeface="Noto Sans Symbols"/>
              <a:buChar char="▶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828800" marR="0" lvl="6" indent="-123825" algn="l" rtl="0">
              <a:spcBef>
                <a:spcPts val="300"/>
              </a:spcBef>
              <a:buClr>
                <a:srgbClr val="646C8F"/>
              </a:buClr>
              <a:buSzPct val="75000"/>
              <a:buFont typeface="Noto Sans Symbols"/>
              <a:buChar char="▶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2011679" marR="0" lvl="7" indent="-116204" algn="l" rtl="0">
              <a:spcBef>
                <a:spcPts val="300"/>
              </a:spcBef>
              <a:buClr>
                <a:srgbClr val="BABABA"/>
              </a:buClr>
              <a:buSzPct val="75000"/>
              <a:buFont typeface="Noto Sans Symbols"/>
              <a:buChar char="▶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194560" marR="0" lvl="8" indent="-130810" algn="l" rtl="0">
              <a:spcBef>
                <a:spcPts val="300"/>
              </a:spcBef>
              <a:buClr>
                <a:srgbClr val="9FB8CD"/>
              </a:buClr>
              <a:buSzPct val="75000"/>
              <a:buFont typeface="Noto Sans Symbols"/>
              <a:buChar char="▶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" name="Shape 33"/>
          <p:cNvSpPr txBox="1">
            <a:spLocks noGrp="1"/>
          </p:cNvSpPr>
          <p:nvPr>
            <p:ph type="dt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hape 34"/>
          <p:cNvSpPr txBox="1">
            <a:spLocks noGrp="1"/>
          </p:cNvSpPr>
          <p:nvPr>
            <p:ph type="ft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hape 35"/>
          <p:cNvSpPr txBox="1">
            <a:spLocks noGrp="1"/>
          </p:cNvSpPr>
          <p:nvPr>
            <p:ph type="sldNum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199E3BE-28D5-4579-BDE9-3FC86A3FCB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Bookman Old Style"/>
              <a:buNone/>
              <a:defRPr sz="3200" b="0" i="0" u="none" strike="noStrike" cap="non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4041648" cy="493776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74320" marR="0" lvl="0" indent="-148844" algn="l" rtl="0">
              <a:spcBef>
                <a:spcPts val="600"/>
              </a:spcBef>
              <a:buClr>
                <a:schemeClr val="accent1"/>
              </a:buClr>
              <a:buSzPct val="76000"/>
              <a:buFont typeface="Noto Sans Symbols"/>
              <a:buChar char="▶"/>
              <a:defRPr sz="2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548640" marR="0" lvl="1" indent="-170942" algn="l" rtl="0">
              <a:spcBef>
                <a:spcPts val="500"/>
              </a:spcBef>
              <a:buClr>
                <a:schemeClr val="accent2"/>
              </a:buClr>
              <a:buSzPct val="76000"/>
              <a:buFont typeface="Noto Sans Symbols"/>
              <a:buChar char="▶"/>
              <a:defRPr sz="23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822960" marR="0" lvl="2" indent="-142240" algn="l" rtl="0">
              <a:spcBef>
                <a:spcPts val="500"/>
              </a:spcBef>
              <a:buClr>
                <a:srgbClr val="BABABA"/>
              </a:buClr>
              <a:buSzPct val="76000"/>
              <a:buFont typeface="Noto Sans Symbols"/>
              <a:buChar char="▶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97280" marR="0" lvl="3" indent="-153669" algn="l" rtl="0">
              <a:spcBef>
                <a:spcPts val="400"/>
              </a:spcBef>
              <a:buClr>
                <a:srgbClr val="8BA1B3"/>
              </a:buClr>
              <a:buSzPct val="70000"/>
              <a:buFont typeface="Noto Sans Symbols"/>
              <a:buChar char="◻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371600" marR="0" lvl="4" indent="-157480" algn="l" rtl="0">
              <a:spcBef>
                <a:spcPts val="300"/>
              </a:spcBef>
              <a:buClr>
                <a:schemeClr val="accent2"/>
              </a:buClr>
              <a:buSzPct val="70000"/>
              <a:buFont typeface="Noto Sans Symbols"/>
              <a:buChar char="◻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645920" marR="0" lvl="5" indent="-109220" algn="l" rtl="0">
              <a:spcBef>
                <a:spcPts val="300"/>
              </a:spcBef>
              <a:buClr>
                <a:srgbClr val="8BA1B3"/>
              </a:buClr>
              <a:buSzPct val="75000"/>
              <a:buFont typeface="Noto Sans Symbols"/>
              <a:buChar char="▶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828800" marR="0" lvl="6" indent="-123825" algn="l" rtl="0">
              <a:spcBef>
                <a:spcPts val="300"/>
              </a:spcBef>
              <a:buClr>
                <a:srgbClr val="646C8F"/>
              </a:buClr>
              <a:buSzPct val="75000"/>
              <a:buFont typeface="Noto Sans Symbols"/>
              <a:buChar char="▶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2011679" marR="0" lvl="7" indent="-116204" algn="l" rtl="0">
              <a:spcBef>
                <a:spcPts val="300"/>
              </a:spcBef>
              <a:buClr>
                <a:srgbClr val="BABABA"/>
              </a:buClr>
              <a:buSzPct val="75000"/>
              <a:buFont typeface="Noto Sans Symbols"/>
              <a:buChar char="▶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194560" marR="0" lvl="8" indent="-130810" algn="l" rtl="0">
              <a:spcBef>
                <a:spcPts val="300"/>
              </a:spcBef>
              <a:buClr>
                <a:srgbClr val="9FB8CD"/>
              </a:buClr>
              <a:buSzPct val="75000"/>
              <a:buFont typeface="Noto Sans Symbols"/>
              <a:buChar char="▶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632198" y="1216151"/>
            <a:ext cx="4041648" cy="493776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74320" marR="0" lvl="0" indent="-148844" algn="l" rtl="0">
              <a:spcBef>
                <a:spcPts val="600"/>
              </a:spcBef>
              <a:buClr>
                <a:schemeClr val="accent1"/>
              </a:buClr>
              <a:buSzPct val="76000"/>
              <a:buFont typeface="Noto Sans Symbols"/>
              <a:buChar char="▶"/>
              <a:defRPr sz="2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548640" marR="0" lvl="1" indent="-170942" algn="l" rtl="0">
              <a:spcBef>
                <a:spcPts val="500"/>
              </a:spcBef>
              <a:buClr>
                <a:schemeClr val="accent2"/>
              </a:buClr>
              <a:buSzPct val="76000"/>
              <a:buFont typeface="Noto Sans Symbols"/>
              <a:buChar char="▶"/>
              <a:defRPr sz="23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822960" marR="0" lvl="2" indent="-142240" algn="l" rtl="0">
              <a:spcBef>
                <a:spcPts val="500"/>
              </a:spcBef>
              <a:buClr>
                <a:srgbClr val="BABABA"/>
              </a:buClr>
              <a:buSzPct val="76000"/>
              <a:buFont typeface="Noto Sans Symbols"/>
              <a:buChar char="▶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97280" marR="0" lvl="3" indent="-153669" algn="l" rtl="0">
              <a:spcBef>
                <a:spcPts val="400"/>
              </a:spcBef>
              <a:buClr>
                <a:srgbClr val="8BA1B3"/>
              </a:buClr>
              <a:buSzPct val="70000"/>
              <a:buFont typeface="Noto Sans Symbols"/>
              <a:buChar char="◻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371600" marR="0" lvl="4" indent="-157480" algn="l" rtl="0">
              <a:spcBef>
                <a:spcPts val="300"/>
              </a:spcBef>
              <a:buClr>
                <a:schemeClr val="accent2"/>
              </a:buClr>
              <a:buSzPct val="70000"/>
              <a:buFont typeface="Noto Sans Symbols"/>
              <a:buChar char="◻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645920" marR="0" lvl="5" indent="-109220" algn="l" rtl="0">
              <a:spcBef>
                <a:spcPts val="300"/>
              </a:spcBef>
              <a:buClr>
                <a:srgbClr val="8BA1B3"/>
              </a:buClr>
              <a:buSzPct val="75000"/>
              <a:buFont typeface="Noto Sans Symbols"/>
              <a:buChar char="▶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828800" marR="0" lvl="6" indent="-123825" algn="l" rtl="0">
              <a:spcBef>
                <a:spcPts val="300"/>
              </a:spcBef>
              <a:buClr>
                <a:srgbClr val="646C8F"/>
              </a:buClr>
              <a:buSzPct val="75000"/>
              <a:buFont typeface="Noto Sans Symbols"/>
              <a:buChar char="▶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2011679" marR="0" lvl="7" indent="-116204" algn="l" rtl="0">
              <a:spcBef>
                <a:spcPts val="300"/>
              </a:spcBef>
              <a:buClr>
                <a:srgbClr val="BABABA"/>
              </a:buClr>
              <a:buSzPct val="75000"/>
              <a:buFont typeface="Noto Sans Symbols"/>
              <a:buChar char="▶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194560" marR="0" lvl="8" indent="-130810" algn="l" rtl="0">
              <a:spcBef>
                <a:spcPts val="300"/>
              </a:spcBef>
              <a:buClr>
                <a:srgbClr val="9FB8CD"/>
              </a:buClr>
              <a:buSzPct val="75000"/>
              <a:buFont typeface="Noto Sans Symbols"/>
              <a:buChar char="▶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" name="Shape 8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hape 9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hape 10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9E713-07C1-4443-A521-3BB5AEB503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Bookman Old Style"/>
              <a:buNone/>
              <a:defRPr sz="3200" b="0" i="0" u="none" strike="noStrike" cap="non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457200" y="1285875"/>
            <a:ext cx="4040187" cy="685799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l" rtl="0">
              <a:spcBef>
                <a:spcPts val="600"/>
              </a:spcBef>
              <a:buClr>
                <a:schemeClr val="accent1"/>
              </a:buClr>
              <a:buFont typeface="Noto Sans Symbols"/>
              <a:buNone/>
              <a:defRPr sz="2400" b="1" i="0" u="none" strike="noStrike" cap="non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548640" marR="0" lvl="1" indent="-281940" algn="l" rtl="0">
              <a:spcBef>
                <a:spcPts val="500"/>
              </a:spcBef>
              <a:buClr>
                <a:schemeClr val="accent2"/>
              </a:buClr>
              <a:buFont typeface="Noto Sans Symbols"/>
              <a:buNone/>
              <a:defRPr sz="2000" b="1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822960" marR="0" lvl="2" indent="-238760" algn="l" rtl="0">
              <a:spcBef>
                <a:spcPts val="500"/>
              </a:spcBef>
              <a:buClr>
                <a:srgbClr val="BABABA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97280" marR="0" lvl="3" indent="-233680" algn="l" rtl="0">
              <a:spcBef>
                <a:spcPts val="400"/>
              </a:spcBef>
              <a:buClr>
                <a:srgbClr val="8BA1B3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371600" marR="0" lvl="4" indent="-228600" algn="l" rtl="0">
              <a:spcBef>
                <a:spcPts val="300"/>
              </a:spcBef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645920" marR="0" lvl="5" indent="-109220" algn="l" rtl="0">
              <a:spcBef>
                <a:spcPts val="300"/>
              </a:spcBef>
              <a:buClr>
                <a:srgbClr val="8BA1B3"/>
              </a:buClr>
              <a:buSzPct val="75000"/>
              <a:buFont typeface="Noto Sans Symbols"/>
              <a:buChar char="▶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828800" marR="0" lvl="6" indent="-123825" algn="l" rtl="0">
              <a:spcBef>
                <a:spcPts val="300"/>
              </a:spcBef>
              <a:buClr>
                <a:srgbClr val="646C8F"/>
              </a:buClr>
              <a:buSzPct val="75000"/>
              <a:buFont typeface="Noto Sans Symbols"/>
              <a:buChar char="▶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2011679" marR="0" lvl="7" indent="-116204" algn="l" rtl="0">
              <a:spcBef>
                <a:spcPts val="300"/>
              </a:spcBef>
              <a:buClr>
                <a:srgbClr val="BABABA"/>
              </a:buClr>
              <a:buSzPct val="75000"/>
              <a:buFont typeface="Noto Sans Symbols"/>
              <a:buChar char="▶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194560" marR="0" lvl="8" indent="-130810" algn="l" rtl="0">
              <a:spcBef>
                <a:spcPts val="300"/>
              </a:spcBef>
              <a:buClr>
                <a:srgbClr val="9FB8CD"/>
              </a:buClr>
              <a:buSzPct val="75000"/>
              <a:buFont typeface="Noto Sans Symbols"/>
              <a:buChar char="▶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2"/>
          </p:nvPr>
        </p:nvSpPr>
        <p:spPr>
          <a:xfrm>
            <a:off x="4648200" y="1295400"/>
            <a:ext cx="4041774" cy="685799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l" rtl="0">
              <a:spcBef>
                <a:spcPts val="600"/>
              </a:spcBef>
              <a:buClr>
                <a:schemeClr val="accent1"/>
              </a:buClr>
              <a:buFont typeface="Noto Sans Symbols"/>
              <a:buNone/>
              <a:defRPr sz="2400" b="1" i="0" u="none" strike="noStrike" cap="non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548640" marR="0" lvl="1" indent="-281940" algn="l" rtl="0">
              <a:spcBef>
                <a:spcPts val="500"/>
              </a:spcBef>
              <a:buClr>
                <a:schemeClr val="accent2"/>
              </a:buClr>
              <a:buFont typeface="Noto Sans Symbols"/>
              <a:buNone/>
              <a:defRPr sz="2000" b="1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822960" marR="0" lvl="2" indent="-238760" algn="l" rtl="0">
              <a:spcBef>
                <a:spcPts val="500"/>
              </a:spcBef>
              <a:buClr>
                <a:srgbClr val="BABABA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97280" marR="0" lvl="3" indent="-233680" algn="l" rtl="0">
              <a:spcBef>
                <a:spcPts val="400"/>
              </a:spcBef>
              <a:buClr>
                <a:srgbClr val="8BA1B3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371600" marR="0" lvl="4" indent="-228600" algn="l" rtl="0">
              <a:spcBef>
                <a:spcPts val="300"/>
              </a:spcBef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645920" marR="0" lvl="5" indent="-109220" algn="l" rtl="0">
              <a:spcBef>
                <a:spcPts val="300"/>
              </a:spcBef>
              <a:buClr>
                <a:srgbClr val="8BA1B3"/>
              </a:buClr>
              <a:buSzPct val="75000"/>
              <a:buFont typeface="Noto Sans Symbols"/>
              <a:buChar char="▶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828800" marR="0" lvl="6" indent="-123825" algn="l" rtl="0">
              <a:spcBef>
                <a:spcPts val="300"/>
              </a:spcBef>
              <a:buClr>
                <a:srgbClr val="646C8F"/>
              </a:buClr>
              <a:buSzPct val="75000"/>
              <a:buFont typeface="Noto Sans Symbols"/>
              <a:buChar char="▶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2011679" marR="0" lvl="7" indent="-116204" algn="l" rtl="0">
              <a:spcBef>
                <a:spcPts val="300"/>
              </a:spcBef>
              <a:buClr>
                <a:srgbClr val="BABABA"/>
              </a:buClr>
              <a:buSzPct val="75000"/>
              <a:buFont typeface="Noto Sans Symbols"/>
              <a:buChar char="▶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194560" marR="0" lvl="8" indent="-130810" algn="l" rtl="0">
              <a:spcBef>
                <a:spcPts val="300"/>
              </a:spcBef>
              <a:buClr>
                <a:srgbClr val="9FB8CD"/>
              </a:buClr>
              <a:buSzPct val="75000"/>
              <a:buFont typeface="Noto Sans Symbols"/>
              <a:buChar char="▶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3"/>
          </p:nvPr>
        </p:nvSpPr>
        <p:spPr>
          <a:xfrm>
            <a:off x="457200" y="2133600"/>
            <a:ext cx="4038599" cy="40385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74320" marR="0" lvl="0" indent="-148844" algn="l" rtl="0">
              <a:spcBef>
                <a:spcPts val="600"/>
              </a:spcBef>
              <a:buClr>
                <a:schemeClr val="accent1"/>
              </a:buClr>
              <a:buSzPct val="76000"/>
              <a:buFont typeface="Noto Sans Symbols"/>
              <a:buChar char="▶"/>
              <a:defRPr sz="2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548640" marR="0" lvl="1" indent="-170942" algn="l" rtl="0">
              <a:spcBef>
                <a:spcPts val="500"/>
              </a:spcBef>
              <a:buClr>
                <a:schemeClr val="accent2"/>
              </a:buClr>
              <a:buSzPct val="76000"/>
              <a:buFont typeface="Noto Sans Symbols"/>
              <a:buChar char="▶"/>
              <a:defRPr sz="23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822960" marR="0" lvl="2" indent="-142240" algn="l" rtl="0">
              <a:spcBef>
                <a:spcPts val="500"/>
              </a:spcBef>
              <a:buClr>
                <a:srgbClr val="BABABA"/>
              </a:buClr>
              <a:buSzPct val="76000"/>
              <a:buFont typeface="Noto Sans Symbols"/>
              <a:buChar char="▶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97280" marR="0" lvl="3" indent="-153669" algn="l" rtl="0">
              <a:spcBef>
                <a:spcPts val="400"/>
              </a:spcBef>
              <a:buClr>
                <a:srgbClr val="8BA1B3"/>
              </a:buClr>
              <a:buSzPct val="70000"/>
              <a:buFont typeface="Noto Sans Symbols"/>
              <a:buChar char="◻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371600" marR="0" lvl="4" indent="-157480" algn="l" rtl="0">
              <a:spcBef>
                <a:spcPts val="300"/>
              </a:spcBef>
              <a:buClr>
                <a:schemeClr val="accent2"/>
              </a:buClr>
              <a:buSzPct val="70000"/>
              <a:buFont typeface="Noto Sans Symbols"/>
              <a:buChar char="◻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645920" marR="0" lvl="5" indent="-109220" algn="l" rtl="0">
              <a:spcBef>
                <a:spcPts val="300"/>
              </a:spcBef>
              <a:buClr>
                <a:srgbClr val="8BA1B3"/>
              </a:buClr>
              <a:buSzPct val="75000"/>
              <a:buFont typeface="Noto Sans Symbols"/>
              <a:buChar char="▶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828800" marR="0" lvl="6" indent="-123825" algn="l" rtl="0">
              <a:spcBef>
                <a:spcPts val="300"/>
              </a:spcBef>
              <a:buClr>
                <a:srgbClr val="646C8F"/>
              </a:buClr>
              <a:buSzPct val="75000"/>
              <a:buFont typeface="Noto Sans Symbols"/>
              <a:buChar char="▶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2011679" marR="0" lvl="7" indent="-116204" algn="l" rtl="0">
              <a:spcBef>
                <a:spcPts val="300"/>
              </a:spcBef>
              <a:buClr>
                <a:srgbClr val="BABABA"/>
              </a:buClr>
              <a:buSzPct val="75000"/>
              <a:buFont typeface="Noto Sans Symbols"/>
              <a:buChar char="▶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194560" marR="0" lvl="8" indent="-130810" algn="l" rtl="0">
              <a:spcBef>
                <a:spcPts val="300"/>
              </a:spcBef>
              <a:buClr>
                <a:srgbClr val="9FB8CD"/>
              </a:buClr>
              <a:buSzPct val="75000"/>
              <a:buFont typeface="Noto Sans Symbols"/>
              <a:buChar char="▶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4"/>
          </p:nvPr>
        </p:nvSpPr>
        <p:spPr>
          <a:xfrm>
            <a:off x="4648200" y="2133600"/>
            <a:ext cx="4038599" cy="40385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74320" marR="0" lvl="0" indent="-148844" algn="l" rtl="0">
              <a:spcBef>
                <a:spcPts val="600"/>
              </a:spcBef>
              <a:buClr>
                <a:schemeClr val="accent1"/>
              </a:buClr>
              <a:buSzPct val="76000"/>
              <a:buFont typeface="Noto Sans Symbols"/>
              <a:buChar char="▶"/>
              <a:defRPr sz="2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548640" marR="0" lvl="1" indent="-170942" algn="l" rtl="0">
              <a:spcBef>
                <a:spcPts val="500"/>
              </a:spcBef>
              <a:buClr>
                <a:schemeClr val="accent2"/>
              </a:buClr>
              <a:buSzPct val="76000"/>
              <a:buFont typeface="Noto Sans Symbols"/>
              <a:buChar char="▶"/>
              <a:defRPr sz="23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822960" marR="0" lvl="2" indent="-142240" algn="l" rtl="0">
              <a:spcBef>
                <a:spcPts val="500"/>
              </a:spcBef>
              <a:buClr>
                <a:srgbClr val="BABABA"/>
              </a:buClr>
              <a:buSzPct val="76000"/>
              <a:buFont typeface="Noto Sans Symbols"/>
              <a:buChar char="▶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97280" marR="0" lvl="3" indent="-153669" algn="l" rtl="0">
              <a:spcBef>
                <a:spcPts val="400"/>
              </a:spcBef>
              <a:buClr>
                <a:srgbClr val="8BA1B3"/>
              </a:buClr>
              <a:buSzPct val="70000"/>
              <a:buFont typeface="Noto Sans Symbols"/>
              <a:buChar char="◻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371600" marR="0" lvl="4" indent="-157480" algn="l" rtl="0">
              <a:spcBef>
                <a:spcPts val="300"/>
              </a:spcBef>
              <a:buClr>
                <a:schemeClr val="accent2"/>
              </a:buClr>
              <a:buSzPct val="70000"/>
              <a:buFont typeface="Noto Sans Symbols"/>
              <a:buChar char="◻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645920" marR="0" lvl="5" indent="-109220" algn="l" rtl="0">
              <a:spcBef>
                <a:spcPts val="300"/>
              </a:spcBef>
              <a:buClr>
                <a:srgbClr val="8BA1B3"/>
              </a:buClr>
              <a:buSzPct val="75000"/>
              <a:buFont typeface="Noto Sans Symbols"/>
              <a:buChar char="▶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828800" marR="0" lvl="6" indent="-123825" algn="l" rtl="0">
              <a:spcBef>
                <a:spcPts val="300"/>
              </a:spcBef>
              <a:buClr>
                <a:srgbClr val="646C8F"/>
              </a:buClr>
              <a:buSzPct val="75000"/>
              <a:buFont typeface="Noto Sans Symbols"/>
              <a:buChar char="▶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2011679" marR="0" lvl="7" indent="-116204" algn="l" rtl="0">
              <a:spcBef>
                <a:spcPts val="300"/>
              </a:spcBef>
              <a:buClr>
                <a:srgbClr val="BABABA"/>
              </a:buClr>
              <a:buSzPct val="75000"/>
              <a:buFont typeface="Noto Sans Symbols"/>
              <a:buChar char="▶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194560" marR="0" lvl="8" indent="-130810" algn="l" rtl="0">
              <a:spcBef>
                <a:spcPts val="300"/>
              </a:spcBef>
              <a:buClr>
                <a:srgbClr val="9FB8CD"/>
              </a:buClr>
              <a:buSzPct val="75000"/>
              <a:buFont typeface="Noto Sans Symbols"/>
              <a:buChar char="▶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" name="Shape 8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hape 9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hape 10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59FC7-E63C-40D5-A6F1-2F2BC7CDCF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59"/>
          <p:cNvSpPr>
            <a:spLocks noChangeArrowheads="1"/>
          </p:cNvSpPr>
          <p:nvPr/>
        </p:nvSpPr>
        <p:spPr bwMode="auto"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defRPr/>
            </a:pPr>
            <a:endParaRPr lang="ru-RU" sz="180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Bookman Old Style"/>
              <a:buNone/>
              <a:defRPr sz="3200" b="0" i="0" u="none" strike="noStrike" cap="non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" name="Shape 56"/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hape 57"/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hape 58"/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2B185F0-E575-4D0D-8D51-8790472430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hape 64"/>
          <p:cNvCxnSpPr>
            <a:cxnSpLocks noChangeShapeType="1"/>
          </p:cNvCxnSpPr>
          <p:nvPr/>
        </p:nvCxnSpPr>
        <p:spPr bwMode="auto">
          <a:xfrm>
            <a:off x="457200" y="6353175"/>
            <a:ext cx="8229600" cy="0"/>
          </a:xfrm>
          <a:prstGeom prst="straightConnector1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</p:spPr>
      </p:cxnSp>
      <p:sp>
        <p:nvSpPr>
          <p:cNvPr id="3" name="Shape 65"/>
          <p:cNvSpPr>
            <a:spLocks noChangeArrowheads="1"/>
          </p:cNvSpPr>
          <p:nvPr/>
        </p:nvSpPr>
        <p:spPr bwMode="auto"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defRPr/>
            </a:pPr>
            <a:endParaRPr lang="ru-RU" sz="180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" name="Shape 61"/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hape 62"/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hape 63"/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2E4D289-77F0-4A9D-9A4F-228BA2E8D6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hape 72"/>
          <p:cNvCxnSpPr>
            <a:cxnSpLocks noChangeShapeType="1"/>
          </p:cNvCxnSpPr>
          <p:nvPr/>
        </p:nvCxnSpPr>
        <p:spPr bwMode="auto">
          <a:xfrm>
            <a:off x="457200" y="6353175"/>
            <a:ext cx="8229600" cy="0"/>
          </a:xfrm>
          <a:prstGeom prst="straightConnector1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</p:spPr>
      </p:cxnSp>
      <p:cxnSp>
        <p:nvCxnSpPr>
          <p:cNvPr id="6" name="Shape 73"/>
          <p:cNvCxnSpPr>
            <a:cxnSpLocks noChangeShapeType="1"/>
          </p:cNvCxnSpPr>
          <p:nvPr/>
        </p:nvCxnSpPr>
        <p:spPr bwMode="auto">
          <a:xfrm rot="5400000">
            <a:off x="3160712" y="3324226"/>
            <a:ext cx="6035675" cy="0"/>
          </a:xfrm>
          <a:prstGeom prst="straightConnector1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</p:spPr>
      </p:cxnSp>
      <p:sp>
        <p:nvSpPr>
          <p:cNvPr id="7" name="Shape 74"/>
          <p:cNvSpPr>
            <a:spLocks noChangeArrowheads="1"/>
          </p:cNvSpPr>
          <p:nvPr/>
        </p:nvSpPr>
        <p:spPr bwMode="auto"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defRPr/>
            </a:pPr>
            <a:endParaRPr lang="ru-RU" sz="180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6324600" y="304800"/>
            <a:ext cx="2514599" cy="8381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Cabin"/>
              <a:buNone/>
              <a:defRPr sz="2000" b="1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324600" y="1219200"/>
            <a:ext cx="2514599" cy="48434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137500"/>
              </a:lnSpc>
              <a:spcBef>
                <a:spcPts val="600"/>
              </a:spcBef>
              <a:spcAft>
                <a:spcPts val="100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548640" marR="0" lvl="1" indent="-281940" algn="l" rtl="0">
              <a:spcBef>
                <a:spcPts val="500"/>
              </a:spcBef>
              <a:buClr>
                <a:schemeClr val="accent2"/>
              </a:buClr>
              <a:buFont typeface="Noto Sans Symbols"/>
              <a:buNone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822960" marR="0" lvl="2" indent="-238760" algn="l" rtl="0">
              <a:spcBef>
                <a:spcPts val="500"/>
              </a:spcBef>
              <a:buClr>
                <a:srgbClr val="BABABA"/>
              </a:buClr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97280" marR="0" lvl="3" indent="-233680" algn="l" rtl="0">
              <a:spcBef>
                <a:spcPts val="400"/>
              </a:spcBef>
              <a:buClr>
                <a:srgbClr val="8BA1B3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371600" marR="0" lvl="4" indent="-228600" algn="l" rtl="0">
              <a:spcBef>
                <a:spcPts val="300"/>
              </a:spcBef>
              <a:buClr>
                <a:schemeClr val="accent2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645920" marR="0" lvl="5" indent="-109220" algn="l" rtl="0">
              <a:spcBef>
                <a:spcPts val="300"/>
              </a:spcBef>
              <a:buClr>
                <a:srgbClr val="8BA1B3"/>
              </a:buClr>
              <a:buSzPct val="75000"/>
              <a:buFont typeface="Noto Sans Symbols"/>
              <a:buChar char="▶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828800" marR="0" lvl="6" indent="-123825" algn="l" rtl="0">
              <a:spcBef>
                <a:spcPts val="300"/>
              </a:spcBef>
              <a:buClr>
                <a:srgbClr val="646C8F"/>
              </a:buClr>
              <a:buSzPct val="75000"/>
              <a:buFont typeface="Noto Sans Symbols"/>
              <a:buChar char="▶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2011679" marR="0" lvl="7" indent="-116204" algn="l" rtl="0">
              <a:spcBef>
                <a:spcPts val="300"/>
              </a:spcBef>
              <a:buClr>
                <a:srgbClr val="BABABA"/>
              </a:buClr>
              <a:buSzPct val="75000"/>
              <a:buFont typeface="Noto Sans Symbols"/>
              <a:buChar char="▶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194560" marR="0" lvl="8" indent="-130810" algn="l" rtl="0">
              <a:spcBef>
                <a:spcPts val="300"/>
              </a:spcBef>
              <a:buClr>
                <a:srgbClr val="9FB8CD"/>
              </a:buClr>
              <a:buSzPct val="75000"/>
              <a:buFont typeface="Noto Sans Symbols"/>
              <a:buChar char="▶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2"/>
          </p:nvPr>
        </p:nvSpPr>
        <p:spPr>
          <a:xfrm>
            <a:off x="304800" y="304800"/>
            <a:ext cx="5714999" cy="57149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74320" marR="0" lvl="0" indent="-148844" algn="l" rtl="0">
              <a:spcBef>
                <a:spcPts val="600"/>
              </a:spcBef>
              <a:buClr>
                <a:schemeClr val="accent1"/>
              </a:buClr>
              <a:buSzPct val="76000"/>
              <a:buFont typeface="Noto Sans Symbols"/>
              <a:buChar char="▶"/>
              <a:defRPr sz="2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548640" marR="0" lvl="1" indent="-170942" algn="l" rtl="0">
              <a:spcBef>
                <a:spcPts val="500"/>
              </a:spcBef>
              <a:buClr>
                <a:schemeClr val="accent2"/>
              </a:buClr>
              <a:buSzPct val="76000"/>
              <a:buFont typeface="Noto Sans Symbols"/>
              <a:buChar char="▶"/>
              <a:defRPr sz="23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822960" marR="0" lvl="2" indent="-142240" algn="l" rtl="0">
              <a:spcBef>
                <a:spcPts val="500"/>
              </a:spcBef>
              <a:buClr>
                <a:srgbClr val="BABABA"/>
              </a:buClr>
              <a:buSzPct val="76000"/>
              <a:buFont typeface="Noto Sans Symbols"/>
              <a:buChar char="▶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97280" marR="0" lvl="3" indent="-153669" algn="l" rtl="0">
              <a:spcBef>
                <a:spcPts val="400"/>
              </a:spcBef>
              <a:buClr>
                <a:srgbClr val="8BA1B3"/>
              </a:buClr>
              <a:buSzPct val="70000"/>
              <a:buFont typeface="Noto Sans Symbols"/>
              <a:buChar char="◻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371600" marR="0" lvl="4" indent="-157480" algn="l" rtl="0">
              <a:spcBef>
                <a:spcPts val="300"/>
              </a:spcBef>
              <a:buClr>
                <a:schemeClr val="accent2"/>
              </a:buClr>
              <a:buSzPct val="70000"/>
              <a:buFont typeface="Noto Sans Symbols"/>
              <a:buChar char="◻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645920" marR="0" lvl="5" indent="-109220" algn="l" rtl="0">
              <a:spcBef>
                <a:spcPts val="300"/>
              </a:spcBef>
              <a:buClr>
                <a:srgbClr val="8BA1B3"/>
              </a:buClr>
              <a:buSzPct val="75000"/>
              <a:buFont typeface="Noto Sans Symbols"/>
              <a:buChar char="▶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828800" marR="0" lvl="6" indent="-123825" algn="l" rtl="0">
              <a:spcBef>
                <a:spcPts val="300"/>
              </a:spcBef>
              <a:buClr>
                <a:srgbClr val="646C8F"/>
              </a:buClr>
              <a:buSzPct val="75000"/>
              <a:buFont typeface="Noto Sans Symbols"/>
              <a:buChar char="▶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2011679" marR="0" lvl="7" indent="-116204" algn="l" rtl="0">
              <a:spcBef>
                <a:spcPts val="300"/>
              </a:spcBef>
              <a:buClr>
                <a:srgbClr val="BABABA"/>
              </a:buClr>
              <a:buSzPct val="75000"/>
              <a:buFont typeface="Noto Sans Symbols"/>
              <a:buChar char="▶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194560" marR="0" lvl="8" indent="-130810" algn="l" rtl="0">
              <a:spcBef>
                <a:spcPts val="300"/>
              </a:spcBef>
              <a:buClr>
                <a:srgbClr val="9FB8CD"/>
              </a:buClr>
              <a:buSzPct val="75000"/>
              <a:buFont typeface="Noto Sans Symbols"/>
              <a:buChar char="▶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" name="Shape 69"/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hape 70"/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hape 71"/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5F68C0B-8F9D-4696-8B82-5110182609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hape 83"/>
          <p:cNvCxnSpPr>
            <a:cxnSpLocks noChangeShapeType="1"/>
          </p:cNvCxnSpPr>
          <p:nvPr/>
        </p:nvCxnSpPr>
        <p:spPr bwMode="auto">
          <a:xfrm>
            <a:off x="457200" y="6353175"/>
            <a:ext cx="8229600" cy="0"/>
          </a:xfrm>
          <a:prstGeom prst="straightConnector1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</p:spPr>
      </p:cxnSp>
      <p:sp>
        <p:nvSpPr>
          <p:cNvPr id="6" name="Shape 84"/>
          <p:cNvSpPr>
            <a:spLocks noChangeArrowheads="1"/>
          </p:cNvSpPr>
          <p:nvPr/>
        </p:nvSpPr>
        <p:spPr bwMode="auto"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defRPr/>
            </a:pPr>
            <a:endParaRPr lang="ru-RU" sz="180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7" name="Shape 85"/>
          <p:cNvSpPr>
            <a:spLocks noChangeArrowheads="1"/>
          </p:cNvSpPr>
          <p:nvPr/>
        </p:nvSpPr>
        <p:spPr bwMode="auto"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defRPr/>
            </a:pPr>
            <a:endParaRPr lang="ru-RU" sz="180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457200" y="500856"/>
            <a:ext cx="8229600" cy="674687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>
            <a:lvl1pPr marL="0" marR="0" lvl="0" indent="0" algn="r" rtl="0">
              <a:spcBef>
                <a:spcPts val="0"/>
              </a:spcBef>
              <a:buClr>
                <a:schemeClr val="dk1"/>
              </a:buClr>
              <a:buFont typeface="Bookman Old Style"/>
              <a:buNone/>
              <a:defRPr sz="2000" b="0" i="0" u="none" strike="noStrike" cap="non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8" name="Shape 78"/>
          <p:cNvSpPr>
            <a:spLocks noGrp="1"/>
          </p:cNvSpPr>
          <p:nvPr>
            <p:ph type="pic" idx="2"/>
          </p:nvPr>
        </p:nvSpPr>
        <p:spPr>
          <a:xfrm>
            <a:off x="457200" y="1905000"/>
            <a:ext cx="8229600" cy="427024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/>
          <a:lstStyle>
            <a:lvl1pPr marL="0" marR="0" lvl="0" indent="0" algn="l" rtl="0">
              <a:spcBef>
                <a:spcPts val="600"/>
              </a:spcBef>
              <a:buClr>
                <a:schemeClr val="accent1"/>
              </a:buClr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548640" marR="0" lvl="1" indent="-170942" algn="l" rtl="0">
              <a:spcBef>
                <a:spcPts val="500"/>
              </a:spcBef>
              <a:buClr>
                <a:schemeClr val="accent2"/>
              </a:buClr>
              <a:buSzPct val="76000"/>
              <a:buFont typeface="Noto Sans Symbols"/>
              <a:buChar char="▶"/>
              <a:defRPr sz="23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822960" marR="0" lvl="2" indent="-142240" algn="l" rtl="0">
              <a:spcBef>
                <a:spcPts val="500"/>
              </a:spcBef>
              <a:buClr>
                <a:srgbClr val="BABABA"/>
              </a:buClr>
              <a:buSzPct val="76000"/>
              <a:buFont typeface="Noto Sans Symbols"/>
              <a:buChar char="▶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97280" marR="0" lvl="3" indent="-153669" algn="l" rtl="0">
              <a:spcBef>
                <a:spcPts val="400"/>
              </a:spcBef>
              <a:buClr>
                <a:srgbClr val="8BA1B3"/>
              </a:buClr>
              <a:buSzPct val="70000"/>
              <a:buFont typeface="Noto Sans Symbols"/>
              <a:buChar char="◻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371600" marR="0" lvl="4" indent="-157480" algn="l" rtl="0">
              <a:spcBef>
                <a:spcPts val="300"/>
              </a:spcBef>
              <a:buClr>
                <a:schemeClr val="accent2"/>
              </a:buClr>
              <a:buSzPct val="70000"/>
              <a:buFont typeface="Noto Sans Symbols"/>
              <a:buChar char="◻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645920" marR="0" lvl="5" indent="-109220" algn="l" rtl="0">
              <a:spcBef>
                <a:spcPts val="300"/>
              </a:spcBef>
              <a:buClr>
                <a:srgbClr val="8BA1B3"/>
              </a:buClr>
              <a:buSzPct val="75000"/>
              <a:buFont typeface="Noto Sans Symbols"/>
              <a:buChar char="▶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828800" marR="0" lvl="6" indent="-123825" algn="l" rtl="0">
              <a:spcBef>
                <a:spcPts val="300"/>
              </a:spcBef>
              <a:buClr>
                <a:srgbClr val="646C8F"/>
              </a:buClr>
              <a:buSzPct val="75000"/>
              <a:buFont typeface="Noto Sans Symbols"/>
              <a:buChar char="▶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2011679" marR="0" lvl="7" indent="-116204" algn="l" rtl="0">
              <a:spcBef>
                <a:spcPts val="300"/>
              </a:spcBef>
              <a:buClr>
                <a:srgbClr val="BABABA"/>
              </a:buClr>
              <a:buSzPct val="75000"/>
              <a:buFont typeface="Noto Sans Symbols"/>
              <a:buChar char="▶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194560" marR="0" lvl="8" indent="-130810" algn="l" rtl="0">
              <a:spcBef>
                <a:spcPts val="300"/>
              </a:spcBef>
              <a:buClr>
                <a:srgbClr val="9FB8CD"/>
              </a:buClr>
              <a:buSzPct val="75000"/>
              <a:buFont typeface="Noto Sans Symbols"/>
              <a:buChar char="▶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lvl="0"/>
            <a:endParaRPr noProof="0">
              <a:sym typeface="Cabin"/>
            </a:endParaRPr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8229600" cy="533399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marR="0" lvl="0" indent="0" algn="l" rtl="0">
              <a:spcBef>
                <a:spcPts val="600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548640" marR="0" lvl="1" indent="-224028" algn="l" rtl="0">
              <a:spcBef>
                <a:spcPts val="500"/>
              </a:spcBef>
              <a:buClr>
                <a:schemeClr val="accent2"/>
              </a:buClr>
              <a:buSzPct val="76000"/>
              <a:buFont typeface="Noto Sans Symbols"/>
              <a:buChar char="▶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822960" marR="0" lvl="2" indent="-190500" algn="l" rtl="0">
              <a:spcBef>
                <a:spcPts val="500"/>
              </a:spcBef>
              <a:buClr>
                <a:srgbClr val="BABABA"/>
              </a:buClr>
              <a:buSzPct val="76000"/>
              <a:buFont typeface="Noto Sans Symbols"/>
              <a:buChar char="▶"/>
              <a:defRPr sz="1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97280" marR="0" lvl="3" indent="-193675" algn="l" rtl="0">
              <a:spcBef>
                <a:spcPts val="400"/>
              </a:spcBef>
              <a:buClr>
                <a:srgbClr val="8BA1B3"/>
              </a:buClr>
              <a:buSzPct val="70000"/>
              <a:buFont typeface="Noto Sans Symbols"/>
              <a:buChar char="◻"/>
              <a:defRPr sz="9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371600" marR="0" lvl="4" indent="-188594" algn="l" rtl="0">
              <a:spcBef>
                <a:spcPts val="300"/>
              </a:spcBef>
              <a:buClr>
                <a:schemeClr val="accent2"/>
              </a:buClr>
              <a:buSzPct val="70000"/>
              <a:buFont typeface="Noto Sans Symbols"/>
              <a:buChar char="◻"/>
              <a:defRPr sz="9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645920" marR="0" lvl="5" indent="-109220" algn="l" rtl="0">
              <a:spcBef>
                <a:spcPts val="300"/>
              </a:spcBef>
              <a:buClr>
                <a:srgbClr val="8BA1B3"/>
              </a:buClr>
              <a:buSzPct val="75000"/>
              <a:buFont typeface="Noto Sans Symbols"/>
              <a:buChar char="▶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828800" marR="0" lvl="6" indent="-123825" algn="l" rtl="0">
              <a:spcBef>
                <a:spcPts val="300"/>
              </a:spcBef>
              <a:buClr>
                <a:srgbClr val="646C8F"/>
              </a:buClr>
              <a:buSzPct val="75000"/>
              <a:buFont typeface="Noto Sans Symbols"/>
              <a:buChar char="▶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2011679" marR="0" lvl="7" indent="-116204" algn="l" rtl="0">
              <a:spcBef>
                <a:spcPts val="300"/>
              </a:spcBef>
              <a:buClr>
                <a:srgbClr val="BABABA"/>
              </a:buClr>
              <a:buSzPct val="75000"/>
              <a:buFont typeface="Noto Sans Symbols"/>
              <a:buChar char="▶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194560" marR="0" lvl="8" indent="-130810" algn="l" rtl="0">
              <a:spcBef>
                <a:spcPts val="300"/>
              </a:spcBef>
              <a:buClr>
                <a:srgbClr val="9FB8CD"/>
              </a:buClr>
              <a:buSzPct val="75000"/>
              <a:buFont typeface="Noto Sans Symbols"/>
              <a:buChar char="▶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" name="Shape 80"/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hape 81"/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hape 82"/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6FE53C8-84D1-4CD0-A916-A2B9A150E7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6"/>
          <p:cNvSpPr txBox="1"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pitchFamily="34" charset="0"/>
            </a:endParaRPr>
          </a:p>
        </p:txBody>
      </p:sp>
      <p:sp>
        <p:nvSpPr>
          <p:cNvPr id="1027" name="Shape 7"/>
          <p:cNvSpPr txBox="1"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pitchFamily="34" charset="0"/>
            </a:endParaRPr>
          </a:p>
        </p:txBody>
      </p:sp>
      <p:sp>
        <p:nvSpPr>
          <p:cNvPr id="1028" name="Shape 8"/>
          <p:cNvSpPr txBox="1">
            <a:spLocks noGrp="1"/>
          </p:cNvSpPr>
          <p:nvPr>
            <p:ph type="dt" idx="10"/>
          </p:nvPr>
        </p:nvSpPr>
        <p:spPr bwMode="auto">
          <a:xfrm>
            <a:off x="6400800" y="6356350"/>
            <a:ext cx="22891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rgbClr val="464653"/>
                </a:solidFill>
                <a:latin typeface="Cabin"/>
                <a:ea typeface="Cabin"/>
                <a:cs typeface="Cabin"/>
                <a:sym typeface="Cabin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Shape 9"/>
          <p:cNvSpPr txBox="1">
            <a:spLocks noGrp="1"/>
          </p:cNvSpPr>
          <p:nvPr>
            <p:ph type="ftr" idx="11"/>
          </p:nvPr>
        </p:nvSpPr>
        <p:spPr bwMode="auto">
          <a:xfrm>
            <a:off x="2898775" y="6356350"/>
            <a:ext cx="3505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algn="r">
              <a:defRPr smtClean="0">
                <a:solidFill>
                  <a:srgbClr val="464653"/>
                </a:solidFill>
                <a:latin typeface="Cabin"/>
                <a:ea typeface="Cabin"/>
                <a:cs typeface="Cabin"/>
                <a:sym typeface="Cabin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Shape 10"/>
          <p:cNvSpPr txBox="1">
            <a:spLocks noGrp="1"/>
          </p:cNvSpPr>
          <p:nvPr>
            <p:ph type="sldNum" idx="12"/>
          </p:nvPr>
        </p:nvSpPr>
        <p:spPr bwMode="auto">
          <a:xfrm>
            <a:off x="612775" y="6356350"/>
            <a:ext cx="1981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>
              <a:buSzPct val="25000"/>
              <a:defRPr smtClean="0">
                <a:solidFill>
                  <a:srgbClr val="464653"/>
                </a:solidFill>
                <a:latin typeface="Cabin"/>
                <a:ea typeface="Cabin"/>
                <a:cs typeface="Cabin"/>
                <a:sym typeface="Cabin"/>
              </a:defRPr>
            </a:lvl1pPr>
          </a:lstStyle>
          <a:p>
            <a:pPr>
              <a:defRPr/>
            </a:pPr>
            <a:fld id="{27D07546-675E-46DF-BC78-18CF893F17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031" name="Shape 11"/>
          <p:cNvCxnSpPr>
            <a:cxnSpLocks noChangeShapeType="1"/>
          </p:cNvCxnSpPr>
          <p:nvPr/>
        </p:nvCxnSpPr>
        <p:spPr bwMode="auto">
          <a:xfrm>
            <a:off x="457200" y="6353175"/>
            <a:ext cx="8229600" cy="0"/>
          </a:xfrm>
          <a:prstGeom prst="straightConnector1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</p:spPr>
      </p:cxnSp>
      <p:cxnSp>
        <p:nvCxnSpPr>
          <p:cNvPr id="1032" name="Shape 12"/>
          <p:cNvCxnSpPr>
            <a:cxnSpLocks noChangeShapeType="1"/>
          </p:cNvCxnSpPr>
          <p:nvPr/>
        </p:nvCxnSpPr>
        <p:spPr bwMode="auto">
          <a:xfrm>
            <a:off x="457200" y="1143000"/>
            <a:ext cx="8229600" cy="0"/>
          </a:xfrm>
          <a:prstGeom prst="straightConnector1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</p:spPr>
      </p:cxnSp>
      <p:sp>
        <p:nvSpPr>
          <p:cNvPr id="1033" name="Shape 13"/>
          <p:cNvSpPr>
            <a:spLocks noChangeArrowheads="1"/>
          </p:cNvSpPr>
          <p:nvPr/>
        </p:nvSpPr>
        <p:spPr bwMode="auto"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defRPr/>
            </a:pPr>
            <a:endParaRPr lang="ru-RU" sz="180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9" r:id="rId2"/>
    <p:sldLayoutId id="2147483690" r:id="rId3"/>
    <p:sldLayoutId id="2147483686" r:id="rId4"/>
    <p:sldLayoutId id="2147483687" r:id="rId5"/>
    <p:sldLayoutId id="2147483691" r:id="rId6"/>
    <p:sldLayoutId id="2147483692" r:id="rId7"/>
    <p:sldLayoutId id="2147483693" r:id="rId8"/>
    <p:sldLayoutId id="2147483694" r:id="rId9"/>
    <p:sldLayoutId id="2147483688" r:id="rId10"/>
    <p:sldLayoutId id="2147483695" r:id="rId11"/>
  </p:sldLayoutIdLst>
  <p:transition>
    <p:circl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itchFamily="34" charset="0"/>
          <a:cs typeface="Arial" pitchFamily="34" charset="0"/>
          <a:sym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itchFamily="34" charset="0"/>
          <a:cs typeface="Arial" pitchFamily="34" charset="0"/>
          <a:sym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itchFamily="34" charset="0"/>
          <a:cs typeface="Arial" pitchFamily="34" charset="0"/>
          <a:sym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itchFamily="34" charset="0"/>
          <a:cs typeface="Arial" pitchFamily="34" charset="0"/>
          <a:sym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itchFamily="34" charset="0"/>
          <a:cs typeface="Arial" pitchFamily="34" charset="0"/>
          <a:sym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itchFamily="34" charset="0"/>
          <a:cs typeface="Arial" pitchFamily="34" charset="0"/>
          <a:sym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itchFamily="34" charset="0"/>
          <a:cs typeface="Arial" pitchFamily="34" charset="0"/>
          <a:sym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itchFamily="34" charset="0"/>
          <a:cs typeface="Arial" pitchFamily="34" charset="0"/>
          <a:sym typeface="Arial" pitchFamily="34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1pPr>
      <a:lvl2pPr marL="742950" lvl="1" indent="-285750" algn="l" rtl="0" eaLnBrk="0" fontAlgn="base" hangingPunct="0">
        <a:spcBef>
          <a:spcPct val="0"/>
        </a:spcBef>
        <a:spcAft>
          <a:spcPct val="0"/>
        </a:spcAft>
        <a:buChar char="–"/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2pPr>
      <a:lvl3pPr marL="1143000" lvl="2" indent="-228600" algn="l" rtl="0" eaLnBrk="0" fontAlgn="base" hangingPunct="0">
        <a:spcBef>
          <a:spcPct val="0"/>
        </a:spcBef>
        <a:spcAft>
          <a:spcPct val="0"/>
        </a:spcAft>
        <a:buChar char="•"/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3pPr>
      <a:lvl4pPr marL="1600200" lvl="3" indent="-228600" algn="l" rtl="0" eaLnBrk="0" fontAlgn="base" hangingPunct="0">
        <a:spcBef>
          <a:spcPct val="0"/>
        </a:spcBef>
        <a:spcAft>
          <a:spcPct val="0"/>
        </a:spcAft>
        <a:buChar char="–"/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4pPr>
      <a:lvl5pPr marL="2057400" lvl="4" indent="-228600" algn="l" rtl="0" eaLnBrk="0" fontAlgn="base" hangingPunct="0">
        <a:spcBef>
          <a:spcPct val="0"/>
        </a:spcBef>
        <a:spcAft>
          <a:spcPct val="0"/>
        </a:spcAft>
        <a:buChar char="»"/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57166"/>
            <a:ext cx="9144000" cy="3000396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Мусор–экологическая проблема наших дней.</a:t>
            </a:r>
            <a:b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Проблема утилизации отходов на примере </a:t>
            </a:r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г.Санкт-Петербурга и Ленинградской области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357563"/>
            <a:ext cx="5000625" cy="2643187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l" eaLnBrk="1" hangingPunct="1">
              <a:buSzPct val="76000"/>
            </a:pPr>
            <a:r>
              <a:rPr lang="ru-RU" b="1" u="sng" smtClean="0">
                <a:solidFill>
                  <a:srgbClr val="464653"/>
                </a:solidFill>
                <a:latin typeface="Bookman Old Style" pitchFamily="18" charset="0"/>
                <a:cs typeface="Arial" pitchFamily="34" charset="0"/>
                <a:sym typeface="Bookman Old Style" pitchFamily="18" charset="0"/>
              </a:rPr>
              <a:t>Работу выполнили:</a:t>
            </a:r>
            <a:endParaRPr lang="ru-RU" b="1" smtClean="0">
              <a:solidFill>
                <a:srgbClr val="464653"/>
              </a:solidFill>
              <a:latin typeface="Bookman Old Style" pitchFamily="18" charset="0"/>
              <a:cs typeface="Arial" pitchFamily="34" charset="0"/>
              <a:sym typeface="Bookman Old Style" pitchFamily="18" charset="0"/>
            </a:endParaRPr>
          </a:p>
          <a:p>
            <a:pPr algn="l" eaLnBrk="1" hangingPunct="1">
              <a:buSzPct val="76000"/>
            </a:pPr>
            <a:r>
              <a:rPr lang="ru-RU" b="1" i="1" smtClean="0">
                <a:solidFill>
                  <a:srgbClr val="464653"/>
                </a:solidFill>
                <a:latin typeface="Bookman Old Style" pitchFamily="18" charset="0"/>
                <a:cs typeface="Arial" pitchFamily="34" charset="0"/>
                <a:sym typeface="Bookman Old Style" pitchFamily="18" charset="0"/>
              </a:rPr>
              <a:t>Козлова Леля Николаевна</a:t>
            </a:r>
            <a:endParaRPr lang="ru-RU" b="1" smtClean="0">
              <a:solidFill>
                <a:srgbClr val="464653"/>
              </a:solidFill>
              <a:latin typeface="Bookman Old Style" pitchFamily="18" charset="0"/>
              <a:cs typeface="Arial" pitchFamily="34" charset="0"/>
              <a:sym typeface="Bookman Old Style" pitchFamily="18" charset="0"/>
            </a:endParaRPr>
          </a:p>
          <a:p>
            <a:pPr algn="l" eaLnBrk="1" hangingPunct="1">
              <a:buSzPct val="76000"/>
            </a:pPr>
            <a:r>
              <a:rPr lang="ru-RU" b="1" i="1" smtClean="0">
                <a:solidFill>
                  <a:srgbClr val="464653"/>
                </a:solidFill>
                <a:latin typeface="Bookman Old Style" pitchFamily="18" charset="0"/>
                <a:cs typeface="Arial" pitchFamily="34" charset="0"/>
                <a:sym typeface="Bookman Old Style" pitchFamily="18" charset="0"/>
              </a:rPr>
              <a:t>Авдеенко Светлана Юрьевна</a:t>
            </a:r>
            <a:endParaRPr lang="ru-RU" b="1" smtClean="0">
              <a:solidFill>
                <a:srgbClr val="464653"/>
              </a:solidFill>
              <a:latin typeface="Bookman Old Style" pitchFamily="18" charset="0"/>
              <a:cs typeface="Arial" pitchFamily="34" charset="0"/>
              <a:sym typeface="Bookman Old Style" pitchFamily="18" charset="0"/>
            </a:endParaRPr>
          </a:p>
          <a:p>
            <a:pPr algn="l" eaLnBrk="1" hangingPunct="1">
              <a:buSzPct val="76000"/>
            </a:pPr>
            <a:r>
              <a:rPr lang="ru-RU" b="1" i="1" smtClean="0">
                <a:solidFill>
                  <a:srgbClr val="464653"/>
                </a:solidFill>
                <a:latin typeface="Bookman Old Style" pitchFamily="18" charset="0"/>
                <a:cs typeface="Arial" pitchFamily="34" charset="0"/>
                <a:sym typeface="Bookman Old Style" pitchFamily="18" charset="0"/>
              </a:rPr>
              <a:t>                      ученицы 10  класса</a:t>
            </a:r>
          </a:p>
          <a:p>
            <a:pPr algn="l" eaLnBrk="1" hangingPunct="1">
              <a:buSzPct val="76000"/>
            </a:pPr>
            <a:r>
              <a:rPr lang="ru-RU" b="1" i="1" u="sng" smtClean="0">
                <a:solidFill>
                  <a:srgbClr val="464653"/>
                </a:solidFill>
                <a:latin typeface="Bookman Old Style" pitchFamily="18" charset="0"/>
                <a:cs typeface="Arial" pitchFamily="34" charset="0"/>
                <a:sym typeface="Bookman Old Style" pitchFamily="18" charset="0"/>
              </a:rPr>
              <a:t>Руководитель:</a:t>
            </a:r>
          </a:p>
          <a:p>
            <a:pPr algn="l" eaLnBrk="1" hangingPunct="1">
              <a:buSzPct val="76000"/>
            </a:pPr>
            <a:r>
              <a:rPr lang="ru-RU" b="1" i="1" smtClean="0">
                <a:solidFill>
                  <a:srgbClr val="464653"/>
                </a:solidFill>
                <a:latin typeface="Bookman Old Style" pitchFamily="18" charset="0"/>
                <a:cs typeface="Arial" pitchFamily="34" charset="0"/>
                <a:sym typeface="Bookman Old Style" pitchFamily="18" charset="0"/>
              </a:rPr>
              <a:t>Чернышова Татьяна Николаевна</a:t>
            </a:r>
          </a:p>
          <a:p>
            <a:pPr algn="l" eaLnBrk="1" hangingPunct="1">
              <a:buSzPct val="76000"/>
            </a:pPr>
            <a:r>
              <a:rPr lang="ru-RU" b="1" i="1" smtClean="0">
                <a:solidFill>
                  <a:srgbClr val="464653"/>
                </a:solidFill>
                <a:latin typeface="Bookman Old Style" pitchFamily="18" charset="0"/>
                <a:cs typeface="Arial" pitchFamily="34" charset="0"/>
                <a:sym typeface="Bookman Old Style" pitchFamily="18" charset="0"/>
              </a:rPr>
              <a:t>                       учитель физики</a:t>
            </a:r>
            <a:endParaRPr lang="ru-RU" b="1" smtClean="0">
              <a:solidFill>
                <a:srgbClr val="464653"/>
              </a:solidFill>
              <a:latin typeface="Bookman Old Style" pitchFamily="18" charset="0"/>
              <a:cs typeface="Arial" pitchFamily="34" charset="0"/>
              <a:sym typeface="Bookman Old Style" pitchFamily="18" charset="0"/>
            </a:endParaRPr>
          </a:p>
          <a:p>
            <a:pPr eaLnBrk="1" hangingPunct="1">
              <a:buSzPct val="76000"/>
            </a:pPr>
            <a:endParaRPr lang="ru-RU" smtClean="0">
              <a:solidFill>
                <a:srgbClr val="464653"/>
              </a:solidFill>
              <a:latin typeface="Bookman Old Style" pitchFamily="18" charset="0"/>
              <a:cs typeface="Arial" pitchFamily="34" charset="0"/>
              <a:sym typeface="Bookman Old Style" pitchFamily="18" charset="0"/>
            </a:endParaRPr>
          </a:p>
        </p:txBody>
      </p:sp>
      <p:pic>
        <p:nvPicPr>
          <p:cNvPr id="4" name="Shape 105" descr="http://mywishlist.ru/pic/i/wish/orig/006/273/902.jpe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29158" y="3000372"/>
            <a:ext cx="4214842" cy="36433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71500" y="0"/>
            <a:ext cx="8143875" cy="6461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marL="0" lvl="1" indent="450850" algn="ctr">
              <a:defRPr/>
            </a:pPr>
            <a:r>
              <a:rPr lang="ru-RU" sz="1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Государственное бюджетное общеобразовательное учреждение</a:t>
            </a:r>
            <a:endParaRPr lang="ru-RU" sz="900" i="1">
              <a:solidFill>
                <a:schemeClr val="tx1"/>
              </a:solidFill>
              <a:cs typeface="Arial" pitchFamily="34" charset="0"/>
            </a:endParaRPr>
          </a:p>
          <a:p>
            <a:pPr marL="0" lvl="1" indent="450850" algn="ctr" eaLnBrk="0" hangingPunct="0">
              <a:defRPr/>
            </a:pPr>
            <a:r>
              <a:rPr lang="ru-RU" sz="18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Гимназия №196 Красногвардейского района Санкт-Петербурга</a:t>
            </a:r>
            <a:endParaRPr lang="ru-RU" sz="2400" i="1">
              <a:solidFill>
                <a:schemeClr val="tx1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214282" y="857232"/>
            <a:ext cx="8643966" cy="4786346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tIns="45700" bIns="45700">
            <a:noAutofit/>
          </a:bodyPr>
          <a:lstStyle/>
          <a:p>
            <a:pPr indent="-69850" algn="ctr"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Bookman Old Style" pitchFamily="18" charset="0"/>
              <a:buNone/>
              <a:defRPr/>
            </a:pPr>
            <a:r>
              <a:rPr lang="ru-RU" sz="4400" i="1" dirty="0" smtClean="0">
                <a:solidFill>
                  <a:srgbClr val="000000"/>
                </a:solidFill>
                <a:latin typeface="Bookman Old Style" pitchFamily="18" charset="0"/>
                <a:cs typeface="Arial" pitchFamily="34" charset="0"/>
                <a:sym typeface="Bookman Old Style" pitchFamily="18" charset="0"/>
              </a:rPr>
              <a:t>Исследовательская часть.</a:t>
            </a:r>
            <a:r>
              <a:rPr lang="ru-RU" sz="4400" b="1" dirty="0" smtClean="0">
                <a:solidFill>
                  <a:srgbClr val="000000"/>
                </a:solidFill>
                <a:latin typeface="Bookman Old Style" pitchFamily="18" charset="0"/>
                <a:cs typeface="Arial" pitchFamily="34" charset="0"/>
                <a:sym typeface="Bookman Old Style" pitchFamily="18" charset="0"/>
              </a:rPr>
              <a:t/>
            </a:r>
            <a:br>
              <a:rPr lang="ru-RU" sz="4400" b="1" dirty="0" smtClean="0">
                <a:solidFill>
                  <a:srgbClr val="000000"/>
                </a:solidFill>
                <a:latin typeface="Bookman Old Style" pitchFamily="18" charset="0"/>
                <a:cs typeface="Arial" pitchFamily="34" charset="0"/>
                <a:sym typeface="Bookman Old Style" pitchFamily="18" charset="0"/>
              </a:rPr>
            </a:br>
            <a:r>
              <a:rPr lang="ru-RU" sz="4400" b="1" dirty="0" smtClean="0">
                <a:solidFill>
                  <a:srgbClr val="000000"/>
                </a:solidFill>
                <a:latin typeface="Bookman Old Style" pitchFamily="18" charset="0"/>
                <a:cs typeface="Arial" pitchFamily="34" charset="0"/>
                <a:sym typeface="Bookman Old Style" pitchFamily="18" charset="0"/>
              </a:rPr>
              <a:t/>
            </a:r>
            <a:br>
              <a:rPr lang="ru-RU" sz="4400" b="1" dirty="0" smtClean="0">
                <a:solidFill>
                  <a:srgbClr val="000000"/>
                </a:solidFill>
                <a:latin typeface="Bookman Old Style" pitchFamily="18" charset="0"/>
                <a:cs typeface="Arial" pitchFamily="34" charset="0"/>
                <a:sym typeface="Bookman Old Style" pitchFamily="18" charset="0"/>
              </a:rPr>
            </a:b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  <a:cs typeface="Arial" pitchFamily="34" charset="0"/>
                <a:sym typeface="Bookman Old Style" pitchFamily="18" charset="0"/>
              </a:rPr>
              <a:t>Проблема утилизации отходов на примере г.Санкт-Петербурга и Ленинградской области</a:t>
            </a:r>
            <a:b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  <a:cs typeface="Arial" pitchFamily="34" charset="0"/>
                <a:sym typeface="Bookman Old Style" pitchFamily="18" charset="0"/>
              </a:rPr>
            </a:br>
            <a:endParaRPr lang="ru-RU" sz="4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ookman Old Style" pitchFamily="18" charset="0"/>
              <a:cs typeface="Arial" pitchFamily="34" charset="0"/>
              <a:sym typeface="Bookman Old Style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214282" y="357166"/>
            <a:ext cx="8799543" cy="121287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tIns="45700" bIns="45700">
            <a:noAutofit/>
          </a:bodyPr>
          <a:lstStyle/>
          <a:p>
            <a:pPr indent="-69850" algn="ctr" eaLnBrk="1" hangingPunct="1">
              <a:spcBef>
                <a:spcPct val="0"/>
              </a:spcBef>
              <a:buClr>
                <a:srgbClr val="000000"/>
              </a:buClr>
              <a:buSzPct val="25000"/>
              <a:buFontTx/>
              <a:buNone/>
              <a:defRPr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  <a:sym typeface="Arial" pitchFamily="34" charset="0"/>
              </a:rPr>
              <a:t>Размещение мусора и вторичная переработка</a:t>
            </a:r>
            <a:b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  <a:sym typeface="Arial" pitchFamily="34" charset="0"/>
              </a:rPr>
            </a:br>
            <a:endParaRPr lang="ru-RU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19459" name="Shape 192" descr="https://78.house/uploads/2016/06/zony-potencialnogo-riska-himiceskogo-zarazenia-v-rajonah-lenoblasti.png"/>
          <p:cNvSpPr>
            <a:spLocks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endParaRPr lang="ru-RU" sz="1800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9460" name="Shape 193" descr="https://78.house/uploads/2016/06/zony-potencialnogo-riska-himiceskogo-zarazenia-v-rajonah-lenoblasti.png"/>
          <p:cNvSpPr>
            <a:spLocks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endParaRPr lang="ru-RU" sz="1800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9461" name="Shape 194" descr="https://78.house/uploads/2016/06/zony-potencialnogo-riska-himiceskogo-zarazenia-v-rajonah-lenoblasti.png"/>
          <p:cNvSpPr>
            <a:spLocks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endParaRPr lang="ru-RU" sz="1800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9462" name="Shape 195" descr="https://78.house/uploads/2016/06/zony-potencialnogo-riska-himiceskogo-zarazenia-v-rajonah-lenoblasti.png"/>
          <p:cNvSpPr>
            <a:spLocks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endParaRPr lang="ru-RU" sz="1800"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19463" name="Shape 196" descr="C:\Documents and Settings\Admin.P-9183FD34A6454\Рабочий стол\zony-potencialnogo-riska-himiceskogo-zarazenia-v-rajonah-lenoblasti.png.jpeg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1339850"/>
            <a:ext cx="7643812" cy="551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 txBox="1"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/>
          <a:lstStyle/>
          <a:p>
            <a:pPr>
              <a:spcBef>
                <a:spcPct val="0"/>
              </a:spcBef>
              <a:buClr>
                <a:srgbClr val="000000"/>
              </a:buClr>
              <a:buFont typeface="Bookman Old Style" pitchFamily="18" charset="0"/>
              <a:buNone/>
            </a:pPr>
            <a:endParaRPr lang="ru-RU" smtClean="0">
              <a:solidFill>
                <a:srgbClr val="000000"/>
              </a:solidFill>
              <a:latin typeface="Bookman Old Style" pitchFamily="18" charset="0"/>
              <a:cs typeface="Arial" pitchFamily="34" charset="0"/>
              <a:sym typeface="Bookman Old Style" pitchFamily="18" charset="0"/>
            </a:endParaRPr>
          </a:p>
        </p:txBody>
      </p:sp>
      <p:sp>
        <p:nvSpPr>
          <p:cNvPr id="20483" name="Подзаголовок 2"/>
          <p:cNvSpPr txBox="1"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/>
          <a:p>
            <a:endParaRPr lang="ru-RU" smtClean="0">
              <a:solidFill>
                <a:srgbClr val="464653"/>
              </a:solidFill>
              <a:latin typeface="Bookman Old Style" pitchFamily="18" charset="0"/>
              <a:cs typeface="Arial" pitchFamily="34" charset="0"/>
              <a:sym typeface="Bookman Old Style" pitchFamily="18" charset="0"/>
            </a:endParaRPr>
          </a:p>
        </p:txBody>
      </p:sp>
      <p:pic>
        <p:nvPicPr>
          <p:cNvPr id="4" name="Shape 197" descr="F:\пппппппппппппппп\чс4м5и67т8ь.png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785794"/>
            <a:ext cx="7968332" cy="590518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85750" y="214313"/>
            <a:ext cx="8858250" cy="95408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/>
              <a:t>Расположение полигонов ТБО </a:t>
            </a:r>
          </a:p>
          <a:p>
            <a:pPr algn="ctr">
              <a:defRPr/>
            </a:pPr>
            <a:r>
              <a:rPr lang="ru-RU" sz="2800" b="1" dirty="0"/>
              <a:t>в Санкт-Петербурге и Ленинградской области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hape 168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660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spcBef>
                <a:spcPct val="0"/>
              </a:spcBef>
              <a:buClr>
                <a:srgbClr val="464653"/>
              </a:buClr>
              <a:buFont typeface="Bookman Old Style" pitchFamily="18" charset="0"/>
              <a:buNone/>
              <a:defRPr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  <a:sym typeface="Arial" pitchFamily="34" charset="0"/>
              </a:rPr>
              <a:t>Полигоны в Ленинградской области</a:t>
            </a:r>
          </a:p>
        </p:txBody>
      </p:sp>
      <p:sp>
        <p:nvSpPr>
          <p:cNvPr id="19459" name="Shape 169"/>
          <p:cNvSpPr txBox="1">
            <a:spLocks noGrp="1"/>
          </p:cNvSpPr>
          <p:nvPr>
            <p:ph type="body" idx="1"/>
          </p:nvPr>
        </p:nvSpPr>
        <p:spPr>
          <a:xfrm>
            <a:off x="571500" y="5857875"/>
            <a:ext cx="3571875" cy="465138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273050" indent="-147638" eaLnBrk="1" hangingPunct="1">
              <a:spcBef>
                <a:spcPct val="0"/>
              </a:spcBef>
              <a:buFont typeface="Noto Sans Symbols"/>
              <a:buNone/>
              <a:defRPr/>
            </a:pPr>
            <a:r>
              <a:rPr lang="ru-RU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Полигон “Южный”</a:t>
            </a:r>
          </a:p>
        </p:txBody>
      </p:sp>
      <p:pic>
        <p:nvPicPr>
          <p:cNvPr id="19460" name="Shape 170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197225"/>
            <a:ext cx="3787775" cy="2517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1" name="Shape 171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744538"/>
            <a:ext cx="5462588" cy="2166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62" name="Shape 172"/>
          <p:cNvSpPr txBox="1">
            <a:spLocks noChangeArrowheads="1"/>
          </p:cNvSpPr>
          <p:nvPr/>
        </p:nvSpPr>
        <p:spPr bwMode="auto">
          <a:xfrm>
            <a:off x="6010275" y="1143000"/>
            <a:ext cx="3133725" cy="12144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25" tIns="91425" rIns="91425" bIns="91425"/>
          <a:lstStyle/>
          <a:p>
            <a:pPr algn="ctr">
              <a:defRPr/>
            </a:pPr>
            <a:r>
              <a:rPr lang="ru-RU" sz="2600" dirty="0"/>
              <a:t>Полигон </a:t>
            </a:r>
          </a:p>
          <a:p>
            <a:pPr algn="ctr">
              <a:defRPr/>
            </a:pPr>
            <a:r>
              <a:rPr lang="ru-RU" sz="2600" dirty="0"/>
              <a:t>“Новый Свет”</a:t>
            </a:r>
          </a:p>
        </p:txBody>
      </p:sp>
      <p:pic>
        <p:nvPicPr>
          <p:cNvPr id="19463" name="Shape 173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99025" y="3197225"/>
            <a:ext cx="3787775" cy="2517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64" name="Shape 174"/>
          <p:cNvSpPr txBox="1">
            <a:spLocks noChangeArrowheads="1"/>
          </p:cNvSpPr>
          <p:nvPr/>
        </p:nvSpPr>
        <p:spPr bwMode="auto">
          <a:xfrm>
            <a:off x="5000625" y="5786438"/>
            <a:ext cx="3787775" cy="5270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5" tIns="91425" rIns="91425" bIns="91425"/>
          <a:lstStyle/>
          <a:p>
            <a:pPr>
              <a:defRPr/>
            </a:pPr>
            <a:r>
              <a:rPr lang="ru-RU" sz="2600" dirty="0"/>
              <a:t>Полигон “Красный Бор”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hape 185"/>
          <p:cNvSpPr txBox="1">
            <a:spLocks noGrp="1"/>
          </p:cNvSpPr>
          <p:nvPr>
            <p:ph type="title"/>
          </p:nvPr>
        </p:nvSpPr>
        <p:spPr>
          <a:xfrm>
            <a:off x="468313" y="404813"/>
            <a:ext cx="8229600" cy="9906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tIns="45700" bIns="45700"/>
          <a:lstStyle/>
          <a:p>
            <a:pPr algn="ctr" eaLnBrk="1" hangingPunct="1">
              <a:spcBef>
                <a:spcPct val="0"/>
              </a:spcBef>
              <a:buClr>
                <a:srgbClr val="000000"/>
              </a:buClr>
              <a:buSzPct val="25000"/>
              <a:buFontTx/>
              <a:buNone/>
              <a:defRPr/>
            </a:pPr>
            <a:r>
              <a:rPr lang="ru-RU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  <a:sym typeface="Arial" pitchFamily="34" charset="0"/>
              </a:rPr>
              <a:t>Мусоросжигание.</a:t>
            </a:r>
            <a:br>
              <a:rPr lang="ru-RU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  <a:sym typeface="Arial" pitchFamily="34" charset="0"/>
              </a:rPr>
            </a:br>
            <a:r>
              <a:rPr lang="ru-RU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  <a:sym typeface="Arial" pitchFamily="34" charset="0"/>
              </a:rPr>
              <a:t>Термическое обезвреживание</a:t>
            </a:r>
          </a:p>
        </p:txBody>
      </p:sp>
      <p:pic>
        <p:nvPicPr>
          <p:cNvPr id="21507" name="Shape 186" descr="https://pp.vk.me/c637321/v637321664/2cf2c/mCscAyxHr1A.jpg"/>
          <p:cNvPicPr preferRelativeResize="0">
            <a:picLocks noChangeAspect="1" noChangeArrowheads="1"/>
          </p:cNvPicPr>
          <p:nvPr/>
        </p:nvPicPr>
        <p:blipFill>
          <a:blip r:embed="rId3"/>
          <a:srcRect t="8348" b="8174"/>
          <a:stretch>
            <a:fillRect/>
          </a:stretch>
        </p:blipFill>
        <p:spPr bwMode="auto">
          <a:xfrm>
            <a:off x="285720" y="1571612"/>
            <a:ext cx="8538549" cy="43053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tIns="45700" bIns="45700">
            <a:noAutofit/>
          </a:bodyPr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SzPct val="25000"/>
              <a:buFontTx/>
              <a:buNone/>
              <a:defRPr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  <a:sym typeface="Arial" pitchFamily="34" charset="0"/>
              </a:rPr>
              <a:t>Переработка мусора в Санкт-Петербурге</a:t>
            </a:r>
            <a:r>
              <a:rPr lang="ru-RU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/>
            </a:r>
            <a:br>
              <a:rPr lang="ru-RU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</a:br>
            <a:endParaRPr lang="ru-RU" sz="28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23555" name="Shape 203"/>
          <p:cNvSpPr>
            <a:spLocks noChangeArrowheads="1"/>
          </p:cNvSpPr>
          <p:nvPr/>
        </p:nvSpPr>
        <p:spPr bwMode="auto">
          <a:xfrm>
            <a:off x="214313" y="1857375"/>
            <a:ext cx="5572125" cy="28622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5" tIns="45700" rIns="91425" bIns="45700"/>
          <a:lstStyle/>
          <a:p>
            <a:pPr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ru-RU" sz="2400" dirty="0">
                <a:latin typeface="Cabin"/>
                <a:ea typeface="Cabin"/>
                <a:cs typeface="Cabin"/>
                <a:sym typeface="Cabin"/>
              </a:rPr>
              <a:t>Завод по переработке отходов находится в </a:t>
            </a:r>
            <a:r>
              <a:rPr lang="ru-RU" sz="2400" dirty="0" err="1">
                <a:latin typeface="Cabin"/>
                <a:ea typeface="Cabin"/>
                <a:cs typeface="Cabin"/>
                <a:sym typeface="Cabin"/>
              </a:rPr>
              <a:t>Янино</a:t>
            </a:r>
            <a:endParaRPr lang="ru-RU" sz="2400" dirty="0">
              <a:latin typeface="Cabin"/>
              <a:ea typeface="Cabin"/>
              <a:cs typeface="Cabin"/>
              <a:sym typeface="Cabin"/>
            </a:endParaRPr>
          </a:p>
          <a:p>
            <a:pPr>
              <a:buClr>
                <a:srgbClr val="000000"/>
              </a:buClr>
              <a:buFont typeface="Arial" pitchFamily="34" charset="0"/>
              <a:buNone/>
              <a:defRPr/>
            </a:pPr>
            <a:endParaRPr lang="ru-RU" sz="2400" dirty="0">
              <a:latin typeface="Cabin"/>
              <a:ea typeface="Cabin"/>
              <a:cs typeface="Cabin"/>
              <a:sym typeface="Cabin"/>
            </a:endParaRPr>
          </a:p>
          <a:p>
            <a:pPr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ru-RU" sz="2400" dirty="0">
                <a:latin typeface="Cabin"/>
                <a:ea typeface="Cabin"/>
                <a:cs typeface="Cabin"/>
                <a:sym typeface="Cabin"/>
              </a:rPr>
              <a:t>Санкт-Петербургское </a:t>
            </a:r>
          </a:p>
          <a:p>
            <a:pPr>
              <a:defRPr/>
            </a:pPr>
            <a:r>
              <a:rPr lang="ru-RU" sz="2400" dirty="0">
                <a:latin typeface="Cabin"/>
                <a:ea typeface="Cabin"/>
                <a:cs typeface="Cabin"/>
                <a:sym typeface="Cabin"/>
              </a:rPr>
              <a:t>государственное унитарное </a:t>
            </a:r>
          </a:p>
          <a:p>
            <a:pPr>
              <a:defRPr/>
            </a:pPr>
            <a:r>
              <a:rPr lang="ru-RU" sz="2400" dirty="0">
                <a:latin typeface="Cabin"/>
                <a:ea typeface="Cabin"/>
                <a:cs typeface="Cabin"/>
                <a:sym typeface="Cabin"/>
              </a:rPr>
              <a:t>предприятие «Завод МПБО-2» </a:t>
            </a:r>
          </a:p>
          <a:p>
            <a:pPr>
              <a:defRPr/>
            </a:pPr>
            <a:endParaRPr lang="ru-RU" sz="1800" b="1" dirty="0">
              <a:latin typeface="Cabin"/>
              <a:ea typeface="Cabin"/>
              <a:cs typeface="Cabin"/>
              <a:sym typeface="Cabin"/>
            </a:endParaRPr>
          </a:p>
          <a:p>
            <a:pPr>
              <a:defRPr/>
            </a:pPr>
            <a:endParaRPr lang="ru-RU" sz="1800" dirty="0"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23556" name="Shape 204" descr="F:\пппппппппппппппп\Снимок.PNG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5214950"/>
            <a:ext cx="6880225" cy="13573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3557" name="Shape 205" descr="F:\пппппппппппппппп\сми6т7ь8.png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506" y="1714488"/>
            <a:ext cx="4071494" cy="3440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hape 210"/>
          <p:cNvSpPr txBox="1">
            <a:spLocks noGrp="1"/>
          </p:cNvSpPr>
          <p:nvPr>
            <p:ph type="title"/>
          </p:nvPr>
        </p:nvSpPr>
        <p:spPr>
          <a:xfrm>
            <a:off x="500034" y="214290"/>
            <a:ext cx="8229600" cy="1211249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spcBef>
                <a:spcPct val="0"/>
              </a:spcBef>
              <a:buClr>
                <a:srgbClr val="464653"/>
              </a:buClr>
              <a:buFont typeface="Bookman Old Style" pitchFamily="18" charset="0"/>
              <a:buNone/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  <a:cs typeface="Arial" pitchFamily="34" charset="0"/>
                <a:sym typeface="Bookman Old Style" pitchFamily="18" charset="0"/>
              </a:rPr>
              <a:t> 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  <a:sym typeface="Arial" pitchFamily="34" charset="0"/>
              </a:rPr>
              <a:t> Вторичное использование отходов </a:t>
            </a:r>
            <a:b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  <a:sym typeface="Arial" pitchFamily="34" charset="0"/>
              </a:rPr>
            </a:b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ookman Old Style" pitchFamily="18" charset="0"/>
              <a:cs typeface="Arial" pitchFamily="34" charset="0"/>
              <a:sym typeface="Bookman Old Style" pitchFamily="18" charset="0"/>
            </a:endParaRPr>
          </a:p>
        </p:txBody>
      </p:sp>
      <p:sp>
        <p:nvSpPr>
          <p:cNvPr id="24579" name="Shape 211"/>
          <p:cNvSpPr txBox="1">
            <a:spLocks noGrp="1"/>
          </p:cNvSpPr>
          <p:nvPr>
            <p:ph type="body" idx="1"/>
          </p:nvPr>
        </p:nvSpPr>
        <p:spPr>
          <a:xfrm>
            <a:off x="500063" y="1428750"/>
            <a:ext cx="8229600" cy="85248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273050" indent="-147638" algn="ctr" eaLnBrk="1" hangingPunct="1">
              <a:spcBef>
                <a:spcPct val="0"/>
              </a:spcBef>
              <a:buFont typeface="Noto Sans Symbols"/>
              <a:buNone/>
              <a:defRPr/>
            </a:pPr>
            <a:r>
              <a:rPr lang="ru-RU" sz="2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(повторное использование или возвращение в оборот отходов производства или мусора)</a:t>
            </a:r>
          </a:p>
        </p:txBody>
      </p:sp>
      <p:pic>
        <p:nvPicPr>
          <p:cNvPr id="24580" name="Shape 212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7514" y="2285992"/>
            <a:ext cx="6895910" cy="45720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title"/>
          </p:nvPr>
        </p:nvSpPr>
        <p:spPr>
          <a:xfrm>
            <a:off x="142844" y="285728"/>
            <a:ext cx="8686800" cy="1214446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tIns="45700" bIns="45700">
            <a:noAutofit/>
          </a:bodyPr>
          <a:lstStyle/>
          <a:p>
            <a:pPr algn="ctr" eaLnBrk="1" hangingPunct="1">
              <a:spcBef>
                <a:spcPct val="0"/>
              </a:spcBef>
              <a:buClr>
                <a:srgbClr val="000000"/>
              </a:buClr>
              <a:buSzPct val="25000"/>
              <a:buFontTx/>
              <a:buNone/>
              <a:defRPr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  <a:sym typeface="Arial" pitchFamily="34" charset="0"/>
              </a:rPr>
              <a:t>Раздельный сбор мусора в Красногвардейском районе г.Санкт-Петербурга</a:t>
            </a:r>
          </a:p>
        </p:txBody>
      </p:sp>
      <p:sp>
        <p:nvSpPr>
          <p:cNvPr id="25604" name="Shape 219"/>
          <p:cNvSpPr>
            <a:spLocks noChangeArrowheads="1"/>
          </p:cNvSpPr>
          <p:nvPr/>
        </p:nvSpPr>
        <p:spPr bwMode="auto">
          <a:xfrm>
            <a:off x="142875" y="1484313"/>
            <a:ext cx="8715375" cy="218598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25" tIns="45700" rIns="91425" bIns="45700"/>
          <a:lstStyle/>
          <a:p>
            <a:pPr>
              <a:buSzPct val="25000"/>
              <a:defRPr/>
            </a:pPr>
            <a:r>
              <a:rPr lang="ru-RU" sz="2400" b="1" dirty="0"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ru-RU" sz="2400" b="1" i="1" dirty="0">
                <a:latin typeface="Cabin"/>
                <a:ea typeface="Cabin"/>
                <a:cs typeface="Cabin"/>
                <a:sym typeface="Cabin"/>
              </a:rPr>
              <a:t>ближайший  пункт по адресу: </a:t>
            </a:r>
            <a:r>
              <a:rPr lang="ru-RU" sz="2400" b="1" dirty="0">
                <a:latin typeface="Cabin"/>
                <a:ea typeface="Cabin"/>
                <a:cs typeface="Cabin"/>
                <a:sym typeface="Cabin"/>
              </a:rPr>
              <a:t> </a:t>
            </a:r>
            <a:r>
              <a:rPr lang="ru-RU" sz="3200" b="1" dirty="0">
                <a:latin typeface="Cabin"/>
                <a:ea typeface="Cabin"/>
                <a:cs typeface="Cabin"/>
                <a:sym typeface="Cabin"/>
              </a:rPr>
              <a:t>ул.М.Тухачевского, д.31 </a:t>
            </a:r>
            <a:r>
              <a:rPr lang="ru-RU" sz="2400" b="1" dirty="0">
                <a:latin typeface="Cabin"/>
                <a:ea typeface="Cabin"/>
                <a:cs typeface="Cabin"/>
                <a:sym typeface="Cabin"/>
              </a:rPr>
              <a:t>проводится  регулярная акция «</a:t>
            </a:r>
            <a:r>
              <a:rPr lang="ru-RU" sz="2400" b="1" dirty="0" err="1">
                <a:latin typeface="Cabin"/>
                <a:ea typeface="Cabin"/>
                <a:cs typeface="Cabin"/>
                <a:sym typeface="Cabin"/>
              </a:rPr>
              <a:t>РазДельный</a:t>
            </a:r>
            <a:r>
              <a:rPr lang="ru-RU" sz="2400" b="1" dirty="0">
                <a:latin typeface="Cabin"/>
                <a:ea typeface="Cabin"/>
                <a:cs typeface="Cabin"/>
                <a:sym typeface="Cabin"/>
              </a:rPr>
              <a:t> Сбор» </a:t>
            </a:r>
          </a:p>
        </p:txBody>
      </p:sp>
      <p:pic>
        <p:nvPicPr>
          <p:cNvPr id="25603" name="Shape 218" descr="http://ugrales.ru/files/novosti/cyber_action.jpg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2928934"/>
            <a:ext cx="5761037" cy="35861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Shape 224" descr="cv54b6n7m8.PNG"/>
          <p:cNvPicPr preferRelativeResize="0">
            <a:picLocks noGrp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42844" y="1500174"/>
            <a:ext cx="8858312" cy="478634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6627" name="Shape 225"/>
          <p:cNvSpPr>
            <a:spLocks noChangeArrowheads="1"/>
          </p:cNvSpPr>
          <p:nvPr/>
        </p:nvSpPr>
        <p:spPr bwMode="auto">
          <a:xfrm>
            <a:off x="0" y="214290"/>
            <a:ext cx="9144000" cy="107317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25" tIns="45700" rIns="91425" bIns="45700"/>
          <a:lstStyle/>
          <a:p>
            <a:pPr algn="ctr">
              <a:buSzPct val="25000"/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Пункты приема вторичного сырья от населения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hape 230"/>
          <p:cNvSpPr txBox="1">
            <a:spLocks noGrp="1"/>
          </p:cNvSpPr>
          <p:nvPr>
            <p:ph type="title"/>
          </p:nvPr>
        </p:nvSpPr>
        <p:spPr>
          <a:xfrm>
            <a:off x="285720" y="500042"/>
            <a:ext cx="8572560" cy="78581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tIns="45700" bIns="45700"/>
          <a:lstStyle/>
          <a:p>
            <a:pPr algn="ctr" eaLnBrk="1" hangingPunct="1">
              <a:spcBef>
                <a:spcPct val="0"/>
              </a:spcBef>
              <a:buClr>
                <a:srgbClr val="000000"/>
              </a:buClr>
              <a:buSzPct val="25000"/>
              <a:buFontTx/>
              <a:buNone/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  <a:sym typeface="Arial" pitchFamily="34" charset="0"/>
              </a:rPr>
              <a:t>Сбор отработанных батареек </a:t>
            </a:r>
          </a:p>
        </p:txBody>
      </p:sp>
      <p:sp>
        <p:nvSpPr>
          <p:cNvPr id="27652" name="Shape 232"/>
          <p:cNvSpPr>
            <a:spLocks noChangeArrowheads="1"/>
          </p:cNvSpPr>
          <p:nvPr/>
        </p:nvSpPr>
        <p:spPr bwMode="auto">
          <a:xfrm>
            <a:off x="785813" y="2000250"/>
            <a:ext cx="6715125" cy="40005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25" tIns="45700" rIns="91425" bIns="45700"/>
          <a:lstStyle/>
          <a:p>
            <a:pPr>
              <a:buSzPct val="25000"/>
              <a:defRPr/>
            </a:pPr>
            <a:r>
              <a:rPr lang="ru-RU" sz="2800" b="1" i="1" dirty="0">
                <a:latin typeface="Cabin"/>
                <a:ea typeface="Cabin"/>
                <a:cs typeface="Cabin"/>
                <a:sym typeface="Cabin"/>
              </a:rPr>
              <a:t>Опасны батарейки  своим химическим составом. </a:t>
            </a:r>
          </a:p>
          <a:p>
            <a:pPr>
              <a:buSzPct val="25000"/>
              <a:defRPr/>
            </a:pPr>
            <a:r>
              <a:rPr lang="ru-RU" sz="2800" b="1" i="1" dirty="0">
                <a:latin typeface="Cabin"/>
                <a:ea typeface="Cabin"/>
                <a:cs typeface="Cabin"/>
                <a:sym typeface="Cabin"/>
              </a:rPr>
              <a:t>Если встал вопрос, как хранить батарейки, ответ однозначен – герметично упаковать и как можно скорее отнести отработанное изделие в пункт приема.</a:t>
            </a:r>
          </a:p>
        </p:txBody>
      </p:sp>
      <p:pic>
        <p:nvPicPr>
          <p:cNvPr id="27651" name="Shape 231" descr="http://sp.samarskie-roditeli.ru/media/storage/purchase/2014/06/5096408ab6973_.jpg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4056" y="4494201"/>
            <a:ext cx="3289944" cy="23637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3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3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13"/>
          <p:cNvSpPr txBox="1">
            <a:spLocks noGrp="1"/>
          </p:cNvSpPr>
          <p:nvPr>
            <p:ph type="ctrTitle"/>
          </p:nvPr>
        </p:nvSpPr>
        <p:spPr>
          <a:xfrm>
            <a:off x="0" y="142852"/>
            <a:ext cx="9144000" cy="1714495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tIns="45700" bIns="45700" anchor="b">
            <a:noAutofit/>
          </a:bodyPr>
          <a:lstStyle/>
          <a:p>
            <a:pPr algn="ctr" eaLnBrk="1" fontAlgn="auto" hangingPunct="1">
              <a:spcAft>
                <a:spcPts val="0"/>
              </a:spcAft>
              <a:buSzPct val="25000"/>
              <a:defRPr/>
            </a:pP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Современное </a:t>
            </a: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состояние </a:t>
            </a: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проблемы</a:t>
            </a:r>
          </a:p>
        </p:txBody>
      </p:sp>
      <p:pic>
        <p:nvPicPr>
          <p:cNvPr id="10243" name="Shape 118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785938"/>
            <a:ext cx="7715250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5" y="2000250"/>
            <a:ext cx="8715375" cy="1071563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spcBef>
                <a:spcPct val="0"/>
              </a:spcBef>
              <a:buSzPct val="76000"/>
            </a:pPr>
            <a:r>
              <a:rPr lang="ru-RU" i="1" smtClean="0">
                <a:solidFill>
                  <a:srgbClr val="464653"/>
                </a:solidFill>
                <a:latin typeface="Bookman Old Style" pitchFamily="18" charset="0"/>
                <a:cs typeface="Arial" pitchFamily="34" charset="0"/>
                <a:sym typeface="Bookman Old Style" pitchFamily="18" charset="0"/>
              </a:rPr>
              <a:t>«Все мы пассажиры одного корабля по имени Земля, - значит, пересесть из него просто некуда».</a:t>
            </a:r>
          </a:p>
          <a:p>
            <a:pPr eaLnBrk="1" hangingPunct="1">
              <a:spcBef>
                <a:spcPct val="0"/>
              </a:spcBef>
              <a:buSzPct val="76000"/>
            </a:pPr>
            <a:r>
              <a:rPr lang="ru-RU" smtClean="0">
                <a:solidFill>
                  <a:srgbClr val="464653"/>
                </a:solidFill>
                <a:latin typeface="Bookman Old Style" pitchFamily="18" charset="0"/>
                <a:cs typeface="Arial" pitchFamily="34" charset="0"/>
                <a:sym typeface="Bookman Old Style" pitchFamily="18" charset="0"/>
              </a:rPr>
              <a:t>Антуан де Сент-Экзюпери</a:t>
            </a:r>
          </a:p>
          <a:p>
            <a:pPr eaLnBrk="1" hangingPunct="1">
              <a:buSzPct val="76000"/>
            </a:pPr>
            <a:endParaRPr lang="ru-RU" smtClean="0">
              <a:solidFill>
                <a:srgbClr val="464653"/>
              </a:solidFill>
              <a:latin typeface="Bookman Old Style" pitchFamily="18" charset="0"/>
              <a:cs typeface="Arial" pitchFamily="34" charset="0"/>
              <a:sym typeface="Bookman Old Style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5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5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Shape 237" descr="http://blog.fairinvestment.co.uk/wp-content/uploads/iStock_000008457494Large.jpg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11775" y="1746250"/>
            <a:ext cx="3832225" cy="5111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8" name="Shape 238"/>
          <p:cNvSpPr txBox="1">
            <a:spLocks noGrp="1"/>
          </p:cNvSpPr>
          <p:nvPr>
            <p:ph type="title"/>
          </p:nvPr>
        </p:nvSpPr>
        <p:spPr>
          <a:xfrm>
            <a:off x="214282" y="142852"/>
            <a:ext cx="8715436" cy="1620861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tIns="45700" bIns="45700">
            <a:noAutofit/>
          </a:bodyPr>
          <a:lstStyle/>
          <a:p>
            <a:pPr algn="ctr" eaLnBrk="1" hangingPunct="1">
              <a:spcBef>
                <a:spcPct val="0"/>
              </a:spcBef>
              <a:buClr>
                <a:srgbClr val="000000"/>
              </a:buClr>
              <a:buSzPct val="25000"/>
              <a:buFontTx/>
              <a:buNone/>
              <a:defRPr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  <a:sym typeface="Arial" pitchFamily="34" charset="0"/>
              </a:rPr>
              <a:t>Энергосберегающие лампы - что делать с ними после отработки?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  <a:cs typeface="Arial" pitchFamily="34" charset="0"/>
                <a:sym typeface="Bookman Old Style" pitchFamily="18" charset="0"/>
              </a:rPr>
              <a:t/>
            </a:r>
            <a:b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  <a:cs typeface="Arial" pitchFamily="34" charset="0"/>
                <a:sym typeface="Bookman Old Style" pitchFamily="18" charset="0"/>
              </a:rPr>
            </a:br>
            <a:endParaRPr lang="ru-RU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ookman Old Style" pitchFamily="18" charset="0"/>
              <a:cs typeface="Arial" pitchFamily="34" charset="0"/>
              <a:sym typeface="Bookman Old Style" pitchFamily="18" charset="0"/>
            </a:endParaRPr>
          </a:p>
        </p:txBody>
      </p:sp>
      <p:sp>
        <p:nvSpPr>
          <p:cNvPr id="28676" name="Shape 239"/>
          <p:cNvSpPr>
            <a:spLocks noChangeArrowheads="1"/>
          </p:cNvSpPr>
          <p:nvPr/>
        </p:nvSpPr>
        <p:spPr bwMode="auto">
          <a:xfrm>
            <a:off x="285750" y="2286000"/>
            <a:ext cx="5643563" cy="37147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25" tIns="45700" rIns="91425" bIns="45700"/>
          <a:lstStyle/>
          <a:p>
            <a:pPr>
              <a:buSzPct val="25000"/>
              <a:defRPr/>
            </a:pPr>
            <a:r>
              <a:rPr lang="ru-RU" sz="2800" b="1" i="1" dirty="0">
                <a:latin typeface="Cabin"/>
                <a:ea typeface="Cabin"/>
                <a:cs typeface="Cabin"/>
                <a:sym typeface="Cabin"/>
              </a:rPr>
              <a:t>В их составе содержится свободная ртуть, пары которой попадают в атмосферу при повреждении лампы. </a:t>
            </a:r>
          </a:p>
          <a:p>
            <a:pPr>
              <a:buSzPct val="25000"/>
              <a:defRPr/>
            </a:pPr>
            <a:r>
              <a:rPr lang="ru-RU" sz="2800" b="1" i="1" dirty="0">
                <a:latin typeface="Cabin"/>
                <a:ea typeface="Cabin"/>
                <a:cs typeface="Cabin"/>
                <a:sym typeface="Cabin"/>
              </a:rPr>
              <a:t>Поэтому их нужно сдавать на специальные пункты приёма.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3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3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hape 249"/>
          <p:cNvSpPr txBox="1">
            <a:spLocks noGrp="1"/>
          </p:cNvSpPr>
          <p:nvPr>
            <p:ph type="title"/>
          </p:nvPr>
        </p:nvSpPr>
        <p:spPr>
          <a:xfrm>
            <a:off x="285720" y="285728"/>
            <a:ext cx="8643998" cy="64294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spcBef>
                <a:spcPct val="0"/>
              </a:spcBef>
              <a:buClr>
                <a:srgbClr val="464653"/>
              </a:buClr>
              <a:buFont typeface="Bookman Old Style" pitchFamily="18" charset="0"/>
              <a:buNone/>
              <a:defRPr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  <a:sym typeface="Arial" pitchFamily="34" charset="0"/>
              </a:rPr>
              <a:t>Результаты  исследования</a:t>
            </a:r>
          </a:p>
        </p:txBody>
      </p:sp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285750" y="1214438"/>
            <a:ext cx="8643938" cy="5286375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7200" indent="-381000" eaLnBrk="1" hangingPunct="1">
              <a:spcBef>
                <a:spcPct val="0"/>
              </a:spcBef>
              <a:buSzTx/>
              <a:buFont typeface="Arial" pitchFamily="34" charset="0"/>
              <a:buChar char="▶"/>
            </a:pPr>
            <a:r>
              <a:rPr lang="ru-RU" i="1" smtClean="0">
                <a:solidFill>
                  <a:srgbClr val="000000"/>
                </a:solidFill>
                <a:latin typeface="Times New Roman" pitchFamily="18" charset="0"/>
                <a:sym typeface="Arial" pitchFamily="34" charset="0"/>
              </a:rPr>
              <a:t>Опрос  на тему “Задумываетесь ли вы о последствиях перед тем, как выбрасывать мусор на улицы города” </a:t>
            </a:r>
          </a:p>
          <a:p>
            <a:pPr marL="457200" indent="-381000" eaLnBrk="1" hangingPunct="1">
              <a:spcBef>
                <a:spcPct val="0"/>
              </a:spcBef>
              <a:buSzTx/>
              <a:buFont typeface="Arial" pitchFamily="34" charset="0"/>
              <a:buChar char="▶"/>
            </a:pPr>
            <a:r>
              <a:rPr lang="ru-RU" i="1" smtClean="0">
                <a:solidFill>
                  <a:srgbClr val="000000"/>
                </a:solidFill>
                <a:latin typeface="Times New Roman" pitchFamily="18" charset="0"/>
                <a:sym typeface="Arial" pitchFamily="34" charset="0"/>
              </a:rPr>
              <a:t>Социологическое исследование в семье</a:t>
            </a:r>
            <a:r>
              <a:rPr lang="ru-RU" sz="2400" smtClean="0">
                <a:solidFill>
                  <a:srgbClr val="000000"/>
                </a:solidFill>
                <a:latin typeface="Arial" pitchFamily="34" charset="0"/>
                <a:sym typeface="Arial" pitchFamily="34" charset="0"/>
              </a:rPr>
              <a:t>.</a:t>
            </a:r>
          </a:p>
          <a:p>
            <a:pPr marL="457200" indent="-381000" eaLnBrk="1" hangingPunct="1">
              <a:spcBef>
                <a:spcPct val="0"/>
              </a:spcBef>
              <a:buFont typeface="Noto Sans Symbols"/>
              <a:buNone/>
            </a:pPr>
            <a:endParaRPr lang="ru-RU" smtClean="0">
              <a:solidFill>
                <a:srgbClr val="000000"/>
              </a:solidFill>
            </a:endParaRPr>
          </a:p>
        </p:txBody>
      </p:sp>
      <p:pic>
        <p:nvPicPr>
          <p:cNvPr id="29700" name="Shape 251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2857500"/>
            <a:ext cx="7929563" cy="365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hape 261"/>
          <p:cNvSpPr txBox="1">
            <a:spLocks noGrp="1"/>
          </p:cNvSpPr>
          <p:nvPr>
            <p:ph type="title"/>
          </p:nvPr>
        </p:nvSpPr>
        <p:spPr>
          <a:xfrm>
            <a:off x="142875" y="285750"/>
            <a:ext cx="8858250" cy="22860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tIns="45700" bIns="45700"/>
          <a:lstStyle/>
          <a:p>
            <a:pPr algn="ctr"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Bookman Old Style" pitchFamily="18" charset="0"/>
              <a:buNone/>
            </a:pPr>
            <a:r>
              <a:rPr lang="ru-RU" sz="4400" b="1" smtClean="0">
                <a:solidFill>
                  <a:srgbClr val="000000"/>
                </a:solidFill>
                <a:latin typeface="Bookman Old Style" pitchFamily="18" charset="0"/>
                <a:cs typeface="Arial" pitchFamily="34" charset="0"/>
                <a:sym typeface="Bookman Old Style" pitchFamily="18" charset="0"/>
              </a:rPr>
              <a:t>Результаты исследовательской работы. </a:t>
            </a:r>
            <a:br>
              <a:rPr lang="ru-RU" sz="4400" b="1" smtClean="0">
                <a:solidFill>
                  <a:srgbClr val="000000"/>
                </a:solidFill>
                <a:latin typeface="Bookman Old Style" pitchFamily="18" charset="0"/>
                <a:cs typeface="Arial" pitchFamily="34" charset="0"/>
                <a:sym typeface="Bookman Old Style" pitchFamily="18" charset="0"/>
              </a:rPr>
            </a:br>
            <a:r>
              <a:rPr lang="ru-RU" sz="4400" b="1" smtClean="0">
                <a:solidFill>
                  <a:srgbClr val="000000"/>
                </a:solidFill>
                <a:latin typeface="Bookman Old Style" pitchFamily="18" charset="0"/>
                <a:cs typeface="Arial" pitchFamily="34" charset="0"/>
                <a:sym typeface="Bookman Old Style" pitchFamily="18" charset="0"/>
              </a:rPr>
              <a:t>Выводы и предложения.</a:t>
            </a:r>
          </a:p>
        </p:txBody>
      </p:sp>
      <p:pic>
        <p:nvPicPr>
          <p:cNvPr id="32772" name="Picture 4" descr="http://www.arnapress.kz/i/Posts/87130_b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714620"/>
            <a:ext cx="8747822" cy="4000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title"/>
          </p:nvPr>
        </p:nvSpPr>
        <p:spPr>
          <a:xfrm>
            <a:off x="214282" y="142852"/>
            <a:ext cx="8643998" cy="113346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tIns="45700" bIns="45700">
            <a:noAutofit/>
          </a:bodyPr>
          <a:lstStyle/>
          <a:p>
            <a:pPr algn="ctr" eaLnBrk="1" hangingPunct="1">
              <a:spcBef>
                <a:spcPct val="0"/>
              </a:spcBef>
              <a:buClr>
                <a:srgbClr val="000000"/>
              </a:buClr>
              <a:buSzPct val="25000"/>
              <a:buFontTx/>
              <a:buNone/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  <a:sym typeface="Arial" pitchFamily="34" charset="0"/>
              </a:rPr>
              <a:t>Как обычному человеку уменьшить количество мусора?</a:t>
            </a:r>
          </a:p>
        </p:txBody>
      </p:sp>
      <p:sp>
        <p:nvSpPr>
          <p:cNvPr id="33795" name="Shape 267"/>
          <p:cNvSpPr txBox="1">
            <a:spLocks noChangeArrowheads="1"/>
          </p:cNvSpPr>
          <p:nvPr/>
        </p:nvSpPr>
        <p:spPr bwMode="auto">
          <a:xfrm>
            <a:off x="214313" y="1268413"/>
            <a:ext cx="8643937" cy="23749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25" tIns="45700" rIns="91425" bIns="45700"/>
          <a:lstStyle/>
          <a:p>
            <a:pPr>
              <a:buClr>
                <a:srgbClr val="000000"/>
              </a:buClr>
              <a:buSzPct val="100000"/>
              <a:buFont typeface="Wingdings" pitchFamily="2" charset="2"/>
              <a:buChar char="ü"/>
              <a:defRPr/>
            </a:pPr>
            <a:r>
              <a:rPr lang="ru-RU" sz="2400" dirty="0">
                <a:latin typeface="Cabin"/>
                <a:ea typeface="Cabin"/>
                <a:cs typeface="Cabin"/>
                <a:sym typeface="Cabin"/>
              </a:rPr>
              <a:t>Уменьшение количества отходов</a:t>
            </a:r>
          </a:p>
          <a:p>
            <a:pPr>
              <a:buClr>
                <a:srgbClr val="000000"/>
              </a:buClr>
              <a:buFont typeface="Wingdings" pitchFamily="2" charset="2"/>
              <a:buChar char="ü"/>
              <a:defRPr/>
            </a:pPr>
            <a:endParaRPr lang="ru-RU" sz="2400" dirty="0">
              <a:latin typeface="Cabin"/>
              <a:ea typeface="Cabin"/>
              <a:cs typeface="Cabin"/>
              <a:sym typeface="Cabin"/>
            </a:endParaRPr>
          </a:p>
          <a:p>
            <a:pPr>
              <a:buClr>
                <a:srgbClr val="000000"/>
              </a:buClr>
              <a:buSzPct val="100000"/>
              <a:buFont typeface="Wingdings" pitchFamily="2" charset="2"/>
              <a:buChar char="ü"/>
              <a:defRPr/>
            </a:pPr>
            <a:r>
              <a:rPr lang="ru-RU" sz="2400" dirty="0">
                <a:latin typeface="Cabin"/>
                <a:ea typeface="Cabin"/>
                <a:cs typeface="Cabin"/>
                <a:sym typeface="Cabin"/>
              </a:rPr>
              <a:t>Повторное использование и переработка </a:t>
            </a:r>
          </a:p>
          <a:p>
            <a:pPr>
              <a:buClr>
                <a:srgbClr val="000000"/>
              </a:buClr>
              <a:buFont typeface="Wingdings" pitchFamily="2" charset="2"/>
              <a:buChar char="ü"/>
              <a:defRPr/>
            </a:pPr>
            <a:endParaRPr lang="ru-RU" sz="2400" dirty="0">
              <a:latin typeface="Cabin"/>
              <a:ea typeface="Cabin"/>
              <a:cs typeface="Cabin"/>
              <a:sym typeface="Cabin"/>
            </a:endParaRPr>
          </a:p>
          <a:p>
            <a:pPr>
              <a:buClr>
                <a:srgbClr val="000000"/>
              </a:buClr>
              <a:buSzPct val="100000"/>
              <a:buFont typeface="Wingdings" pitchFamily="2" charset="2"/>
              <a:buChar char="ü"/>
              <a:defRPr/>
            </a:pPr>
            <a:r>
              <a:rPr lang="ru-RU" sz="2400" dirty="0">
                <a:latin typeface="Cabin"/>
                <a:ea typeface="Cabin"/>
                <a:cs typeface="Cabin"/>
                <a:sym typeface="Cabin"/>
              </a:rPr>
              <a:t>Компост</a:t>
            </a:r>
          </a:p>
          <a:p>
            <a:pPr>
              <a:defRPr/>
            </a:pPr>
            <a:endParaRPr lang="ru-RU" sz="1800" dirty="0"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33796" name="Shape 268" descr="http://img.nnov.org/data/myupload/5/808/5808458/y-k-plsv2b4.jpg"/>
          <p:cNvPicPr preferRelativeResize="0">
            <a:picLocks noChangeAspect="1" noChangeArrowheads="1"/>
          </p:cNvPicPr>
          <p:nvPr/>
        </p:nvPicPr>
        <p:blipFill>
          <a:blip r:embed="rId3"/>
          <a:srcRect t="31514" b="13399"/>
          <a:stretch>
            <a:fillRect/>
          </a:stretch>
        </p:blipFill>
        <p:spPr bwMode="auto">
          <a:xfrm>
            <a:off x="214313" y="3141663"/>
            <a:ext cx="8643937" cy="3549650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hape 273"/>
          <p:cNvSpPr txBox="1">
            <a:spLocks noGrp="1"/>
          </p:cNvSpPr>
          <p:nvPr>
            <p:ph type="title"/>
          </p:nvPr>
        </p:nvSpPr>
        <p:spPr>
          <a:xfrm>
            <a:off x="428596" y="142852"/>
            <a:ext cx="8229600" cy="142876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spcBef>
                <a:spcPct val="0"/>
              </a:spcBef>
              <a:buClr>
                <a:srgbClr val="464653"/>
              </a:buClr>
              <a:buFont typeface="Bookman Old Style" pitchFamily="18" charset="0"/>
              <a:buNone/>
              <a:defRPr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  <a:sym typeface="Arial" pitchFamily="34" charset="0"/>
              </a:rPr>
              <a:t>Административные нарушения, связанные с несанкционированным выбросом мусора</a:t>
            </a:r>
            <a:b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  <a:sym typeface="Arial" pitchFamily="34" charset="0"/>
              </a:rPr>
            </a:b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ookman Old Style" pitchFamily="18" charset="0"/>
              <a:cs typeface="Arial" pitchFamily="34" charset="0"/>
              <a:sym typeface="Bookman Old Style" pitchFamily="18" charset="0"/>
            </a:endParaRPr>
          </a:p>
        </p:txBody>
      </p:sp>
      <p:sp>
        <p:nvSpPr>
          <p:cNvPr id="34819" name="Shape 274"/>
          <p:cNvSpPr txBox="1">
            <a:spLocks noGrp="1"/>
          </p:cNvSpPr>
          <p:nvPr>
            <p:ph type="body" idx="1"/>
          </p:nvPr>
        </p:nvSpPr>
        <p:spPr>
          <a:xfrm>
            <a:off x="142875" y="1571625"/>
            <a:ext cx="8858250" cy="150018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273050" indent="-147638" eaLnBrk="1" hangingPunct="1">
              <a:spcBef>
                <a:spcPct val="0"/>
              </a:spcBef>
              <a:buClr>
                <a:srgbClr val="000000"/>
              </a:buClr>
              <a:buSzPct val="42000"/>
              <a:buFontTx/>
              <a:buNone/>
              <a:defRPr/>
            </a:pPr>
            <a:r>
              <a:rPr lang="ru-RU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 Основными мерами борьбы с несанкционированным выбросом мусора является наложение </a:t>
            </a:r>
            <a:r>
              <a:rPr lang="ru-RU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штрафа.</a:t>
            </a:r>
            <a:r>
              <a:rPr lang="ru-RU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</a:p>
          <a:p>
            <a:pPr marL="273050" indent="-147638" eaLnBrk="1" hangingPunct="1">
              <a:spcBef>
                <a:spcPct val="0"/>
              </a:spcBef>
              <a:buFont typeface="Noto Sans Symbols"/>
              <a:buNone/>
              <a:defRPr/>
            </a:pPr>
            <a:endParaRPr lang="ru-RU" dirty="0" smtClean="0">
              <a:solidFill>
                <a:srgbClr val="000000"/>
              </a:solidFill>
            </a:endParaRPr>
          </a:p>
        </p:txBody>
      </p:sp>
      <p:pic>
        <p:nvPicPr>
          <p:cNvPr id="34820" name="Shape 275"/>
          <p:cNvPicPr preferRelativeResize="0">
            <a:picLocks noChangeAspect="1" noChangeArrowheads="1"/>
          </p:cNvPicPr>
          <p:nvPr/>
        </p:nvPicPr>
        <p:blipFill>
          <a:blip r:embed="rId3"/>
          <a:srcRect t="12749" b="5318"/>
          <a:stretch>
            <a:fillRect/>
          </a:stretch>
        </p:blipFill>
        <p:spPr bwMode="auto">
          <a:xfrm>
            <a:off x="1000100" y="3073400"/>
            <a:ext cx="6937375" cy="3784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hape 280"/>
          <p:cNvSpPr txBox="1">
            <a:spLocks noGrp="1"/>
          </p:cNvSpPr>
          <p:nvPr>
            <p:ph type="title"/>
          </p:nvPr>
        </p:nvSpPr>
        <p:spPr>
          <a:xfrm>
            <a:off x="142844" y="0"/>
            <a:ext cx="9001156" cy="1428761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spcBef>
                <a:spcPct val="0"/>
              </a:spcBef>
              <a:buClr>
                <a:srgbClr val="464653"/>
              </a:buClr>
              <a:buFont typeface="Bookman Old Style" pitchFamily="18" charset="0"/>
              <a:buNone/>
              <a:defRPr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  <a:sym typeface="Arial" pitchFamily="34" charset="0"/>
              </a:rPr>
              <a:t>Экологическое образование и воспитание учащихся гимназии № 196 </a:t>
            </a:r>
            <a:b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  <a:sym typeface="Arial" pitchFamily="34" charset="0"/>
              </a:rPr>
            </a:b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  <a:sym typeface="Arial" pitchFamily="34" charset="0"/>
              </a:rPr>
              <a:t>Красногвардейского района Санкт-Петербу</a:t>
            </a:r>
            <a:r>
              <a:rPr lang="ru-RU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рга</a:t>
            </a:r>
          </a:p>
        </p:txBody>
      </p:sp>
      <p:sp>
        <p:nvSpPr>
          <p:cNvPr id="35843" name="Shape 281"/>
          <p:cNvSpPr txBox="1">
            <a:spLocks noGrp="1"/>
          </p:cNvSpPr>
          <p:nvPr>
            <p:ph type="body" idx="1"/>
          </p:nvPr>
        </p:nvSpPr>
        <p:spPr>
          <a:xfrm>
            <a:off x="142875" y="1357313"/>
            <a:ext cx="9001125" cy="535781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273050" indent="-147638"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ru-RU" sz="22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ru-RU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Ежемесячный сбор макулатуры. </a:t>
            </a:r>
          </a:p>
          <a:p>
            <a:pPr marL="273050" indent="-147638"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ru-RU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Мероприятия, посвященные вопросам энергосбережения. </a:t>
            </a:r>
          </a:p>
          <a:p>
            <a:pPr marL="273050" indent="-147638"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ru-RU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Районный смотр – конкурс «Экологическая открытка».</a:t>
            </a:r>
          </a:p>
          <a:p>
            <a:pPr marL="273050" indent="-147638"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ru-RU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Раздельный сбор ТБО. </a:t>
            </a:r>
          </a:p>
          <a:p>
            <a:pPr marL="273050" indent="-147638"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ru-RU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От Года кино - к Году экологии. </a:t>
            </a:r>
          </a:p>
          <a:p>
            <a:pPr marL="273050" indent="-147638" eaLnBrk="1" hangingPunct="1"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SzPct val="50000"/>
              <a:buFont typeface="Wingdings" pitchFamily="2" charset="2"/>
              <a:buChar char="ü"/>
              <a:defRPr/>
            </a:pPr>
            <a:r>
              <a:rPr lang="ru-RU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Уборка территории гимназии и лесопарка в рамках общегородского субботника.</a:t>
            </a:r>
          </a:p>
          <a:p>
            <a:pPr marL="273050" indent="-147638" eaLnBrk="1" hangingPunct="1"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SzPct val="50000"/>
              <a:buFont typeface="Wingdings" pitchFamily="2" charset="2"/>
              <a:buChar char="ü"/>
              <a:defRPr/>
            </a:pPr>
            <a:r>
              <a:rPr lang="ru-RU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Фотовыставка "Мое любимое домашнее животное".</a:t>
            </a:r>
          </a:p>
          <a:p>
            <a:pPr marL="273050" indent="-147638" eaLnBrk="1" hangingPunct="1"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SzPct val="50000"/>
              <a:buFont typeface="Wingdings" pitchFamily="2" charset="2"/>
              <a:buChar char="ü"/>
              <a:defRPr/>
            </a:pPr>
            <a:r>
              <a:rPr lang="ru-RU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Планируемое мероприятие - с 21.04 -26.04.2017  проект "Мобильные технологии для экологии" в рамках программы "Зеленые школы" Всероссийского движения ЭКА.</a:t>
            </a:r>
          </a:p>
          <a:p>
            <a:pPr marL="273050" indent="-147638" eaLnBrk="1" hangingPunct="1">
              <a:spcBef>
                <a:spcPct val="0"/>
              </a:spcBef>
              <a:buFont typeface="Noto Sans Symbols"/>
              <a:buNone/>
              <a:defRPr/>
            </a:pPr>
            <a:endParaRPr lang="ru-RU" sz="220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выстав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571612"/>
            <a:ext cx="7654070" cy="46044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500034" y="357166"/>
            <a:ext cx="8429684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Фотовыставка </a:t>
            </a:r>
            <a:endParaRPr lang="ru-RU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Мое любимое домашнее животное"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500"/>
                            </p:stCondLst>
                            <p:childTnLst>
                              <p:par>
                                <p:cTn id="9" presetID="3" presetClass="exit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142852"/>
            <a:ext cx="8643998" cy="990599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Раздельный сбор ТБО. Акция "Спаси ежика"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спаси ежи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357298"/>
            <a:ext cx="5000660" cy="50006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0"/>
                            </p:stCondLst>
                            <p:childTnLst>
                              <p:par>
                                <p:cTn id="9" presetID="3" presetClass="exit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85728"/>
            <a:ext cx="8858280" cy="990599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Ежемесячный сбор макулатуры.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Акция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"Спаси дерево"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сбор макулатур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1857364"/>
            <a:ext cx="7006450" cy="42148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3" presetClass="exit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572428" cy="990599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pitchFamily="34" charset="0"/>
              </a:rPr>
              <a:t>Районный смотр – конкурс «Экологическая открытка</a:t>
            </a:r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pitchFamily="34" charset="0"/>
              </a:rPr>
              <a:t>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Рисунки_Маш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1357298"/>
            <a:ext cx="6691360" cy="50185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3" presetClass="exit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subTitle" idx="1"/>
          </p:nvPr>
        </p:nvSpPr>
        <p:spPr>
          <a:xfrm>
            <a:off x="214283" y="214290"/>
            <a:ext cx="8929717" cy="740028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tIns="45700" bIns="4570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SzPct val="25000"/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ea typeface="Arial"/>
                <a:cs typeface="Arial"/>
                <a:sym typeface="Arial"/>
              </a:rPr>
              <a:t>Утилизация отходов в разные времена</a:t>
            </a:r>
            <a:b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ea typeface="Arial"/>
                <a:cs typeface="Arial"/>
                <a:sym typeface="Arial"/>
              </a:rPr>
            </a:b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ea typeface="Arial"/>
                <a:cs typeface="Arial"/>
                <a:sym typeface="Arial"/>
              </a:rPr>
            </a:b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Shape 125" descr="https://pp.vk.me/c637321/v637321664/2cf35/c4Dm6cmG6Wk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5984" y="3857628"/>
            <a:ext cx="5403000" cy="2789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6" name="Shape 1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57686" y="928670"/>
            <a:ext cx="4007299" cy="2737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7" name="Shape 1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7158" y="879992"/>
            <a:ext cx="3674819" cy="2906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7000875" y="3643313"/>
            <a:ext cx="1857375" cy="3079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dirty="0"/>
              <a:t>Древняя Греция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7188" y="3714750"/>
            <a:ext cx="1714500" cy="3079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b="1" dirty="0"/>
              <a:t>Древняя Русь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00875" y="3286125"/>
            <a:ext cx="1857375" cy="3079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b="1" dirty="0"/>
              <a:t>Средневековье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3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hape 286"/>
          <p:cNvSpPr txBox="1">
            <a:spLocks noGrp="1"/>
          </p:cNvSpPr>
          <p:nvPr>
            <p:ph type="title"/>
          </p:nvPr>
        </p:nvSpPr>
        <p:spPr>
          <a:xfrm>
            <a:off x="214282" y="142852"/>
            <a:ext cx="8772525" cy="3357562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tIns="45700" bIns="45700"/>
          <a:lstStyle/>
          <a:p>
            <a:pPr algn="ctr" eaLnBrk="1" hangingPunct="1">
              <a:spcBef>
                <a:spcPct val="0"/>
              </a:spcBef>
              <a:buClr>
                <a:srgbClr val="000000"/>
              </a:buClr>
              <a:buSzPct val="25000"/>
              <a:buFontTx/>
              <a:buNone/>
            </a:pPr>
            <a:r>
              <a:rPr lang="ru-RU" sz="40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Спасибо за внимание!</a:t>
            </a:r>
            <a:br>
              <a:rPr lang="ru-RU" sz="40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</a:br>
            <a:r>
              <a:rPr lang="ru-RU" sz="40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P.S. Всё в наших силах, </a:t>
            </a:r>
            <a:br>
              <a:rPr lang="ru-RU" sz="40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</a:br>
            <a:r>
              <a:rPr lang="ru-RU" sz="40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главное - начать действовать. Надеемся наша работа подтолкнет Вас к этому!</a:t>
            </a:r>
          </a:p>
        </p:txBody>
      </p:sp>
      <p:pic>
        <p:nvPicPr>
          <p:cNvPr id="9" name="Рисунок 8" descr="maxresdefault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71942"/>
            <a:ext cx="4643396" cy="264318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3" y="357188"/>
            <a:ext cx="8643937" cy="2357437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l" eaLnBrk="1" hangingPunct="1">
              <a:spcBef>
                <a:spcPct val="0"/>
              </a:spcBef>
              <a:buClr>
                <a:srgbClr val="000000"/>
              </a:buClr>
              <a:buFont typeface="Bookman Old Style" pitchFamily="18" charset="0"/>
              <a:buNone/>
            </a:pPr>
            <a:r>
              <a:rPr lang="ru-RU" sz="2800" b="1" smtClean="0">
                <a:solidFill>
                  <a:srgbClr val="000000"/>
                </a:solidFill>
                <a:latin typeface="Bookman Old Style" pitchFamily="18" charset="0"/>
                <a:cs typeface="Arial" pitchFamily="34" charset="0"/>
                <a:sym typeface="Bookman Old Style" pitchFamily="18" charset="0"/>
              </a:rPr>
              <a:t>Цель работы:</a:t>
            </a:r>
            <a:r>
              <a:rPr lang="ru-RU" sz="2800" smtClean="0">
                <a:solidFill>
                  <a:srgbClr val="000000"/>
                </a:solidFill>
                <a:latin typeface="Bookman Old Style" pitchFamily="18" charset="0"/>
                <a:cs typeface="Arial" pitchFamily="34" charset="0"/>
                <a:sym typeface="Bookman Old Style" pitchFamily="18" charset="0"/>
              </a:rPr>
              <a:t> проследить путь бытовых отходов в Санкт-Петербурге и Ленинградской области, понять причины загрязнения окружающей среды.</a:t>
            </a:r>
            <a:r>
              <a:rPr lang="ru-RU" smtClean="0">
                <a:solidFill>
                  <a:srgbClr val="000000"/>
                </a:solidFill>
                <a:latin typeface="Bookman Old Style" pitchFamily="18" charset="0"/>
                <a:cs typeface="Arial" pitchFamily="34" charset="0"/>
                <a:sym typeface="Bookman Old Style" pitchFamily="18" charset="0"/>
              </a:rPr>
              <a:t/>
            </a:r>
            <a:br>
              <a:rPr lang="ru-RU" smtClean="0">
                <a:solidFill>
                  <a:srgbClr val="000000"/>
                </a:solidFill>
                <a:latin typeface="Bookman Old Style" pitchFamily="18" charset="0"/>
                <a:cs typeface="Arial" pitchFamily="34" charset="0"/>
                <a:sym typeface="Bookman Old Style" pitchFamily="18" charset="0"/>
              </a:rPr>
            </a:br>
            <a:endParaRPr lang="ru-RU" smtClean="0">
              <a:solidFill>
                <a:srgbClr val="000000"/>
              </a:solidFill>
              <a:latin typeface="Bookman Old Style" pitchFamily="18" charset="0"/>
              <a:cs typeface="Arial" pitchFamily="34" charset="0"/>
              <a:sym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313" y="2786063"/>
            <a:ext cx="8643937" cy="3929062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l" eaLnBrk="1" hangingPunct="1">
              <a:buSzPct val="76000"/>
            </a:pPr>
            <a:r>
              <a:rPr lang="ru-RU" b="1" smtClean="0">
                <a:solidFill>
                  <a:srgbClr val="464653"/>
                </a:solidFill>
                <a:latin typeface="Bookman Old Style" pitchFamily="18" charset="0"/>
                <a:cs typeface="Arial" pitchFamily="34" charset="0"/>
                <a:sym typeface="Bookman Old Style" pitchFamily="18" charset="0"/>
              </a:rPr>
              <a:t>Задачи работы:</a:t>
            </a:r>
            <a:r>
              <a:rPr lang="ru-RU" smtClean="0">
                <a:solidFill>
                  <a:srgbClr val="464653"/>
                </a:solidFill>
                <a:latin typeface="Bookman Old Style" pitchFamily="18" charset="0"/>
                <a:cs typeface="Arial" pitchFamily="34" charset="0"/>
                <a:sym typeface="Bookman Old Style" pitchFamily="18" charset="0"/>
              </a:rPr>
              <a:t> </a:t>
            </a:r>
            <a:br>
              <a:rPr lang="ru-RU" smtClean="0">
                <a:solidFill>
                  <a:srgbClr val="464653"/>
                </a:solidFill>
                <a:latin typeface="Bookman Old Style" pitchFamily="18" charset="0"/>
                <a:cs typeface="Arial" pitchFamily="34" charset="0"/>
                <a:sym typeface="Bookman Old Style" pitchFamily="18" charset="0"/>
              </a:rPr>
            </a:br>
            <a:r>
              <a:rPr lang="ru-RU" sz="2200" smtClean="0">
                <a:solidFill>
                  <a:srgbClr val="464653"/>
                </a:solidFill>
                <a:latin typeface="Times New Roman" pitchFamily="18" charset="0"/>
                <a:cs typeface="Arial" pitchFamily="34" charset="0"/>
                <a:sym typeface="Bookman Old Style" pitchFamily="18" charset="0"/>
              </a:rPr>
              <a:t>1) Изучить литературу по  проблеме </a:t>
            </a:r>
            <a:br>
              <a:rPr lang="ru-RU" sz="2200" smtClean="0">
                <a:solidFill>
                  <a:srgbClr val="464653"/>
                </a:solidFill>
                <a:latin typeface="Times New Roman" pitchFamily="18" charset="0"/>
                <a:cs typeface="Arial" pitchFamily="34" charset="0"/>
                <a:sym typeface="Bookman Old Style" pitchFamily="18" charset="0"/>
              </a:rPr>
            </a:br>
            <a:r>
              <a:rPr lang="ru-RU" sz="2200" smtClean="0">
                <a:solidFill>
                  <a:srgbClr val="464653"/>
                </a:solidFill>
                <a:latin typeface="Times New Roman" pitchFamily="18" charset="0"/>
                <a:cs typeface="Arial" pitchFamily="34" charset="0"/>
                <a:sym typeface="Bookman Old Style" pitchFamily="18" charset="0"/>
              </a:rPr>
              <a:t>2) Выявить пункты приема и переработки вторичного сырья в Красногвардейском районе Санкт-Петербурга;</a:t>
            </a:r>
            <a:br>
              <a:rPr lang="ru-RU" sz="2200" smtClean="0">
                <a:solidFill>
                  <a:srgbClr val="464653"/>
                </a:solidFill>
                <a:latin typeface="Times New Roman" pitchFamily="18" charset="0"/>
                <a:cs typeface="Arial" pitchFamily="34" charset="0"/>
                <a:sym typeface="Bookman Old Style" pitchFamily="18" charset="0"/>
              </a:rPr>
            </a:br>
            <a:r>
              <a:rPr lang="ru-RU" sz="2200" smtClean="0">
                <a:solidFill>
                  <a:srgbClr val="464653"/>
                </a:solidFill>
                <a:latin typeface="Times New Roman" pitchFamily="18" charset="0"/>
                <a:cs typeface="Arial" pitchFamily="34" charset="0"/>
                <a:sym typeface="Bookman Old Style" pitchFamily="18" charset="0"/>
              </a:rPr>
              <a:t>3) Исследовать и описать мусор, накопленный в мусорной корзине одной семьёй за одну неделю;               </a:t>
            </a:r>
            <a:br>
              <a:rPr lang="ru-RU" sz="2200" smtClean="0">
                <a:solidFill>
                  <a:srgbClr val="464653"/>
                </a:solidFill>
                <a:latin typeface="Times New Roman" pitchFamily="18" charset="0"/>
                <a:cs typeface="Arial" pitchFamily="34" charset="0"/>
                <a:sym typeface="Bookman Old Style" pitchFamily="18" charset="0"/>
              </a:rPr>
            </a:br>
            <a:r>
              <a:rPr lang="ru-RU" sz="2200" smtClean="0">
                <a:solidFill>
                  <a:srgbClr val="464653"/>
                </a:solidFill>
                <a:latin typeface="Times New Roman" pitchFamily="18" charset="0"/>
                <a:cs typeface="Arial" pitchFamily="34" charset="0"/>
                <a:sym typeface="Bookman Old Style" pitchFamily="18" charset="0"/>
              </a:rPr>
              <a:t>4) Исследование аспектов формирования у подростков осознанного отношения к утилизации бытового мусора. </a:t>
            </a:r>
            <a:br>
              <a:rPr lang="ru-RU" sz="2200" smtClean="0">
                <a:solidFill>
                  <a:srgbClr val="464653"/>
                </a:solidFill>
                <a:latin typeface="Times New Roman" pitchFamily="18" charset="0"/>
                <a:cs typeface="Arial" pitchFamily="34" charset="0"/>
                <a:sym typeface="Bookman Old Style" pitchFamily="18" charset="0"/>
              </a:rPr>
            </a:br>
            <a:r>
              <a:rPr lang="ru-RU" sz="2200" smtClean="0">
                <a:solidFill>
                  <a:srgbClr val="464653"/>
                </a:solidFill>
                <a:latin typeface="Times New Roman" pitchFamily="18" charset="0"/>
                <a:cs typeface="Arial" pitchFamily="34" charset="0"/>
                <a:sym typeface="Bookman Old Style" pitchFamily="18" charset="0"/>
              </a:rPr>
              <a:t>5) Рассмотреть варианты уменьшения бытовых отходов.  </a:t>
            </a:r>
            <a:br>
              <a:rPr lang="ru-RU" sz="2200" smtClean="0">
                <a:solidFill>
                  <a:srgbClr val="464653"/>
                </a:solidFill>
                <a:latin typeface="Times New Roman" pitchFamily="18" charset="0"/>
                <a:cs typeface="Arial" pitchFamily="34" charset="0"/>
                <a:sym typeface="Bookman Old Style" pitchFamily="18" charset="0"/>
              </a:rPr>
            </a:br>
            <a:endParaRPr lang="ru-RU" sz="2200" smtClean="0">
              <a:solidFill>
                <a:srgbClr val="464653"/>
              </a:solidFill>
              <a:latin typeface="Times New Roman" pitchFamily="18" charset="0"/>
              <a:cs typeface="Arial" pitchFamily="34" charset="0"/>
              <a:sym typeface="Bookman Old Style" pitchFamily="18" charset="0"/>
            </a:endParaRPr>
          </a:p>
        </p:txBody>
      </p:sp>
      <p:pic>
        <p:nvPicPr>
          <p:cNvPr id="4" name="Shape 108" descr="http://cs315217.userapi.com/v315217506/3437/_prHAl8QJt0.jpg"/>
          <p:cNvPicPr preferRelativeResize="0"/>
          <p:nvPr/>
        </p:nvPicPr>
        <p:blipFill rotWithShape="1">
          <a:blip r:embed="rId2">
            <a:alphaModFix/>
          </a:blip>
          <a:srcRect t="14347" b="15967"/>
          <a:stretch/>
        </p:blipFill>
        <p:spPr>
          <a:xfrm>
            <a:off x="6000760" y="1785926"/>
            <a:ext cx="2055139" cy="17144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9144000" cy="121443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tIns="45700" bIns="45700">
            <a:noAutofit/>
          </a:bodyPr>
          <a:lstStyle/>
          <a:p>
            <a:pPr marL="273050" indent="-273050" algn="ctr" eaLnBrk="1" hangingPunct="1">
              <a:spcBef>
                <a:spcPct val="0"/>
              </a:spcBef>
              <a:buSzPct val="25000"/>
              <a:buFont typeface="Noto Sans Symbols"/>
              <a:buNone/>
              <a:defRPr/>
            </a:pPr>
            <a:r>
              <a:rPr lang="ru-RU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Классификация отходов. </a:t>
            </a:r>
          </a:p>
          <a:p>
            <a:pPr marL="273050" indent="-273050" eaLnBrk="1" hangingPunct="1">
              <a:buSzPct val="25000"/>
              <a:buFont typeface="Noto Sans Symbols"/>
              <a:buNone/>
              <a:defRPr/>
            </a:pP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   Всего существует</a:t>
            </a:r>
            <a:r>
              <a:rPr lang="ru-RU" sz="2800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5 классов опасности отходов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:</a:t>
            </a:r>
          </a:p>
          <a:p>
            <a:pPr marL="273050" indent="-273050" eaLnBrk="1" hangingPunct="1">
              <a:buSzPct val="25000"/>
              <a:buFont typeface="Noto Sans Symbols"/>
              <a:buNone/>
              <a:defRPr/>
            </a:pPr>
            <a:endParaRPr lang="ru-RU" dirty="0" smtClean="0">
              <a:solidFill>
                <a:srgbClr val="000000"/>
              </a:solidFill>
            </a:endParaRPr>
          </a:p>
        </p:txBody>
      </p:sp>
      <p:pic>
        <p:nvPicPr>
          <p:cNvPr id="13315" name="Shape 133" descr="ми5т.png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14438"/>
            <a:ext cx="9144000" cy="564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214282" y="330650"/>
            <a:ext cx="8929718" cy="45261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tIns="45700" bIns="45700">
            <a:noAutofit/>
          </a:bodyPr>
          <a:lstStyle/>
          <a:p>
            <a:pPr indent="-274320" algn="ctr" eaLnBrk="1" fontAlgn="auto" hangingPunct="1">
              <a:spcBef>
                <a:spcPts val="0"/>
              </a:spcBef>
              <a:spcAft>
                <a:spcPts val="0"/>
              </a:spcAft>
              <a:buSzPct val="25000"/>
              <a:buFont typeface="Noto Sans Symbols"/>
              <a:buNone/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Способы переработки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отходов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Естественное разложение в природной </a:t>
            </a:r>
            <a:r>
              <a:rPr lang="ru-RU" dirty="0" smtClean="0"/>
              <a:t>среде.</a:t>
            </a:r>
            <a:endParaRPr lang="ru-RU" dirty="0"/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ru-RU" dirty="0"/>
              <a:t>Захоронение на </a:t>
            </a:r>
            <a:r>
              <a:rPr lang="ru-RU" dirty="0" smtClean="0"/>
              <a:t>полигонах.</a:t>
            </a:r>
            <a:endParaRPr lang="ru-RU" dirty="0"/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ru-RU" dirty="0"/>
              <a:t>Выделение полезных компонентов и вторичная переработка(</a:t>
            </a:r>
            <a:r>
              <a:rPr lang="ru-RU" dirty="0" err="1"/>
              <a:t>рециклинг</a:t>
            </a:r>
            <a:r>
              <a:rPr lang="ru-RU" dirty="0" smtClean="0"/>
              <a:t>).</a:t>
            </a:r>
            <a:endParaRPr lang="ru-RU" dirty="0"/>
          </a:p>
          <a:p>
            <a:pPr indent="-274320" eaLnBrk="1" fontAlgn="auto" hangingPunct="1">
              <a:spcAft>
                <a:spcPts val="0"/>
              </a:spcAft>
              <a:buFont typeface="Noto Sans Symbols"/>
              <a:buNone/>
              <a:defRPr/>
            </a:pPr>
            <a:endParaRPr/>
          </a:p>
          <a:p>
            <a:pPr indent="-274320" eaLnBrk="1" fontAlgn="auto" hangingPunct="1">
              <a:spcAft>
                <a:spcPts val="0"/>
              </a:spcAft>
              <a:buSzPct val="25000"/>
              <a:buFont typeface="Noto Sans Symbols"/>
              <a:buNone/>
              <a:defRPr/>
            </a:pPr>
            <a:endParaRPr/>
          </a:p>
        </p:txBody>
      </p:sp>
      <p:pic>
        <p:nvPicPr>
          <p:cNvPr id="14339" name="Shape 139" descr="http://www.doppiozero.com/sites/default/files/imagecache/popout_image/orozco2.jpg"/>
          <p:cNvPicPr preferRelativeResize="0">
            <a:picLocks noChangeAspect="1" noChangeArrowheads="1"/>
          </p:cNvPicPr>
          <p:nvPr/>
        </p:nvPicPr>
        <p:blipFill>
          <a:blip r:embed="rId3"/>
          <a:srcRect t="28775" b="14275"/>
          <a:stretch>
            <a:fillRect/>
          </a:stretch>
        </p:blipFill>
        <p:spPr bwMode="auto">
          <a:xfrm>
            <a:off x="623888" y="3122613"/>
            <a:ext cx="8158162" cy="309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0" y="142852"/>
            <a:ext cx="9144000" cy="71438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tIns="45700" bIns="45700">
            <a:no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/>
            </a:pPr>
            <a:r>
              <a:rPr lang="ru-RU" sz="288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ea typeface="Arial"/>
                <a:cs typeface="Arial"/>
                <a:sym typeface="Arial"/>
              </a:rPr>
              <a:t>Естественное разложение в природной среде</a:t>
            </a:r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428625" y="1285875"/>
            <a:ext cx="8535988" cy="531018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tIns="45700" bIns="45700">
            <a:noAutofit/>
          </a:bodyPr>
          <a:lstStyle/>
          <a:p>
            <a:pPr indent="-27432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76345"/>
              <a:buFont typeface="Noto Sans Symbols"/>
              <a:buNone/>
              <a:defRPr/>
            </a:pPr>
            <a:endParaRPr lang="ru-RU" sz="2210" b="1" dirty="0" smtClean="0"/>
          </a:p>
          <a:p>
            <a:pPr indent="-27432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76345"/>
              <a:buFont typeface="Noto Sans Symbols"/>
              <a:buNone/>
              <a:defRPr/>
            </a:pPr>
            <a:r>
              <a:rPr lang="ru-RU" sz="2210" b="1" dirty="0" smtClean="0"/>
              <a:t>1.Пищевые </a:t>
            </a:r>
            <a:r>
              <a:rPr lang="ru-RU" sz="2210" b="1" dirty="0"/>
              <a:t>отходы </a:t>
            </a:r>
            <a:r>
              <a:rPr lang="ru-RU" sz="2210" dirty="0"/>
              <a:t>— срок разложения 30 дней</a:t>
            </a:r>
          </a:p>
          <a:p>
            <a:pPr indent="-274320" eaLnBrk="1" fontAlgn="auto" hangingPunct="1">
              <a:lnSpc>
                <a:spcPct val="90000"/>
              </a:lnSpc>
              <a:spcAft>
                <a:spcPts val="0"/>
              </a:spcAft>
              <a:buSzPct val="76345"/>
              <a:buFont typeface="Noto Sans Symbols"/>
              <a:buNone/>
              <a:defRPr/>
            </a:pPr>
            <a:r>
              <a:rPr lang="ru-RU" sz="2210" b="1" dirty="0"/>
              <a:t>2. Газетная бумага </a:t>
            </a:r>
            <a:r>
              <a:rPr lang="ru-RU" sz="2210" dirty="0"/>
              <a:t>— срок разложения 1-4 месяца</a:t>
            </a:r>
          </a:p>
          <a:p>
            <a:pPr indent="-274320" eaLnBrk="1" fontAlgn="auto" hangingPunct="1">
              <a:lnSpc>
                <a:spcPct val="90000"/>
              </a:lnSpc>
              <a:spcAft>
                <a:spcPts val="0"/>
              </a:spcAft>
              <a:buSzPct val="76345"/>
              <a:buFont typeface="Noto Sans Symbols"/>
              <a:buNone/>
              <a:defRPr/>
            </a:pPr>
            <a:r>
              <a:rPr lang="ru-RU" sz="2210" b="1" dirty="0"/>
              <a:t>3. Листья, семена, веточки </a:t>
            </a:r>
            <a:r>
              <a:rPr lang="ru-RU" sz="2210" dirty="0"/>
              <a:t>— срок разложения 3-4 месяца</a:t>
            </a:r>
          </a:p>
          <a:p>
            <a:pPr indent="-274320" eaLnBrk="1" fontAlgn="auto" hangingPunct="1">
              <a:lnSpc>
                <a:spcPct val="90000"/>
              </a:lnSpc>
              <a:spcAft>
                <a:spcPts val="0"/>
              </a:spcAft>
              <a:buSzPct val="76345"/>
              <a:buFont typeface="Noto Sans Symbols"/>
              <a:buNone/>
              <a:defRPr/>
            </a:pPr>
            <a:r>
              <a:rPr lang="ru-RU" sz="2210" b="1" dirty="0"/>
              <a:t>4. Офисная бумага </a:t>
            </a:r>
            <a:r>
              <a:rPr lang="ru-RU" sz="2210" dirty="0"/>
              <a:t>— срок разложения </a:t>
            </a:r>
            <a:r>
              <a:rPr lang="ru-RU" sz="2210" b="1" dirty="0"/>
              <a:t>2</a:t>
            </a:r>
            <a:r>
              <a:rPr lang="ru-RU" sz="2210" dirty="0"/>
              <a:t> года</a:t>
            </a:r>
          </a:p>
          <a:p>
            <a:pPr indent="-274320" eaLnBrk="1" fontAlgn="auto" hangingPunct="1">
              <a:lnSpc>
                <a:spcPct val="90000"/>
              </a:lnSpc>
              <a:spcAft>
                <a:spcPts val="0"/>
              </a:spcAft>
              <a:buSzPct val="76345"/>
              <a:buFont typeface="Noto Sans Symbols"/>
              <a:buNone/>
              <a:defRPr/>
            </a:pPr>
            <a:r>
              <a:rPr lang="ru-RU" sz="2210" b="1" dirty="0"/>
              <a:t>5. Железные банки </a:t>
            </a:r>
            <a:r>
              <a:rPr lang="ru-RU" sz="2210" dirty="0"/>
              <a:t>— срок разложения </a:t>
            </a:r>
            <a:r>
              <a:rPr lang="ru-RU" sz="2210" b="1" dirty="0"/>
              <a:t>10</a:t>
            </a:r>
            <a:r>
              <a:rPr lang="ru-RU" sz="2210" dirty="0"/>
              <a:t> лет</a:t>
            </a:r>
          </a:p>
          <a:p>
            <a:pPr indent="-274320" eaLnBrk="1" fontAlgn="auto" hangingPunct="1">
              <a:lnSpc>
                <a:spcPct val="90000"/>
              </a:lnSpc>
              <a:spcAft>
                <a:spcPts val="0"/>
              </a:spcAft>
              <a:buSzPct val="76345"/>
              <a:buFont typeface="Noto Sans Symbols"/>
              <a:buNone/>
              <a:defRPr/>
            </a:pPr>
            <a:r>
              <a:rPr lang="ru-RU" sz="2210" b="1" dirty="0"/>
              <a:t>6. Старая обувь </a:t>
            </a:r>
            <a:r>
              <a:rPr lang="ru-RU" sz="2210" dirty="0"/>
              <a:t>– срок разложения </a:t>
            </a:r>
            <a:r>
              <a:rPr lang="ru-RU" sz="2210" b="1" dirty="0"/>
              <a:t>10</a:t>
            </a:r>
            <a:r>
              <a:rPr lang="ru-RU" sz="2210" dirty="0"/>
              <a:t> лет</a:t>
            </a:r>
          </a:p>
          <a:p>
            <a:pPr indent="-274320" eaLnBrk="1" fontAlgn="auto" hangingPunct="1">
              <a:lnSpc>
                <a:spcPct val="90000"/>
              </a:lnSpc>
              <a:spcAft>
                <a:spcPts val="0"/>
              </a:spcAft>
              <a:buSzPct val="76345"/>
              <a:buFont typeface="Noto Sans Symbols"/>
              <a:buNone/>
              <a:defRPr/>
            </a:pPr>
            <a:r>
              <a:rPr lang="ru-RU" sz="2210" b="1" dirty="0"/>
              <a:t>7. Обломки кирпича и бетона </a:t>
            </a:r>
            <a:r>
              <a:rPr lang="ru-RU" sz="2210" dirty="0"/>
              <a:t>— срок разложения </a:t>
            </a:r>
            <a:r>
              <a:rPr lang="ru-RU" sz="2210" b="1" dirty="0"/>
              <a:t>100 </a:t>
            </a:r>
            <a:r>
              <a:rPr lang="ru-RU" sz="2210" dirty="0"/>
              <a:t>лет</a:t>
            </a:r>
          </a:p>
          <a:p>
            <a:pPr indent="-274320" eaLnBrk="1" fontAlgn="auto" hangingPunct="1">
              <a:lnSpc>
                <a:spcPct val="90000"/>
              </a:lnSpc>
              <a:spcAft>
                <a:spcPts val="0"/>
              </a:spcAft>
              <a:buSzPct val="76345"/>
              <a:buFont typeface="Noto Sans Symbols"/>
              <a:buNone/>
              <a:defRPr/>
            </a:pPr>
            <a:r>
              <a:rPr lang="ru-RU" sz="2210" b="1" dirty="0"/>
              <a:t>8. Фольга </a:t>
            </a:r>
            <a:r>
              <a:rPr lang="ru-RU" sz="2210" dirty="0"/>
              <a:t>— срок разложения более </a:t>
            </a:r>
            <a:r>
              <a:rPr lang="ru-RU" sz="2210" b="1" dirty="0"/>
              <a:t>100</a:t>
            </a:r>
            <a:r>
              <a:rPr lang="ru-RU" sz="2210" dirty="0"/>
              <a:t> лет</a:t>
            </a:r>
          </a:p>
          <a:p>
            <a:pPr indent="-274320" eaLnBrk="1" fontAlgn="auto" hangingPunct="1">
              <a:lnSpc>
                <a:spcPct val="90000"/>
              </a:lnSpc>
              <a:spcAft>
                <a:spcPts val="0"/>
              </a:spcAft>
              <a:buSzPct val="76345"/>
              <a:buFont typeface="Noto Sans Symbols"/>
              <a:buNone/>
              <a:defRPr/>
            </a:pPr>
            <a:r>
              <a:rPr lang="ru-RU" sz="2210" b="1" dirty="0"/>
              <a:t>9. Электрические батарейки </a:t>
            </a:r>
            <a:r>
              <a:rPr lang="ru-RU" sz="2210" dirty="0"/>
              <a:t>— срок разложения </a:t>
            </a:r>
            <a:r>
              <a:rPr lang="ru-RU" sz="2210" b="1" dirty="0"/>
              <a:t>110</a:t>
            </a:r>
            <a:r>
              <a:rPr lang="ru-RU" sz="2210" dirty="0"/>
              <a:t> лет</a:t>
            </a:r>
          </a:p>
          <a:p>
            <a:pPr indent="-274320" eaLnBrk="1" fontAlgn="auto" hangingPunct="1">
              <a:lnSpc>
                <a:spcPct val="90000"/>
              </a:lnSpc>
              <a:spcAft>
                <a:spcPts val="0"/>
              </a:spcAft>
              <a:buSzPct val="76345"/>
              <a:buFont typeface="Noto Sans Symbols"/>
              <a:buNone/>
              <a:defRPr/>
            </a:pPr>
            <a:r>
              <a:rPr lang="ru-RU" sz="2210" b="1" dirty="0"/>
              <a:t>10. Резиновые покрышки </a:t>
            </a:r>
            <a:r>
              <a:rPr lang="ru-RU" sz="2210" dirty="0"/>
              <a:t>— срок разложения </a:t>
            </a:r>
            <a:r>
              <a:rPr lang="ru-RU" sz="2210" b="1" dirty="0"/>
              <a:t>120-140</a:t>
            </a:r>
            <a:r>
              <a:rPr lang="ru-RU" sz="2210" dirty="0"/>
              <a:t> лет</a:t>
            </a:r>
          </a:p>
          <a:p>
            <a:pPr indent="-274320" eaLnBrk="1" fontAlgn="auto" hangingPunct="1">
              <a:lnSpc>
                <a:spcPct val="90000"/>
              </a:lnSpc>
              <a:spcAft>
                <a:spcPts val="0"/>
              </a:spcAft>
              <a:buSzPct val="76345"/>
              <a:buFont typeface="Noto Sans Symbols"/>
              <a:buNone/>
              <a:defRPr/>
            </a:pPr>
            <a:r>
              <a:rPr lang="ru-RU" sz="2210" b="1" dirty="0"/>
              <a:t>11. Пластиковые бутылки </a:t>
            </a:r>
            <a:r>
              <a:rPr lang="ru-RU" sz="2210" dirty="0"/>
              <a:t>— срок разложения </a:t>
            </a:r>
            <a:r>
              <a:rPr lang="ru-RU" sz="2210" b="1" dirty="0"/>
              <a:t>180-200</a:t>
            </a:r>
            <a:r>
              <a:rPr lang="ru-RU" sz="2210" dirty="0"/>
              <a:t> лет</a:t>
            </a:r>
          </a:p>
          <a:p>
            <a:pPr indent="-274320" eaLnBrk="1" fontAlgn="auto" hangingPunct="1">
              <a:lnSpc>
                <a:spcPct val="90000"/>
              </a:lnSpc>
              <a:spcAft>
                <a:spcPts val="0"/>
              </a:spcAft>
              <a:buSzPct val="76345"/>
              <a:buFont typeface="Noto Sans Symbols"/>
              <a:buNone/>
              <a:defRPr/>
            </a:pPr>
            <a:r>
              <a:rPr lang="ru-RU" sz="2210" b="1" dirty="0"/>
              <a:t>12. Алюминиевые банки </a:t>
            </a:r>
            <a:r>
              <a:rPr lang="ru-RU" sz="2210" dirty="0"/>
              <a:t>— срок разложения </a:t>
            </a:r>
            <a:r>
              <a:rPr lang="ru-RU" sz="2210" b="1" dirty="0"/>
              <a:t>500</a:t>
            </a:r>
            <a:r>
              <a:rPr lang="ru-RU" sz="2210" dirty="0"/>
              <a:t> лет</a:t>
            </a:r>
          </a:p>
          <a:p>
            <a:pPr indent="-274320" eaLnBrk="1" fontAlgn="auto" hangingPunct="1">
              <a:lnSpc>
                <a:spcPct val="90000"/>
              </a:lnSpc>
              <a:spcAft>
                <a:spcPts val="0"/>
              </a:spcAft>
              <a:buSzPct val="25000"/>
              <a:buFont typeface="Noto Sans Symbols"/>
              <a:buNone/>
              <a:defRPr/>
            </a:pPr>
            <a:endParaRPr sz="221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357158" y="142853"/>
            <a:ext cx="8429684" cy="64294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tIns="45700" bIns="45700">
            <a:no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ea typeface="Arial"/>
                <a:cs typeface="Arial"/>
                <a:sym typeface="Arial"/>
              </a:rPr>
              <a:t>Захоронение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Shape 151"/>
          <p:cNvSpPr/>
          <p:nvPr/>
        </p:nvSpPr>
        <p:spPr>
          <a:xfrm>
            <a:off x="428625" y="1214438"/>
            <a:ext cx="8464550" cy="1292225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25" tIns="45700" rIns="91425" bIns="45700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SzPct val="25000"/>
              <a:defRPr/>
            </a:pPr>
            <a:r>
              <a:rPr lang="ru-RU" sz="2600" b="1" i="1" kern="0" dirty="0">
                <a:latin typeface="Cabin"/>
                <a:ea typeface="Cabin"/>
                <a:cs typeface="Cabin"/>
                <a:sym typeface="Cabin"/>
              </a:rPr>
              <a:t>Захоронение наиболее распространенный способ.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SzPct val="25000"/>
              <a:defRPr/>
            </a:pPr>
            <a:r>
              <a:rPr lang="ru-RU" sz="2600" b="1" i="1" kern="0" dirty="0">
                <a:latin typeface="Cabin"/>
                <a:ea typeface="Cabin"/>
                <a:cs typeface="Cabin"/>
                <a:sym typeface="Cabin"/>
              </a:rPr>
              <a:t>НО он подходит, только для мусора, который не подвержен самовозгоранию. </a:t>
            </a:r>
          </a:p>
        </p:txBody>
      </p:sp>
      <p:pic>
        <p:nvPicPr>
          <p:cNvPr id="152" name="Shape 152" descr="http://c.biz-file.com/c/1602/330594.jpg?2"/>
          <p:cNvPicPr preferRelativeResize="0"/>
          <p:nvPr/>
        </p:nvPicPr>
        <p:blipFill rotWithShape="1">
          <a:blip r:embed="rId3">
            <a:alphaModFix/>
          </a:blip>
          <a:srcRect t="7640" b="12139"/>
          <a:stretch/>
        </p:blipFill>
        <p:spPr>
          <a:xfrm>
            <a:off x="1214414" y="2643182"/>
            <a:ext cx="6875000" cy="36786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hape 157"/>
          <p:cNvSpPr txBox="1">
            <a:spLocks noGrp="1"/>
          </p:cNvSpPr>
          <p:nvPr>
            <p:ph type="body" idx="1"/>
          </p:nvPr>
        </p:nvSpPr>
        <p:spPr>
          <a:xfrm>
            <a:off x="0" y="142875"/>
            <a:ext cx="9144000" cy="1357313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tIns="45700" bIns="45700"/>
          <a:lstStyle/>
          <a:p>
            <a:pPr marL="273050" indent="-273050" eaLnBrk="1" hangingPunct="1">
              <a:lnSpc>
                <a:spcPct val="90000"/>
              </a:lnSpc>
              <a:spcBef>
                <a:spcPct val="0"/>
              </a:spcBef>
              <a:buSzPct val="25000"/>
              <a:buFont typeface="Noto Sans Symbols"/>
              <a:buNone/>
              <a:defRPr/>
            </a:pPr>
            <a:r>
              <a:rPr lang="ru-RU" b="1" dirty="0" smtClean="0">
                <a:solidFill>
                  <a:srgbClr val="000000"/>
                </a:solidFill>
              </a:rPr>
              <a:t>Термин «</a:t>
            </a:r>
            <a:r>
              <a:rPr lang="ru-RU" b="1" dirty="0" err="1" smtClean="0">
                <a:solidFill>
                  <a:srgbClr val="000000"/>
                </a:solidFill>
              </a:rPr>
              <a:t>рециклинг</a:t>
            </a:r>
            <a:r>
              <a:rPr lang="ru-RU" b="1" dirty="0" smtClean="0">
                <a:solidFill>
                  <a:srgbClr val="000000"/>
                </a:solidFill>
              </a:rPr>
              <a:t>» ("</a:t>
            </a:r>
            <a:r>
              <a:rPr lang="ru-RU" b="1" dirty="0" err="1" smtClean="0">
                <a:solidFill>
                  <a:srgbClr val="000000"/>
                </a:solidFill>
              </a:rPr>
              <a:t>recycling</a:t>
            </a:r>
            <a:r>
              <a:rPr lang="ru-RU" b="1" dirty="0" smtClean="0">
                <a:solidFill>
                  <a:srgbClr val="000000"/>
                </a:solidFill>
              </a:rPr>
              <a:t>" - из английского языка) -  это приведение отработанного сырья, реагентов в рабочее состояние</a:t>
            </a:r>
          </a:p>
        </p:txBody>
      </p:sp>
      <p:pic>
        <p:nvPicPr>
          <p:cNvPr id="17411" name="Shape 158" descr="x4c5vb6n78.png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57375"/>
            <a:ext cx="9144000" cy="486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Начальная">
  <a:themeElements>
    <a:clrScheme name="Начальная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</TotalTime>
  <Words>589</Words>
  <PresentationFormat>Экран (4:3)</PresentationFormat>
  <Paragraphs>97</Paragraphs>
  <Slides>30</Slides>
  <Notes>22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7" baseType="lpstr">
      <vt:lpstr>Arial</vt:lpstr>
      <vt:lpstr>Bookman Old Style</vt:lpstr>
      <vt:lpstr>Noto Sans Symbols</vt:lpstr>
      <vt:lpstr>Times New Roman</vt:lpstr>
      <vt:lpstr>Cabin</vt:lpstr>
      <vt:lpstr>Wingdings</vt:lpstr>
      <vt:lpstr>Начальная</vt:lpstr>
      <vt:lpstr> Мусор–экологическая проблема наших дней.  Проблема утилизации отходов на примере г.Санкт-Петербурга и Ленинградской области </vt:lpstr>
      <vt:lpstr>Современное  состояние проблемы</vt:lpstr>
      <vt:lpstr>Слайд 3</vt:lpstr>
      <vt:lpstr>Цель работы: проследить путь бытовых отходов в Санкт-Петербурге и Ленинградской области, понять причины загрязнения окружающей среды. </vt:lpstr>
      <vt:lpstr>Слайд 5</vt:lpstr>
      <vt:lpstr>Слайд 6</vt:lpstr>
      <vt:lpstr>Естественное разложение в природной среде</vt:lpstr>
      <vt:lpstr>Захоронение</vt:lpstr>
      <vt:lpstr>Слайд 9</vt:lpstr>
      <vt:lpstr>Исследовательская часть.  Проблема утилизации отходов на примере г.Санкт-Петербурга и Ленинградской области </vt:lpstr>
      <vt:lpstr>Размещение мусора и вторичная переработка </vt:lpstr>
      <vt:lpstr>Слайд 12</vt:lpstr>
      <vt:lpstr>Полигоны в Ленинградской области</vt:lpstr>
      <vt:lpstr>Мусоросжигание. Термическое обезвреживание</vt:lpstr>
      <vt:lpstr>Переработка мусора в Санкт-Петербурге </vt:lpstr>
      <vt:lpstr>   Вторичное использование отходов  </vt:lpstr>
      <vt:lpstr>Раздельный сбор мусора в Красногвардейском районе г.Санкт-Петербурга</vt:lpstr>
      <vt:lpstr>Слайд 18</vt:lpstr>
      <vt:lpstr>Сбор отработанных батареек </vt:lpstr>
      <vt:lpstr>Энергосберегающие лампы - что делать с ними после отработки? </vt:lpstr>
      <vt:lpstr>Результаты  исследования</vt:lpstr>
      <vt:lpstr>Результаты исследовательской работы.  Выводы и предложения.</vt:lpstr>
      <vt:lpstr>Как обычному человеку уменьшить количество мусора?</vt:lpstr>
      <vt:lpstr>Административные нарушения, связанные с несанкционированным выбросом мусора </vt:lpstr>
      <vt:lpstr>Экологическое образование и воспитание учащихся гимназии № 196  Красногвардейского района Санкт-Петербурга</vt:lpstr>
      <vt:lpstr>Слайд 26</vt:lpstr>
      <vt:lpstr>Раздельный сбор ТБО. Акция "Спаси ежика"</vt:lpstr>
      <vt:lpstr>Ежемесячный сбор макулатуры.  Акция "Спаси дерево"</vt:lpstr>
      <vt:lpstr>Районный смотр – конкурс «Экологическая открытка»</vt:lpstr>
      <vt:lpstr>Спасибо за внимание! P.S. Всё в наших силах,  главное - начать действовать. Надеемся наша работа подтолкнет Вас к этому!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Мусор–экологическая проблема наших дней.  Проблема утилизации отходов на примере г.Санкт-Петербурга и Ленинградской области</dc:title>
  <dc:creator>Татьяна</dc:creator>
  <cp:lastModifiedBy>Татьяна</cp:lastModifiedBy>
  <cp:revision>27</cp:revision>
  <dcterms:modified xsi:type="dcterms:W3CDTF">2017-04-07T03:41:29Z</dcterms:modified>
</cp:coreProperties>
</file>