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9" r:id="rId5"/>
    <p:sldId id="261" r:id="rId6"/>
    <p:sldId id="264" r:id="rId7"/>
    <p:sldId id="294" r:id="rId8"/>
    <p:sldId id="296" r:id="rId9"/>
    <p:sldId id="293" r:id="rId10"/>
    <p:sldId id="266" r:id="rId11"/>
    <p:sldId id="298" r:id="rId12"/>
    <p:sldId id="299" r:id="rId13"/>
    <p:sldId id="269" r:id="rId14"/>
    <p:sldId id="270" r:id="rId15"/>
    <p:sldId id="300" r:id="rId16"/>
    <p:sldId id="301" r:id="rId17"/>
    <p:sldId id="273" r:id="rId18"/>
    <p:sldId id="274" r:id="rId19"/>
    <p:sldId id="30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90" r:id="rId33"/>
    <p:sldId id="288" r:id="rId34"/>
    <p:sldId id="291" r:id="rId35"/>
    <p:sldId id="304" r:id="rId36"/>
    <p:sldId id="305" r:id="rId37"/>
    <p:sldId id="260" r:id="rId38"/>
    <p:sldId id="303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9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94660"/>
  </p:normalViewPr>
  <p:slideViewPr>
    <p:cSldViewPr>
      <p:cViewPr>
        <p:scale>
          <a:sx n="90" d="100"/>
          <a:sy n="90" d="100"/>
        </p:scale>
        <p:origin x="-5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A1C0E-4706-4931-A105-BF060571225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305C224E-64A0-4A77-A38A-83C69782834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СЕГОДНЯ НА ИГРЕ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A615F3-23EB-4F36-AF84-5D811A582C84}" type="parTrans" cxnId="{9E74A070-412C-427C-9312-5ED65E021A41}">
      <dgm:prSet/>
      <dgm:spPr/>
      <dgm:t>
        <a:bodyPr/>
        <a:lstStyle/>
        <a:p>
          <a:endParaRPr lang="ru-RU"/>
        </a:p>
      </dgm:t>
    </dgm:pt>
    <dgm:pt modelId="{D85129D6-D78E-404E-BFCC-29AC49AF935A}" type="sibTrans" cxnId="{9E74A070-412C-427C-9312-5ED65E021A41}">
      <dgm:prSet/>
      <dgm:spPr/>
      <dgm:t>
        <a:bodyPr/>
        <a:lstStyle/>
        <a:p>
          <a:endParaRPr lang="ru-RU"/>
        </a:p>
      </dgm:t>
    </dgm:pt>
    <dgm:pt modelId="{4AE01DF8-DBF6-4357-B44F-8FE831DDCCE3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УДАЛОСЬ …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EE19610-5F56-4FC2-B3A9-D97689B4A54F}" type="parTrans" cxnId="{C037AC0F-F5F7-4173-A625-D58335C4C8D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C2B8AC-E1D6-4866-A480-5BEF6926C65F}" type="sibTrans" cxnId="{C037AC0F-F5F7-4173-A625-D58335C4C8D4}">
      <dgm:prSet/>
      <dgm:spPr/>
      <dgm:t>
        <a:bodyPr/>
        <a:lstStyle/>
        <a:p>
          <a:endParaRPr lang="ru-RU"/>
        </a:p>
      </dgm:t>
    </dgm:pt>
    <dgm:pt modelId="{89E87DE0-1731-4576-AD64-42A7255E6CE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БЫЛО ИНТЕРЕСНО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gm:t>
    </dgm:pt>
    <dgm:pt modelId="{03EA0AD1-F66B-4929-823E-D7C67DF2A538}" type="parTrans" cxnId="{564A0676-77A0-4771-BC17-A5934DAEA4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7D1C60AE-DADC-4FC5-A474-51096546B12D}" type="sibTrans" cxnId="{564A0676-77A0-4771-BC17-A5934DAEA47B}">
      <dgm:prSet/>
      <dgm:spPr/>
      <dgm:t>
        <a:bodyPr/>
        <a:lstStyle/>
        <a:p>
          <a:endParaRPr lang="ru-RU"/>
        </a:p>
      </dgm:t>
    </dgm:pt>
    <dgm:pt modelId="{87CF7226-32BF-40AE-8DFC-95CE7212F02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Я ДЛЯ СЕБЯ СДЕЛАЛ ВЫВОДЫ …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FFB00DE-DD8D-4DC2-9005-D341D08F46E7}" type="parTrans" cxnId="{A49F10F3-E3C6-40B3-AB17-64F641C5497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401F498-53EF-4262-900F-EF12076A0547}" type="sibTrans" cxnId="{A49F10F3-E3C6-40B3-AB17-64F641C54972}">
      <dgm:prSet/>
      <dgm:spPr/>
      <dgm:t>
        <a:bodyPr/>
        <a:lstStyle/>
        <a:p>
          <a:endParaRPr lang="ru-RU"/>
        </a:p>
      </dgm:t>
    </dgm:pt>
    <dgm:pt modelId="{651A912E-E683-490C-ADC0-27A4E8463D9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ПОНРАВИ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ЛОСЬ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gm:t>
    </dgm:pt>
    <dgm:pt modelId="{0DE1B3DD-F8A2-41B6-B1D5-19F8136AA76D}" type="parTrans" cxnId="{FF94A9BA-1F7C-4EC1-B4FE-55A69B3F210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2C0467-A1CE-4E06-85D4-C97325FA970D}" type="sibTrans" cxnId="{FF94A9BA-1F7C-4EC1-B4FE-55A69B3F2109}">
      <dgm:prSet/>
      <dgm:spPr/>
      <dgm:t>
        <a:bodyPr/>
        <a:lstStyle/>
        <a:p>
          <a:endParaRPr lang="ru-RU"/>
        </a:p>
      </dgm:t>
    </dgm:pt>
    <dgm:pt modelId="{20D26C1D-4994-4D93-8798-DFCA7CFEF85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ПОКАЗА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ЛОСЬ СТРАННЫМ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…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489EDAE6-CCD9-45BF-9AA3-3D1AF814D49E}" type="parTrans" cxnId="{B1A66452-2974-45D9-B03F-8ED095C9233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02EBC4-7B36-4CAB-9543-317E5D284446}" type="sibTrans" cxnId="{B1A66452-2974-45D9-B03F-8ED095C92332}">
      <dgm:prSet/>
      <dgm:spPr/>
      <dgm:t>
        <a:bodyPr/>
        <a:lstStyle/>
        <a:p>
          <a:endParaRPr lang="ru-RU"/>
        </a:p>
      </dgm:t>
    </dgm:pt>
    <dgm:pt modelId="{C21AD074-168D-4ECF-B9E2-0E7AB19D440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МЕНЯ УДИВИЛО …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8EEFF64-6FDC-4DEB-9CF9-992E3855A909}" type="parTrans" cxnId="{404F9A84-ABD8-48F0-9F74-9E0C2F2D41B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864F09D-E374-43F6-8C87-BF50BC4C49C3}" type="sibTrans" cxnId="{404F9A84-ABD8-48F0-9F74-9E0C2F2D41B7}">
      <dgm:prSet/>
      <dgm:spPr/>
      <dgm:t>
        <a:bodyPr/>
        <a:lstStyle/>
        <a:p>
          <a:endParaRPr lang="ru-RU"/>
        </a:p>
      </dgm:t>
    </dgm:pt>
    <dgm:pt modelId="{2B045280-D79E-4BAD-9E26-0E101587CF1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ХОЧУ 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ОТМЕТИТЬ 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gm:t>
    </dgm:pt>
    <dgm:pt modelId="{13C38954-47B5-490A-89DC-C2CD48EC9E98}" type="parTrans" cxnId="{3DEE39C6-B8F2-4E51-86A7-C1F9844F816D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 w="57150" cap="rnd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0CBFFCF-DD5E-486C-AC6A-9B79A6440B5C}" type="sibTrans" cxnId="{3DEE39C6-B8F2-4E51-86A7-C1F9844F816D}">
      <dgm:prSet/>
      <dgm:spPr/>
      <dgm:t>
        <a:bodyPr/>
        <a:lstStyle/>
        <a:p>
          <a:endParaRPr lang="ru-RU"/>
        </a:p>
      </dgm:t>
    </dgm:pt>
    <dgm:pt modelId="{4979E913-956C-45C5-A2E6-FB7D01E17B16}" type="pres">
      <dgm:prSet presAssocID="{2FFA1C0E-4706-4931-A105-BF06057122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8A2AE1-D80E-442C-AE6C-3F36C321E198}" type="pres">
      <dgm:prSet presAssocID="{305C224E-64A0-4A77-A38A-83C69782834B}" presName="centerShape" presStyleLbl="node0" presStyleIdx="0" presStyleCnt="1" custScaleX="126673" custLinFactNeighborX="246" custLinFactNeighborY="701"/>
      <dgm:spPr/>
      <dgm:t>
        <a:bodyPr/>
        <a:lstStyle/>
        <a:p>
          <a:endParaRPr lang="ru-RU"/>
        </a:p>
      </dgm:t>
    </dgm:pt>
    <dgm:pt modelId="{D25FC867-3148-4519-8833-575E480C72B6}" type="pres">
      <dgm:prSet presAssocID="{0EE19610-5F56-4FC2-B3A9-D97689B4A54F}" presName="Name9" presStyleLbl="parChTrans1D2" presStyleIdx="0" presStyleCnt="7"/>
      <dgm:spPr/>
      <dgm:t>
        <a:bodyPr/>
        <a:lstStyle/>
        <a:p>
          <a:endParaRPr lang="ru-RU"/>
        </a:p>
      </dgm:t>
    </dgm:pt>
    <dgm:pt modelId="{B8C30814-C49F-49A5-B668-D6D0574A0426}" type="pres">
      <dgm:prSet presAssocID="{0EE19610-5F56-4FC2-B3A9-D97689B4A54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02DF5AF-DA99-4B1F-BEAB-F5A362782669}" type="pres">
      <dgm:prSet presAssocID="{4AE01DF8-DBF6-4357-B44F-8FE831DDCCE3}" presName="node" presStyleLbl="node1" presStyleIdx="0" presStyleCnt="7" custScaleX="13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1F41-25AE-4537-9672-930D8F05BB2C}" type="pres">
      <dgm:prSet presAssocID="{03EA0AD1-F66B-4929-823E-D7C67DF2A538}" presName="Name9" presStyleLbl="parChTrans1D2" presStyleIdx="1" presStyleCnt="7"/>
      <dgm:spPr/>
      <dgm:t>
        <a:bodyPr/>
        <a:lstStyle/>
        <a:p>
          <a:endParaRPr lang="ru-RU"/>
        </a:p>
      </dgm:t>
    </dgm:pt>
    <dgm:pt modelId="{BE671495-BB94-465C-A26D-9D9070A30405}" type="pres">
      <dgm:prSet presAssocID="{03EA0AD1-F66B-4929-823E-D7C67DF2A53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03A072F-3731-48EC-9660-A9EC225BF96A}" type="pres">
      <dgm:prSet presAssocID="{89E87DE0-1731-4576-AD64-42A7255E6CE6}" presName="node" presStyleLbl="node1" presStyleIdx="1" presStyleCnt="7" custScaleX="12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31D0A-3349-448E-B632-909FA7BE0765}" type="pres">
      <dgm:prSet presAssocID="{8FFB00DE-DD8D-4DC2-9005-D341D08F46E7}" presName="Name9" presStyleLbl="parChTrans1D2" presStyleIdx="2" presStyleCnt="7"/>
      <dgm:spPr/>
      <dgm:t>
        <a:bodyPr/>
        <a:lstStyle/>
        <a:p>
          <a:endParaRPr lang="ru-RU"/>
        </a:p>
      </dgm:t>
    </dgm:pt>
    <dgm:pt modelId="{93E219F4-44EC-4D6D-B449-EEE56D8585B0}" type="pres">
      <dgm:prSet presAssocID="{8FFB00DE-DD8D-4DC2-9005-D341D08F46E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29190B2-A1FB-41D2-BDB8-5F7F986E347F}" type="pres">
      <dgm:prSet presAssocID="{87CF7226-32BF-40AE-8DFC-95CE7212F024}" presName="node" presStyleLbl="node1" presStyleIdx="2" presStyleCnt="7" custScaleX="121518" custScaleY="92401" custRadScaleRad="115467" custRadScaleInc="-19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F36D-B909-43FF-8B27-78753051DB80}" type="pres">
      <dgm:prSet presAssocID="{0DE1B3DD-F8A2-41B6-B1D5-19F8136AA76D}" presName="Name9" presStyleLbl="parChTrans1D2" presStyleIdx="3" presStyleCnt="7"/>
      <dgm:spPr/>
      <dgm:t>
        <a:bodyPr/>
        <a:lstStyle/>
        <a:p>
          <a:endParaRPr lang="ru-RU"/>
        </a:p>
      </dgm:t>
    </dgm:pt>
    <dgm:pt modelId="{C3CFF7D4-0263-4532-9C34-0298141A5E76}" type="pres">
      <dgm:prSet presAssocID="{0DE1B3DD-F8A2-41B6-B1D5-19F8136AA76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E21F5CA-3C5C-48FD-B74F-278A6FD36A6C}" type="pres">
      <dgm:prSet presAssocID="{651A912E-E683-490C-ADC0-27A4E8463D9F}" presName="node" presStyleLbl="node1" presStyleIdx="3" presStyleCnt="7" custScaleX="129260" custScaleY="96694" custRadScaleRad="108330" custRadScaleInc="-36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F563-99CB-400A-948D-6FDAE6B05159}" type="pres">
      <dgm:prSet presAssocID="{489EDAE6-CCD9-45BF-9AA3-3D1AF814D49E}" presName="Name9" presStyleLbl="parChTrans1D2" presStyleIdx="4" presStyleCnt="7"/>
      <dgm:spPr/>
      <dgm:t>
        <a:bodyPr/>
        <a:lstStyle/>
        <a:p>
          <a:endParaRPr lang="ru-RU"/>
        </a:p>
      </dgm:t>
    </dgm:pt>
    <dgm:pt modelId="{57D5EA2A-8115-4444-AB84-6144350ED0D1}" type="pres">
      <dgm:prSet presAssocID="{489EDAE6-CCD9-45BF-9AA3-3D1AF814D49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C39BD06-CC2C-4D02-A549-186D66C369B8}" type="pres">
      <dgm:prSet presAssocID="{20D26C1D-4994-4D93-8798-DFCA7CFEF85E}" presName="node" presStyleLbl="node1" presStyleIdx="4" presStyleCnt="7" custScaleX="127947" custRadScaleRad="102207" custRadScaleInc="1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1C4CD-F16A-4F19-8C9B-0A0C9FC8E8E2}" type="pres">
      <dgm:prSet presAssocID="{48EEFF64-6FDC-4DEB-9CF9-992E3855A909}" presName="Name9" presStyleLbl="parChTrans1D2" presStyleIdx="5" presStyleCnt="7"/>
      <dgm:spPr/>
      <dgm:t>
        <a:bodyPr/>
        <a:lstStyle/>
        <a:p>
          <a:endParaRPr lang="ru-RU"/>
        </a:p>
      </dgm:t>
    </dgm:pt>
    <dgm:pt modelId="{D50CA50B-90FF-4844-BA47-5A65FA021B64}" type="pres">
      <dgm:prSet presAssocID="{48EEFF64-6FDC-4DEB-9CF9-992E3855A90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A40BCBF-4299-4D34-AAC7-A59F138B7194}" type="pres">
      <dgm:prSet presAssocID="{C21AD074-168D-4ECF-B9E2-0E7AB19D4404}" presName="node" presStyleLbl="node1" presStyleIdx="5" presStyleCnt="7" custScaleX="122766" custRadScaleRad="107811" custRadScaleInc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59188-6677-4819-BA61-968BD9E96114}" type="pres">
      <dgm:prSet presAssocID="{13C38954-47B5-490A-89DC-C2CD48EC9E98}" presName="Name9" presStyleLbl="parChTrans1D2" presStyleIdx="6" presStyleCnt="7"/>
      <dgm:spPr/>
      <dgm:t>
        <a:bodyPr/>
        <a:lstStyle/>
        <a:p>
          <a:endParaRPr lang="ru-RU"/>
        </a:p>
      </dgm:t>
    </dgm:pt>
    <dgm:pt modelId="{DBB65657-C301-479B-9646-C80B369A0FB9}" type="pres">
      <dgm:prSet presAssocID="{13C38954-47B5-490A-89DC-C2CD48EC9E9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401AC7B-CE3D-4572-9A3E-2E592B97FCD8}" type="pres">
      <dgm:prSet presAssocID="{2B045280-D79E-4BAD-9E26-0E101587CF16}" presName="node" presStyleLbl="node1" presStyleIdx="6" presStyleCnt="7" custScaleX="129766" custScaleY="113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F9A84-ABD8-48F0-9F74-9E0C2F2D41B7}" srcId="{305C224E-64A0-4A77-A38A-83C69782834B}" destId="{C21AD074-168D-4ECF-B9E2-0E7AB19D4404}" srcOrd="5" destOrd="0" parTransId="{48EEFF64-6FDC-4DEB-9CF9-992E3855A909}" sibTransId="{F864F09D-E374-43F6-8C87-BF50BC4C49C3}"/>
    <dgm:cxn modelId="{110750C7-A906-439F-9940-731A90B06FE6}" type="presOf" srcId="{651A912E-E683-490C-ADC0-27A4E8463D9F}" destId="{0E21F5CA-3C5C-48FD-B74F-278A6FD36A6C}" srcOrd="0" destOrd="0" presId="urn:microsoft.com/office/officeart/2005/8/layout/radial1"/>
    <dgm:cxn modelId="{FF94A9BA-1F7C-4EC1-B4FE-55A69B3F2109}" srcId="{305C224E-64A0-4A77-A38A-83C69782834B}" destId="{651A912E-E683-490C-ADC0-27A4E8463D9F}" srcOrd="3" destOrd="0" parTransId="{0DE1B3DD-F8A2-41B6-B1D5-19F8136AA76D}" sibTransId="{022C0467-A1CE-4E06-85D4-C97325FA970D}"/>
    <dgm:cxn modelId="{1DB129EC-ADC1-4E89-9F5F-51F99541F176}" type="presOf" srcId="{2FFA1C0E-4706-4931-A105-BF0605712258}" destId="{4979E913-956C-45C5-A2E6-FB7D01E17B16}" srcOrd="0" destOrd="0" presId="urn:microsoft.com/office/officeart/2005/8/layout/radial1"/>
    <dgm:cxn modelId="{C0566488-AAF6-4AA6-BD79-92D390B87031}" type="presOf" srcId="{489EDAE6-CCD9-45BF-9AA3-3D1AF814D49E}" destId="{57D5EA2A-8115-4444-AB84-6144350ED0D1}" srcOrd="1" destOrd="0" presId="urn:microsoft.com/office/officeart/2005/8/layout/radial1"/>
    <dgm:cxn modelId="{24EE2AEC-676B-48C9-A4B1-CDE2850606FE}" type="presOf" srcId="{48EEFF64-6FDC-4DEB-9CF9-992E3855A909}" destId="{D50CA50B-90FF-4844-BA47-5A65FA021B64}" srcOrd="1" destOrd="0" presId="urn:microsoft.com/office/officeart/2005/8/layout/radial1"/>
    <dgm:cxn modelId="{DF02BF23-63E1-4889-AF13-64C4F9CAE98D}" type="presOf" srcId="{20D26C1D-4994-4D93-8798-DFCA7CFEF85E}" destId="{6C39BD06-CC2C-4D02-A549-186D66C369B8}" srcOrd="0" destOrd="0" presId="urn:microsoft.com/office/officeart/2005/8/layout/radial1"/>
    <dgm:cxn modelId="{B1545270-64AE-40C2-B6F3-93A9B5CAE10C}" type="presOf" srcId="{C21AD074-168D-4ECF-B9E2-0E7AB19D4404}" destId="{BA40BCBF-4299-4D34-AAC7-A59F138B7194}" srcOrd="0" destOrd="0" presId="urn:microsoft.com/office/officeart/2005/8/layout/radial1"/>
    <dgm:cxn modelId="{9E74A070-412C-427C-9312-5ED65E021A41}" srcId="{2FFA1C0E-4706-4931-A105-BF0605712258}" destId="{305C224E-64A0-4A77-A38A-83C69782834B}" srcOrd="0" destOrd="0" parTransId="{A7A615F3-23EB-4F36-AF84-5D811A582C84}" sibTransId="{D85129D6-D78E-404E-BFCC-29AC49AF935A}"/>
    <dgm:cxn modelId="{F1977275-3222-4C5C-A49C-AE6EDF96FB56}" type="presOf" srcId="{0EE19610-5F56-4FC2-B3A9-D97689B4A54F}" destId="{B8C30814-C49F-49A5-B668-D6D0574A0426}" srcOrd="1" destOrd="0" presId="urn:microsoft.com/office/officeart/2005/8/layout/radial1"/>
    <dgm:cxn modelId="{9A1398D6-977A-4A5A-BBEF-3A9EB7E768D1}" type="presOf" srcId="{0DE1B3DD-F8A2-41B6-B1D5-19F8136AA76D}" destId="{C3CFF7D4-0263-4532-9C34-0298141A5E76}" srcOrd="1" destOrd="0" presId="urn:microsoft.com/office/officeart/2005/8/layout/radial1"/>
    <dgm:cxn modelId="{C037AC0F-F5F7-4173-A625-D58335C4C8D4}" srcId="{305C224E-64A0-4A77-A38A-83C69782834B}" destId="{4AE01DF8-DBF6-4357-B44F-8FE831DDCCE3}" srcOrd="0" destOrd="0" parTransId="{0EE19610-5F56-4FC2-B3A9-D97689B4A54F}" sibTransId="{5BC2B8AC-E1D6-4866-A480-5BEF6926C65F}"/>
    <dgm:cxn modelId="{6813F56C-C333-400E-A456-38F03E0473E7}" type="presOf" srcId="{8FFB00DE-DD8D-4DC2-9005-D341D08F46E7}" destId="{BF231D0A-3349-448E-B632-909FA7BE0765}" srcOrd="0" destOrd="0" presId="urn:microsoft.com/office/officeart/2005/8/layout/radial1"/>
    <dgm:cxn modelId="{3DEE39C6-B8F2-4E51-86A7-C1F9844F816D}" srcId="{305C224E-64A0-4A77-A38A-83C69782834B}" destId="{2B045280-D79E-4BAD-9E26-0E101587CF16}" srcOrd="6" destOrd="0" parTransId="{13C38954-47B5-490A-89DC-C2CD48EC9E98}" sibTransId="{80CBFFCF-DD5E-486C-AC6A-9B79A6440B5C}"/>
    <dgm:cxn modelId="{4EAFD16E-C69A-4CD8-ABA7-B9CE4BC80051}" type="presOf" srcId="{8FFB00DE-DD8D-4DC2-9005-D341D08F46E7}" destId="{93E219F4-44EC-4D6D-B449-EEE56D8585B0}" srcOrd="1" destOrd="0" presId="urn:microsoft.com/office/officeart/2005/8/layout/radial1"/>
    <dgm:cxn modelId="{07CFD1EE-DE44-405B-9936-5A23DF35C99F}" type="presOf" srcId="{13C38954-47B5-490A-89DC-C2CD48EC9E98}" destId="{DBB65657-C301-479B-9646-C80B369A0FB9}" srcOrd="1" destOrd="0" presId="urn:microsoft.com/office/officeart/2005/8/layout/radial1"/>
    <dgm:cxn modelId="{7AEE0DF3-A1B4-4073-BBD9-A6659CB57E48}" type="presOf" srcId="{2B045280-D79E-4BAD-9E26-0E101587CF16}" destId="{5401AC7B-CE3D-4572-9A3E-2E592B97FCD8}" srcOrd="0" destOrd="0" presId="urn:microsoft.com/office/officeart/2005/8/layout/radial1"/>
    <dgm:cxn modelId="{38360ADE-D50F-4309-B996-E78A1E43717D}" type="presOf" srcId="{03EA0AD1-F66B-4929-823E-D7C67DF2A538}" destId="{71711F41-25AE-4537-9672-930D8F05BB2C}" srcOrd="0" destOrd="0" presId="urn:microsoft.com/office/officeart/2005/8/layout/radial1"/>
    <dgm:cxn modelId="{36549ADF-0D0C-4260-A826-94382AE9FDF5}" type="presOf" srcId="{0DE1B3DD-F8A2-41B6-B1D5-19F8136AA76D}" destId="{470CF36D-B909-43FF-8B27-78753051DB80}" srcOrd="0" destOrd="0" presId="urn:microsoft.com/office/officeart/2005/8/layout/radial1"/>
    <dgm:cxn modelId="{B4FD4C2B-54A1-46CD-A26A-F57060D78B5C}" type="presOf" srcId="{0EE19610-5F56-4FC2-B3A9-D97689B4A54F}" destId="{D25FC867-3148-4519-8833-575E480C72B6}" srcOrd="0" destOrd="0" presId="urn:microsoft.com/office/officeart/2005/8/layout/radial1"/>
    <dgm:cxn modelId="{2DE9973D-492C-4E64-A0C2-28869FB25046}" type="presOf" srcId="{03EA0AD1-F66B-4929-823E-D7C67DF2A538}" destId="{BE671495-BB94-465C-A26D-9D9070A30405}" srcOrd="1" destOrd="0" presId="urn:microsoft.com/office/officeart/2005/8/layout/radial1"/>
    <dgm:cxn modelId="{CF7F43B5-CBB9-4E0D-9B6C-ADD7001CF4FC}" type="presOf" srcId="{48EEFF64-6FDC-4DEB-9CF9-992E3855A909}" destId="{3091C4CD-F16A-4F19-8C9B-0A0C9FC8E8E2}" srcOrd="0" destOrd="0" presId="urn:microsoft.com/office/officeart/2005/8/layout/radial1"/>
    <dgm:cxn modelId="{1255A26B-083D-43E2-9AA2-9D537FD9598D}" type="presOf" srcId="{13C38954-47B5-490A-89DC-C2CD48EC9E98}" destId="{5BD59188-6677-4819-BA61-968BD9E96114}" srcOrd="0" destOrd="0" presId="urn:microsoft.com/office/officeart/2005/8/layout/radial1"/>
    <dgm:cxn modelId="{B1A66452-2974-45D9-B03F-8ED095C92332}" srcId="{305C224E-64A0-4A77-A38A-83C69782834B}" destId="{20D26C1D-4994-4D93-8798-DFCA7CFEF85E}" srcOrd="4" destOrd="0" parTransId="{489EDAE6-CCD9-45BF-9AA3-3D1AF814D49E}" sibTransId="{C902EBC4-7B36-4CAB-9543-317E5D284446}"/>
    <dgm:cxn modelId="{490CD447-5B06-49D3-89A1-2A90CE0861EC}" type="presOf" srcId="{4AE01DF8-DBF6-4357-B44F-8FE831DDCCE3}" destId="{C02DF5AF-DA99-4B1F-BEAB-F5A362782669}" srcOrd="0" destOrd="0" presId="urn:microsoft.com/office/officeart/2005/8/layout/radial1"/>
    <dgm:cxn modelId="{CB29CF0A-41D3-41F0-BC5D-CBA621B2E8BE}" type="presOf" srcId="{305C224E-64A0-4A77-A38A-83C69782834B}" destId="{758A2AE1-D80E-442C-AE6C-3F36C321E198}" srcOrd="0" destOrd="0" presId="urn:microsoft.com/office/officeart/2005/8/layout/radial1"/>
    <dgm:cxn modelId="{8C137EF5-088A-41D7-88FA-30C4D1F89EB4}" type="presOf" srcId="{89E87DE0-1731-4576-AD64-42A7255E6CE6}" destId="{F03A072F-3731-48EC-9660-A9EC225BF96A}" srcOrd="0" destOrd="0" presId="urn:microsoft.com/office/officeart/2005/8/layout/radial1"/>
    <dgm:cxn modelId="{564A0676-77A0-4771-BC17-A5934DAEA47B}" srcId="{305C224E-64A0-4A77-A38A-83C69782834B}" destId="{89E87DE0-1731-4576-AD64-42A7255E6CE6}" srcOrd="1" destOrd="0" parTransId="{03EA0AD1-F66B-4929-823E-D7C67DF2A538}" sibTransId="{7D1C60AE-DADC-4FC5-A474-51096546B12D}"/>
    <dgm:cxn modelId="{A49F10F3-E3C6-40B3-AB17-64F641C54972}" srcId="{305C224E-64A0-4A77-A38A-83C69782834B}" destId="{87CF7226-32BF-40AE-8DFC-95CE7212F024}" srcOrd="2" destOrd="0" parTransId="{8FFB00DE-DD8D-4DC2-9005-D341D08F46E7}" sibTransId="{B401F498-53EF-4262-900F-EF12076A0547}"/>
    <dgm:cxn modelId="{881B1A13-E0BF-4929-BB3B-167A5706AA01}" type="presOf" srcId="{87CF7226-32BF-40AE-8DFC-95CE7212F024}" destId="{229190B2-A1FB-41D2-BDB8-5F7F986E347F}" srcOrd="0" destOrd="0" presId="urn:microsoft.com/office/officeart/2005/8/layout/radial1"/>
    <dgm:cxn modelId="{7976DB38-D444-4BB7-9840-56A173FC63EB}" type="presOf" srcId="{489EDAE6-CCD9-45BF-9AA3-3D1AF814D49E}" destId="{AAA7F563-99CB-400A-948D-6FDAE6B05159}" srcOrd="0" destOrd="0" presId="urn:microsoft.com/office/officeart/2005/8/layout/radial1"/>
    <dgm:cxn modelId="{A26EB83D-4019-4898-8F6C-FC0F12E2D375}" type="presParOf" srcId="{4979E913-956C-45C5-A2E6-FB7D01E17B16}" destId="{758A2AE1-D80E-442C-AE6C-3F36C321E198}" srcOrd="0" destOrd="0" presId="urn:microsoft.com/office/officeart/2005/8/layout/radial1"/>
    <dgm:cxn modelId="{DF73F477-B642-4A71-A77B-BA5604682571}" type="presParOf" srcId="{4979E913-956C-45C5-A2E6-FB7D01E17B16}" destId="{D25FC867-3148-4519-8833-575E480C72B6}" srcOrd="1" destOrd="0" presId="urn:microsoft.com/office/officeart/2005/8/layout/radial1"/>
    <dgm:cxn modelId="{D3DACF4B-AD3C-40B4-B73E-7978B339ABC9}" type="presParOf" srcId="{D25FC867-3148-4519-8833-575E480C72B6}" destId="{B8C30814-C49F-49A5-B668-D6D0574A0426}" srcOrd="0" destOrd="0" presId="urn:microsoft.com/office/officeart/2005/8/layout/radial1"/>
    <dgm:cxn modelId="{23FC4EE3-835B-4E95-9D67-CE49235F96D4}" type="presParOf" srcId="{4979E913-956C-45C5-A2E6-FB7D01E17B16}" destId="{C02DF5AF-DA99-4B1F-BEAB-F5A362782669}" srcOrd="2" destOrd="0" presId="urn:microsoft.com/office/officeart/2005/8/layout/radial1"/>
    <dgm:cxn modelId="{C6323CC7-F818-4B41-84FB-1306CD946B15}" type="presParOf" srcId="{4979E913-956C-45C5-A2E6-FB7D01E17B16}" destId="{71711F41-25AE-4537-9672-930D8F05BB2C}" srcOrd="3" destOrd="0" presId="urn:microsoft.com/office/officeart/2005/8/layout/radial1"/>
    <dgm:cxn modelId="{05EF1583-9AB9-44F4-AF88-C50532DDB94C}" type="presParOf" srcId="{71711F41-25AE-4537-9672-930D8F05BB2C}" destId="{BE671495-BB94-465C-A26D-9D9070A30405}" srcOrd="0" destOrd="0" presId="urn:microsoft.com/office/officeart/2005/8/layout/radial1"/>
    <dgm:cxn modelId="{4728CEE3-2D0E-4129-822F-92C828BDA25B}" type="presParOf" srcId="{4979E913-956C-45C5-A2E6-FB7D01E17B16}" destId="{F03A072F-3731-48EC-9660-A9EC225BF96A}" srcOrd="4" destOrd="0" presId="urn:microsoft.com/office/officeart/2005/8/layout/radial1"/>
    <dgm:cxn modelId="{707BD8CF-246C-40B7-95DD-80C999A29237}" type="presParOf" srcId="{4979E913-956C-45C5-A2E6-FB7D01E17B16}" destId="{BF231D0A-3349-448E-B632-909FA7BE0765}" srcOrd="5" destOrd="0" presId="urn:microsoft.com/office/officeart/2005/8/layout/radial1"/>
    <dgm:cxn modelId="{EC5FA356-20A0-46D8-ACAE-4D3582693D55}" type="presParOf" srcId="{BF231D0A-3349-448E-B632-909FA7BE0765}" destId="{93E219F4-44EC-4D6D-B449-EEE56D8585B0}" srcOrd="0" destOrd="0" presId="urn:microsoft.com/office/officeart/2005/8/layout/radial1"/>
    <dgm:cxn modelId="{6E78681B-B8BC-4F34-A81F-FFB294139E99}" type="presParOf" srcId="{4979E913-956C-45C5-A2E6-FB7D01E17B16}" destId="{229190B2-A1FB-41D2-BDB8-5F7F986E347F}" srcOrd="6" destOrd="0" presId="urn:microsoft.com/office/officeart/2005/8/layout/radial1"/>
    <dgm:cxn modelId="{ABAB80AC-CF42-4588-989B-E5676E4069A7}" type="presParOf" srcId="{4979E913-956C-45C5-A2E6-FB7D01E17B16}" destId="{470CF36D-B909-43FF-8B27-78753051DB80}" srcOrd="7" destOrd="0" presId="urn:microsoft.com/office/officeart/2005/8/layout/radial1"/>
    <dgm:cxn modelId="{7E5A9BFD-62A6-4482-9879-D4F25F55F796}" type="presParOf" srcId="{470CF36D-B909-43FF-8B27-78753051DB80}" destId="{C3CFF7D4-0263-4532-9C34-0298141A5E76}" srcOrd="0" destOrd="0" presId="urn:microsoft.com/office/officeart/2005/8/layout/radial1"/>
    <dgm:cxn modelId="{A62248E2-05E8-4CA3-BDDD-33DAFA9F5568}" type="presParOf" srcId="{4979E913-956C-45C5-A2E6-FB7D01E17B16}" destId="{0E21F5CA-3C5C-48FD-B74F-278A6FD36A6C}" srcOrd="8" destOrd="0" presId="urn:microsoft.com/office/officeart/2005/8/layout/radial1"/>
    <dgm:cxn modelId="{6019A521-F8E6-41D4-B689-92189FAB24DC}" type="presParOf" srcId="{4979E913-956C-45C5-A2E6-FB7D01E17B16}" destId="{AAA7F563-99CB-400A-948D-6FDAE6B05159}" srcOrd="9" destOrd="0" presId="urn:microsoft.com/office/officeart/2005/8/layout/radial1"/>
    <dgm:cxn modelId="{56EA3A67-2655-426F-958F-B6962FB80AA8}" type="presParOf" srcId="{AAA7F563-99CB-400A-948D-6FDAE6B05159}" destId="{57D5EA2A-8115-4444-AB84-6144350ED0D1}" srcOrd="0" destOrd="0" presId="urn:microsoft.com/office/officeart/2005/8/layout/radial1"/>
    <dgm:cxn modelId="{24531D62-D99C-4F84-9AF8-7A857FD9CCF7}" type="presParOf" srcId="{4979E913-956C-45C5-A2E6-FB7D01E17B16}" destId="{6C39BD06-CC2C-4D02-A549-186D66C369B8}" srcOrd="10" destOrd="0" presId="urn:microsoft.com/office/officeart/2005/8/layout/radial1"/>
    <dgm:cxn modelId="{2A0A2262-C93E-4E9A-85C9-EA551E76F527}" type="presParOf" srcId="{4979E913-956C-45C5-A2E6-FB7D01E17B16}" destId="{3091C4CD-F16A-4F19-8C9B-0A0C9FC8E8E2}" srcOrd="11" destOrd="0" presId="urn:microsoft.com/office/officeart/2005/8/layout/radial1"/>
    <dgm:cxn modelId="{CB22F3D0-30BB-418E-80ED-A176A411B93D}" type="presParOf" srcId="{3091C4CD-F16A-4F19-8C9B-0A0C9FC8E8E2}" destId="{D50CA50B-90FF-4844-BA47-5A65FA021B64}" srcOrd="0" destOrd="0" presId="urn:microsoft.com/office/officeart/2005/8/layout/radial1"/>
    <dgm:cxn modelId="{7465856B-250D-4A99-9338-0BA77690381D}" type="presParOf" srcId="{4979E913-956C-45C5-A2E6-FB7D01E17B16}" destId="{BA40BCBF-4299-4D34-AAC7-A59F138B7194}" srcOrd="12" destOrd="0" presId="urn:microsoft.com/office/officeart/2005/8/layout/radial1"/>
    <dgm:cxn modelId="{36650F08-68DD-4B07-83A2-9BFB6ABDF951}" type="presParOf" srcId="{4979E913-956C-45C5-A2E6-FB7D01E17B16}" destId="{5BD59188-6677-4819-BA61-968BD9E96114}" srcOrd="13" destOrd="0" presId="urn:microsoft.com/office/officeart/2005/8/layout/radial1"/>
    <dgm:cxn modelId="{0F55598C-D98B-46C5-9781-ED5FCB68BD15}" type="presParOf" srcId="{5BD59188-6677-4819-BA61-968BD9E96114}" destId="{DBB65657-C301-479B-9646-C80B369A0FB9}" srcOrd="0" destOrd="0" presId="urn:microsoft.com/office/officeart/2005/8/layout/radial1"/>
    <dgm:cxn modelId="{6C8FDB9F-9858-4D97-A5E4-69C002F65E0A}" type="presParOf" srcId="{4979E913-956C-45C5-A2E6-FB7D01E17B16}" destId="{5401AC7B-CE3D-4572-9A3E-2E592B97FCD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8A2AE1-D80E-442C-AE6C-3F36C321E198}">
      <dsp:nvSpPr>
        <dsp:cNvPr id="0" name=""/>
        <dsp:cNvSpPr/>
      </dsp:nvSpPr>
      <dsp:spPr>
        <a:xfrm>
          <a:off x="2864659" y="2080118"/>
          <a:ext cx="1715960" cy="1354637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СЕГОДНЯ НА ИГРЕ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64659" y="2080118"/>
        <a:ext cx="1715960" cy="1354637"/>
      </dsp:txXfrm>
    </dsp:sp>
    <dsp:sp modelId="{D25FC867-3148-4519-8833-575E480C72B6}">
      <dsp:nvSpPr>
        <dsp:cNvPr id="0" name=""/>
        <dsp:cNvSpPr/>
      </dsp:nvSpPr>
      <dsp:spPr>
        <a:xfrm rot="16183320">
          <a:off x="3364376" y="1710427"/>
          <a:ext cx="706524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706524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6183320">
        <a:off x="3699975" y="1709202"/>
        <a:ext cx="35326" cy="35326"/>
      </dsp:txXfrm>
    </dsp:sp>
    <dsp:sp modelId="{C02DF5AF-DA99-4B1F-BEAB-F5A362782669}">
      <dsp:nvSpPr>
        <dsp:cNvPr id="0" name=""/>
        <dsp:cNvSpPr/>
      </dsp:nvSpPr>
      <dsp:spPr>
        <a:xfrm>
          <a:off x="2826454" y="18974"/>
          <a:ext cx="1772367" cy="1354637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УДАЛОСЬ …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26454" y="18974"/>
        <a:ext cx="1772367" cy="1354637"/>
      </dsp:txXfrm>
    </dsp:sp>
    <dsp:sp modelId="{71711F41-25AE-4537-9672-930D8F05BB2C}">
      <dsp:nvSpPr>
        <dsp:cNvPr id="0" name=""/>
        <dsp:cNvSpPr/>
      </dsp:nvSpPr>
      <dsp:spPr>
        <a:xfrm rot="19237725">
          <a:off x="4259340" y="2090388"/>
          <a:ext cx="512351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512351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 rot="19237725">
        <a:off x="4502707" y="2094017"/>
        <a:ext cx="25617" cy="25617"/>
      </dsp:txXfrm>
    </dsp:sp>
    <dsp:sp modelId="{F03A072F-3731-48EC-9660-A9EC225BF96A}">
      <dsp:nvSpPr>
        <dsp:cNvPr id="0" name=""/>
        <dsp:cNvSpPr/>
      </dsp:nvSpPr>
      <dsp:spPr>
        <a:xfrm>
          <a:off x="4463209" y="784286"/>
          <a:ext cx="1677230" cy="1354637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БЫЛО ИНТЕРЕСНО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sp:txBody>
      <dsp:txXfrm>
        <a:off x="4463209" y="784286"/>
        <a:ext cx="1677230" cy="1354637"/>
      </dsp:txXfrm>
    </dsp:sp>
    <dsp:sp modelId="{BF231D0A-3349-448E-B632-909FA7BE0765}">
      <dsp:nvSpPr>
        <dsp:cNvPr id="0" name=""/>
        <dsp:cNvSpPr/>
      </dsp:nvSpPr>
      <dsp:spPr>
        <a:xfrm rot="427047">
          <a:off x="4567537" y="2887760"/>
          <a:ext cx="660906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660906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427047">
        <a:off x="4881467" y="2887676"/>
        <a:ext cx="33045" cy="33045"/>
      </dsp:txXfrm>
    </dsp:sp>
    <dsp:sp modelId="{229190B2-A1FB-41D2-BDB8-5F7F986E347F}">
      <dsp:nvSpPr>
        <dsp:cNvPr id="0" name=""/>
        <dsp:cNvSpPr/>
      </dsp:nvSpPr>
      <dsp:spPr>
        <a:xfrm>
          <a:off x="5215019" y="2420708"/>
          <a:ext cx="1646128" cy="1251698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Я ДЛЯ СЕБЯ СДЕЛАЛ ВЫВОДЫ …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15019" y="2420708"/>
        <a:ext cx="1646128" cy="1251698"/>
      </dsp:txXfrm>
    </dsp:sp>
    <dsp:sp modelId="{470CF36D-B909-43FF-8B27-78753051DB80}">
      <dsp:nvSpPr>
        <dsp:cNvPr id="0" name=""/>
        <dsp:cNvSpPr/>
      </dsp:nvSpPr>
      <dsp:spPr>
        <a:xfrm rot="3278737">
          <a:off x="3986188" y="3633325"/>
          <a:ext cx="739051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739051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3278737">
        <a:off x="4337237" y="3631287"/>
        <a:ext cx="36952" cy="36952"/>
      </dsp:txXfrm>
    </dsp:sp>
    <dsp:sp modelId="{0E21F5CA-3C5C-48FD-B74F-278A6FD36A6C}">
      <dsp:nvSpPr>
        <dsp:cNvPr id="0" name=""/>
        <dsp:cNvSpPr/>
      </dsp:nvSpPr>
      <dsp:spPr>
        <a:xfrm>
          <a:off x="4104458" y="3874720"/>
          <a:ext cx="1751004" cy="1309853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МНЕ ПОНРАВИ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ЛОСЬ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sp:txBody>
      <dsp:txXfrm>
        <a:off x="4104458" y="3874720"/>
        <a:ext cx="1751004" cy="1309853"/>
      </dsp:txXfrm>
    </dsp:sp>
    <dsp:sp modelId="{AAA7F563-99CB-400A-948D-6FDAE6B05159}">
      <dsp:nvSpPr>
        <dsp:cNvPr id="0" name=""/>
        <dsp:cNvSpPr/>
      </dsp:nvSpPr>
      <dsp:spPr>
        <a:xfrm rot="7233152">
          <a:off x="2884494" y="3626558"/>
          <a:ext cx="630831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630831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7233152">
        <a:off x="3184139" y="3627225"/>
        <a:ext cx="31541" cy="31541"/>
      </dsp:txXfrm>
    </dsp:sp>
    <dsp:sp modelId="{6C39BD06-CC2C-4D02-A549-186D66C369B8}">
      <dsp:nvSpPr>
        <dsp:cNvPr id="0" name=""/>
        <dsp:cNvSpPr/>
      </dsp:nvSpPr>
      <dsp:spPr>
        <a:xfrm>
          <a:off x="1809930" y="3852324"/>
          <a:ext cx="1733218" cy="1354637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ПОКАЗА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ЛОСЬ СТРАННЫМ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…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809930" y="3852324"/>
        <a:ext cx="1733218" cy="1354637"/>
      </dsp:txXfrm>
    </dsp:sp>
    <dsp:sp modelId="{3091C4CD-F16A-4F19-8C9B-0A0C9FC8E8E2}">
      <dsp:nvSpPr>
        <dsp:cNvPr id="0" name=""/>
        <dsp:cNvSpPr/>
      </dsp:nvSpPr>
      <dsp:spPr>
        <a:xfrm rot="10071212">
          <a:off x="2374826" y="2974490"/>
          <a:ext cx="525933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525933" y="16437"/>
              </a:lnTo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071212">
        <a:off x="2624644" y="2977780"/>
        <a:ext cx="26296" cy="26296"/>
      </dsp:txXfrm>
    </dsp:sp>
    <dsp:sp modelId="{BA40BCBF-4299-4D34-AAC7-A59F138B7194}">
      <dsp:nvSpPr>
        <dsp:cNvPr id="0" name=""/>
        <dsp:cNvSpPr/>
      </dsp:nvSpPr>
      <dsp:spPr>
        <a:xfrm>
          <a:off x="745269" y="2541970"/>
          <a:ext cx="1663034" cy="1354637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МЕНЯ УДИВИЛО …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69" y="2541970"/>
        <a:ext cx="1663034" cy="1354637"/>
      </dsp:txXfrm>
    </dsp:sp>
    <dsp:sp modelId="{5BD59188-6677-4819-BA61-968BD9E96114}">
      <dsp:nvSpPr>
        <dsp:cNvPr id="0" name=""/>
        <dsp:cNvSpPr/>
      </dsp:nvSpPr>
      <dsp:spPr>
        <a:xfrm rot="13141084">
          <a:off x="2717984" y="2112033"/>
          <a:ext cx="456893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456893" y="16437"/>
              </a:lnTo>
            </a:path>
          </a:pathLst>
        </a:custGeom>
        <a:noFill/>
        <a:ln w="57150" cap="rnd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41084">
        <a:off x="2935008" y="2117048"/>
        <a:ext cx="22844" cy="22844"/>
      </dsp:txXfrm>
    </dsp:sp>
    <dsp:sp modelId="{5401AC7B-CE3D-4572-9A3E-2E592B97FCD8}">
      <dsp:nvSpPr>
        <dsp:cNvPr id="0" name=""/>
        <dsp:cNvSpPr/>
      </dsp:nvSpPr>
      <dsp:spPr>
        <a:xfrm>
          <a:off x="1244521" y="690965"/>
          <a:ext cx="1757859" cy="1541279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ХОЧУ 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ОТМЕТИТЬ 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rPr>
            <a:t>…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accent6">
                <a:lumMod val="60000"/>
                <a:lumOff val="40000"/>
              </a:schemeClr>
            </a:solidFill>
            <a:effectLst/>
            <a:latin typeface="Arial" charset="0"/>
          </a:endParaRPr>
        </a:p>
      </dsp:txBody>
      <dsp:txXfrm>
        <a:off x="1244521" y="690965"/>
        <a:ext cx="1757859" cy="154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E723-0453-4F5E-BED2-E287E777366E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slide" Target="slide8.xml"/><Relationship Id="rId18" Type="http://schemas.openxmlformats.org/officeDocument/2006/relationships/slide" Target="slide14.xml"/><Relationship Id="rId26" Type="http://schemas.openxmlformats.org/officeDocument/2006/relationships/slide" Target="slide23.xml"/><Relationship Id="rId39" Type="http://schemas.openxmlformats.org/officeDocument/2006/relationships/slide" Target="slide3.xml"/><Relationship Id="rId3" Type="http://schemas.openxmlformats.org/officeDocument/2006/relationships/control" Target="../activeX/activeX2.xml"/><Relationship Id="rId21" Type="http://schemas.openxmlformats.org/officeDocument/2006/relationships/slide" Target="slide17.xml"/><Relationship Id="rId34" Type="http://schemas.openxmlformats.org/officeDocument/2006/relationships/slide" Target="slide32.xml"/><Relationship Id="rId7" Type="http://schemas.openxmlformats.org/officeDocument/2006/relationships/control" Target="../activeX/activeX6.xml"/><Relationship Id="rId12" Type="http://schemas.openxmlformats.org/officeDocument/2006/relationships/slide" Target="slide7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33" Type="http://schemas.openxmlformats.org/officeDocument/2006/relationships/slide" Target="slide31.xml"/><Relationship Id="rId38" Type="http://schemas.openxmlformats.org/officeDocument/2006/relationships/slide" Target="slide27.xml"/><Relationship Id="rId2" Type="http://schemas.openxmlformats.org/officeDocument/2006/relationships/control" Target="../activeX/activeX1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26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" Target="slide6.xml"/><Relationship Id="rId24" Type="http://schemas.openxmlformats.org/officeDocument/2006/relationships/slide" Target="slide21.xml"/><Relationship Id="rId32" Type="http://schemas.openxmlformats.org/officeDocument/2006/relationships/slide" Target="slide30.xml"/><Relationship Id="rId37" Type="http://schemas.openxmlformats.org/officeDocument/2006/relationships/slide" Target="slide19.xml"/><Relationship Id="rId40" Type="http://schemas.openxmlformats.org/officeDocument/2006/relationships/slide" Target="slide11.xml"/><Relationship Id="rId5" Type="http://schemas.openxmlformats.org/officeDocument/2006/relationships/control" Target="../activeX/activeX4.xml"/><Relationship Id="rId15" Type="http://schemas.openxmlformats.org/officeDocument/2006/relationships/slide" Target="slide10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slide" Target="slide5.xml"/><Relationship Id="rId19" Type="http://schemas.openxmlformats.org/officeDocument/2006/relationships/slide" Target="slide15.xml"/><Relationship Id="rId31" Type="http://schemas.openxmlformats.org/officeDocument/2006/relationships/slide" Target="slide29.xml"/><Relationship Id="rId4" Type="http://schemas.openxmlformats.org/officeDocument/2006/relationships/control" Target="../activeX/activeX3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8.xml"/><Relationship Id="rId27" Type="http://schemas.openxmlformats.org/officeDocument/2006/relationships/slide" Target="slide24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raduga498.moy.su/_fr/2/761459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p3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90;&#1072;&#1096;&#1090;&#1072;&#1075;&#1086;&#1083;&#1100;&#1089;&#1082;&#1080;&#1081;%20&#1088;&#1072;&#1081;&#1086;&#1085;%20&#1092;&#1086;&#1090;&#1086;" TargetMode="External"/><Relationship Id="rId13" Type="http://schemas.openxmlformats.org/officeDocument/2006/relationships/hyperlink" Target="http://domashnee-rastenie.ru/legendy-o-tsvetah/legendy-o-pione-istoriya-piona-uklonyayushhegosya.html" TargetMode="External"/><Relationship Id="rId18" Type="http://schemas.openxmlformats.org/officeDocument/2006/relationships/hyperlink" Target="https://yandex.ru/images/search?img_url=https://cdn1.thehunt.com/app/public/system/note_images/3553591/original/ab91708eaf7e40a6169d838825c985cb.png&amp;text=&#1079;&#1085;&#1072;&#1082;%20&#1079;&#1072;&#1087;&#1088;&#1077;&#1097;&#1072;&#1102;&#1097;&#1080;&#1081;&amp;noreask=1&amp;pos=4&amp;lr=237&amp;rpt=simage" TargetMode="External"/><Relationship Id="rId3" Type="http://schemas.openxmlformats.org/officeDocument/2006/relationships/hyperlink" Target="https://yandex.ru/images/search?img_url=http://kuzbasseco.ru/004/2.2_12.jpg&amp;text=&#1095;&#1091;&#1084;&#1072;&#1081;&#1089;&#1082;&#1086;-&#1080;&#1088;&#1082;&#1091;&#1090;&#1103;&#1085;&#1086;&#1074;&#1089;&#1082;&#1080;&#1081;%20&#1079;&#1072;&#1082;&#1072;&#1079;&#1085;&#1080;&#1082;&amp;noreask=1&amp;pos=3&amp;lr=237&amp;rpt=simage" TargetMode="External"/><Relationship Id="rId7" Type="http://schemas.openxmlformats.org/officeDocument/2006/relationships/hyperlink" Target="https://www.google.ru/url?sa=i&amp;rct=j&amp;q=&amp;esrc=s&amp;source=images&amp;cd=&amp;cad=rja&amp;uact=8&amp;ved=0ahUKEwjTpZWa3P3RAhWqCJoKHRcnA-MQjRwIBw&amp;url=http://rulandinfo.ru/tours/214/1121/&amp;psig=AFQjCNHWg7wt2mwZzM3AEF-8MRfEurt6nw&amp;ust=1486547783258642" TargetMode="External"/><Relationship Id="rId12" Type="http://schemas.openxmlformats.org/officeDocument/2006/relationships/hyperlink" Target="https://www.google.ru/url?sa=i&amp;rct=j&amp;q=&amp;esrc=s&amp;source=images&amp;cd=&amp;cad=rja&amp;uact=8&amp;ved=0ahUKEwjTiunX6IHSAhXoQpoKHfDeAvoQjRwIBw&amp;url=https://infourok" TargetMode="External"/><Relationship Id="rId17" Type="http://schemas.openxmlformats.org/officeDocument/2006/relationships/hyperlink" Target="http://thedifference.ru/chem-otlichaetsya-zapovednik-ot-nacionalnogo-parka/" TargetMode="External"/><Relationship Id="rId2" Type="http://schemas.openxmlformats.org/officeDocument/2006/relationships/hyperlink" Target="https://yandex.ru/images/search?text=&#1086;&#1086;&#1087;&#1090;%20&#1082;&#1077;&#1084;&#1077;&#1088;&#1086;&#1074;&#1089;&#1082;&#1086;&#1081;%20&#1086;&#1073;&#1083;&#1072;&#1089;&#1090;&#1080;&amp;img_url=http://geofondkem.ru/images/oopt_bg.jpg&amp;pos=1&amp;rpt=simage&amp;stype=image&amp;lr=237&amp;noreask=1&amp;parent-reqid=1486486657354094-277442696275901937245254-man1-1398&amp;source=wiz" TargetMode="External"/><Relationship Id="rId16" Type="http://schemas.openxmlformats.org/officeDocument/2006/relationships/hyperlink" Target=":%20http:/thedifference.ru/chem-otlichaetsya-zapovednik-ot-nacionalnogo-par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8;&#1086;&#1089;&#1086;&#1084;&#1072;&#1093;&#1072;%20&#1092;&#1086;&#1090;&#1086;" TargetMode="External"/><Relationship Id="rId11" Type="http://schemas.openxmlformats.org/officeDocument/2006/relationships/hyperlink" Target="https://yandex.ru/images/search?img_url=http://openkemerovo.ru/w/images/3/3b/N_1335354516.jpg&amp;text=&#1082;&#1091;&#1079;&#1073;&#1072;&#1089;&#1089;&#1082;&#1080;&#1081;%20&#1073;&#1086;&#1090;&#1072;&#1085;&#1080;&#1095;&#1077;&#1089;&#1082;&#1080;&#1081;%20&#1089;&#1072;&#1076;&amp;noreask=1&amp;pos=35&amp;lr=237&amp;rpt=simage" TargetMode="External"/><Relationship Id="rId5" Type="http://schemas.openxmlformats.org/officeDocument/2006/relationships/hyperlink" Target="https://yandex.ru/images/search?text=&#1089;&#1077;&#1074;&#1077;&#1088;&#1085;&#1099;&#1081;%20&#1083;&#1077;&#1089;&#1085;&#1086;&#1081;%20&#1086;&#1083;&#1077;&#1085;&#1100;%20&#1092;&#1086;&#1090;&#1086;" TargetMode="External"/><Relationship Id="rId15" Type="http://schemas.openxmlformats.org/officeDocument/2006/relationships/hyperlink" Target="https://yandex.ru/images/search?img_url=http://lib42.ru/storage/images/cultural/90/view/14193148663381.jpg&amp;text=&#1079;&#1072;&#1082;&#1072;&#1079;&#1085;&#1080;&#1082;%20&#1050;&#1080;&#1090;&#1072;&#1090;&#1089;&#1082;&#1080;&#1081;&amp;noreask=1&amp;pos=2&amp;lr=237&amp;rpt=simage" TargetMode="External"/><Relationship Id="rId10" Type="http://schemas.openxmlformats.org/officeDocument/2006/relationships/hyperlink" Target="https://yandex.ru/images/search?text=&#1082;&#1091;&#1079;&#1085;&#1077;&#1094;&#1082;&#1080;&#1081;%20&#1072;&#1083;&#1072;&#1090;&#1072;&#1091;%206%20&#1087;&#1086;&#1095;&#1077;&#1090;&#1085;&#1086;&#1077;%20&#1084;&#1077;&#1089;&#1090;&#1086;%20&#1074;%20&#1088;&#1077;&#1081;&#1090;&#1080;&#1085;&#1075;&#1077;&amp;img_url=https://img-fotki.yandex.ru/get/3207/198922885.61/0_16a1a6_1ce53cb1_-5-XL.jpg&amp;pos=17&amp;rpt=simage" TargetMode="External"/><Relationship Id="rId19" Type="http://schemas.openxmlformats.org/officeDocument/2006/relationships/hyperlink" Target="http://loktevva.blogspot.ru/2011/06/blog-post_5737.html" TargetMode="External"/><Relationship Id="rId4" Type="http://schemas.openxmlformats.org/officeDocument/2006/relationships/hyperlink" Target="https://yandex.ru/images/search?img_url=https://www.ruspeach.com/upload/iblock/f3e/f3e7e03bdaf6a2fad9b78f5c31e7557f.jpg&amp;text=&#1082;&#1091;&#1079;&#1085;&#1077;&#1094;&#1082;&#1080;&#1081;%20&#1072;&#1083;&#1072;&#1090;&#1072;&#1091;&amp;noreask=1&amp;pos=1&amp;lr=237&amp;rpt=simage" TargetMode="External"/><Relationship Id="rId9" Type="http://schemas.openxmlformats.org/officeDocument/2006/relationships/hyperlink" Target="https://yandex.ru/images/search?p=1&amp;text=&#1074;&#1077;&#1085;&#1077;&#1088;&#1080;&#1085;%20&#1073;&#1072;&#1096;&#1084;&#1072;&#1095;&#1086;&#1082;%20&#1082;&#1088;&#1091;&#1087;&#1085;&#1086;&#1094;&#1074;&#1077;&#1090;&#1082;&#1086;&#1074;&#1099;&#1081;&amp;img_url=http://davaiknam.ru/texts/821/820913/820913_html_746ccc0.jpg&amp;pos=68&amp;rpt=simage" TargetMode="External"/><Relationship Id="rId14" Type="http://schemas.openxmlformats.org/officeDocument/2006/relationships/hyperlink" Target="http://geography_ru.academic.ru/2311/&#1079;&#1072;&#1082;&#1072;&#1079;&#1085;&#1080;&#1082;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media.spidersweb.pl/wp-content/uploads/2015/11/shutterstock_136564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6408712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ЗАПОВЕДНЫЕ    ЗЕМЛИ КУЗБАССА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401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игра по краеведению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6021288"/>
            <a:ext cx="302433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Пояснительная записка</a:t>
            </a:r>
            <a:endParaRPr lang="ru-RU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Fanfary_na_nachalo_-_truby_skazochnye_(iPlay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67944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1995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вступил в действие закон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особо охраняемых территориях?»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5229200"/>
            <a:ext cx="1944216" cy="86409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 descr="https://ds04.infourok.ru/uploads/ex/0241/00022520-8b7559d2/img9.jpg"/>
          <p:cNvPicPr/>
          <p:nvPr/>
        </p:nvPicPr>
        <p:blipFill>
          <a:blip r:embed="rId3" cstate="print"/>
          <a:srcRect l="1664" t="13895" r="63859" b="17580"/>
          <a:stretch>
            <a:fillRect/>
          </a:stretch>
        </p:blipFill>
        <p:spPr bwMode="auto">
          <a:xfrm>
            <a:off x="6012160" y="5085184"/>
            <a:ext cx="2520280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«Томская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писаница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музей – заповедник наскального искусства народов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Евразии.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памятник природы,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музей – заповедник наскального искусства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небом.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376264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4" descr="f_19928963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5868144" y="5085184"/>
            <a:ext cx="2664296" cy="1566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ациональный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Шорский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находится в Кемеровской области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«Водопад Сага»?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30425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 descr="Картинки по запросу водопад сага в кемеровской области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584176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algn="ctr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ctr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Тремолитовые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останцы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Алгуя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Развитие  Междуреченского района как района экотуризма</a:t>
            </a:r>
            <a:r>
              <a:rPr lang="ru-RU" sz="2400" b="1" dirty="0" smtClean="0">
                <a:cs typeface="Times New Roman" pitchFamily="18" charset="0"/>
              </a:rPr>
              <a:t>.</a:t>
            </a:r>
          </a:p>
          <a:p>
            <a:pPr marL="342900" lvl="1" indent="-342900"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 фотографию.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природы,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30425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ttp://ratanews.ru/i/editor_upload/images/tremo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73143"/>
            <a:ext cx="2592288" cy="1596217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Кузнецкий Алатау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находится каньон «Скалистые горы»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Кемеровской области?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2304256" cy="1080120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4" descr="http://s019.radikal.ru/i631/1207/d5/b9d4e50ef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142" y="5085184"/>
            <a:ext cx="2691298" cy="1584175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Костенковские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скалы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 фотографию.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самую «молодую» ООПТ регионального значения на территории Кемеровской области.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448272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6866" name="Picture 2" descr="http://kuzbass85.ru/wp-content/uploads/2016/07/Kostyonkovskie-skal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85184"/>
            <a:ext cx="2448272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природы "Сосна сибирская"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региональную ООПТ,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которая имеет  наименьшую площадь.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448272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5842" name="Picture 2" descr="http://s12.stc.all.kpcdn.net/share/i/4/676184/wx108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308304" y="5085184"/>
            <a:ext cx="1204000" cy="15121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«Царские ворота»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живописные скалы с гротом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наверху, расположенные на расстоянии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км по течению реки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Мрассу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 поселка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Усть-Анзас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376264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 descr="Картинки по запросу царские ворота кемеровская область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584176" cy="1574304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Хомутовские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пороги» -  охраняемое урочище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самый большой порог родного края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реке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Мрассу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длиной 5 км от устья реки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Кизес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устья реки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Ташъелга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376264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 descr="Картинки по запросу хомутовские пороги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27"/>
          <a:stretch>
            <a:fillRect/>
          </a:stretch>
        </p:blipFill>
        <p:spPr bwMode="auto">
          <a:xfrm>
            <a:off x="6228184" y="5085184"/>
            <a:ext cx="2294385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79208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Бобр обыкновенный.  Заказники: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Антибесский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Бунгарапско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Ажендаровский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Китатский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Барзасский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 фотографию. Назовите животное.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 созданы для его охраны и воспроизводства?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2770" name="Picture 2" descr="http://kp.by/share/i/12/6752111/wr-720.sh-18.jpg"/>
          <p:cNvPicPr>
            <a:picLocks noChangeAspect="1" noChangeArrowheads="1"/>
          </p:cNvPicPr>
          <p:nvPr/>
        </p:nvPicPr>
        <p:blipFill>
          <a:blip r:embed="rId3" cstate="print"/>
          <a:srcRect r="13270"/>
          <a:stretch>
            <a:fillRect/>
          </a:stretch>
        </p:blipFill>
        <p:spPr bwMode="auto">
          <a:xfrm>
            <a:off x="6300192" y="5085184"/>
            <a:ext cx="2304256" cy="1512168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2160240" cy="1152128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52936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8"/>
            <a:ext cx="2160240" cy="1080120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3347864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139952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>
          <a:xfrm>
            <a:off x="4932040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21" name="Прямоугольник 20">
            <a:hlinkClick r:id="rId12" action="ppaction://hlinksldjump"/>
          </p:cNvPr>
          <p:cNvSpPr/>
          <p:nvPr/>
        </p:nvSpPr>
        <p:spPr>
          <a:xfrm>
            <a:off x="5724128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6516216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23" name="Прямоугольник 22">
            <a:hlinkClick r:id="rId14" action="ppaction://hlinksldjump"/>
          </p:cNvPr>
          <p:cNvSpPr/>
          <p:nvPr/>
        </p:nvSpPr>
        <p:spPr>
          <a:xfrm>
            <a:off x="7308304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8100392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32" name="Прямоугольник 31">
            <a:hlinkClick r:id="rId16" action="ppaction://hlinksldjump"/>
          </p:cNvPr>
          <p:cNvSpPr/>
          <p:nvPr/>
        </p:nvSpPr>
        <p:spPr>
          <a:xfrm>
            <a:off x="3347864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3" name="Прямоугольник 32">
            <a:hlinkClick r:id="rId17" action="ppaction://hlinksldjump"/>
          </p:cNvPr>
          <p:cNvSpPr/>
          <p:nvPr/>
        </p:nvSpPr>
        <p:spPr>
          <a:xfrm>
            <a:off x="4139952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4" name="Прямоугольник 33">
            <a:hlinkClick r:id="rId18" action="ppaction://hlinksldjump"/>
          </p:cNvPr>
          <p:cNvSpPr/>
          <p:nvPr/>
        </p:nvSpPr>
        <p:spPr>
          <a:xfrm>
            <a:off x="4932040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35" name="Прямоугольник 34">
            <a:hlinkClick r:id="rId19" action="ppaction://hlinksldjump"/>
          </p:cNvPr>
          <p:cNvSpPr/>
          <p:nvPr/>
        </p:nvSpPr>
        <p:spPr>
          <a:xfrm>
            <a:off x="5724128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  <p:sp>
        <p:nvSpPr>
          <p:cNvPr id="36" name="Прямоугольник 35">
            <a:hlinkClick r:id="rId20" action="ppaction://hlinksldjump"/>
          </p:cNvPr>
          <p:cNvSpPr/>
          <p:nvPr/>
        </p:nvSpPr>
        <p:spPr>
          <a:xfrm>
            <a:off x="6516216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37" name="Прямоугольник 36">
            <a:hlinkClick r:id="rId21" action="ppaction://hlinksldjump"/>
          </p:cNvPr>
          <p:cNvSpPr/>
          <p:nvPr/>
        </p:nvSpPr>
        <p:spPr>
          <a:xfrm>
            <a:off x="7308304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38" name="Прямоугольник 37">
            <a:hlinkClick r:id="rId22" action="ppaction://hlinksldjump"/>
          </p:cNvPr>
          <p:cNvSpPr/>
          <p:nvPr/>
        </p:nvSpPr>
        <p:spPr>
          <a:xfrm>
            <a:off x="8100392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39" name="Прямоугольник 38">
            <a:hlinkClick r:id="rId23" action="ppaction://hlinksldjump"/>
          </p:cNvPr>
          <p:cNvSpPr/>
          <p:nvPr/>
        </p:nvSpPr>
        <p:spPr>
          <a:xfrm>
            <a:off x="3347864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0" name="Прямоугольник 39">
            <a:hlinkClick r:id="rId24" action="ppaction://hlinksldjump"/>
          </p:cNvPr>
          <p:cNvSpPr/>
          <p:nvPr/>
        </p:nvSpPr>
        <p:spPr>
          <a:xfrm>
            <a:off x="4139952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41" name="Прямоугольник 40">
            <a:hlinkClick r:id="rId25" action="ppaction://hlinksldjump"/>
          </p:cNvPr>
          <p:cNvSpPr/>
          <p:nvPr/>
        </p:nvSpPr>
        <p:spPr>
          <a:xfrm>
            <a:off x="4932040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42" name="Прямоугольник 41">
            <a:hlinkClick r:id="rId26" action="ppaction://hlinksldjump"/>
          </p:cNvPr>
          <p:cNvSpPr/>
          <p:nvPr/>
        </p:nvSpPr>
        <p:spPr>
          <a:xfrm>
            <a:off x="5724128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  <p:sp>
        <p:nvSpPr>
          <p:cNvPr id="43" name="Прямоугольник 42">
            <a:hlinkClick r:id="rId27" action="ppaction://hlinksldjump"/>
          </p:cNvPr>
          <p:cNvSpPr/>
          <p:nvPr/>
        </p:nvSpPr>
        <p:spPr>
          <a:xfrm>
            <a:off x="6516216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44" name="Прямоугольник 43">
            <a:hlinkClick r:id="rId28" action="ppaction://hlinksldjump"/>
          </p:cNvPr>
          <p:cNvSpPr/>
          <p:nvPr/>
        </p:nvSpPr>
        <p:spPr>
          <a:xfrm>
            <a:off x="7308304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45" name="Прямоугольник 44">
            <a:hlinkClick r:id="rId29" action="ppaction://hlinksldjump"/>
          </p:cNvPr>
          <p:cNvSpPr/>
          <p:nvPr/>
        </p:nvSpPr>
        <p:spPr>
          <a:xfrm>
            <a:off x="8100392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46" name="Прямоугольник 45">
            <a:hlinkClick r:id="rId30" action="ppaction://hlinksldjump"/>
          </p:cNvPr>
          <p:cNvSpPr/>
          <p:nvPr/>
        </p:nvSpPr>
        <p:spPr>
          <a:xfrm>
            <a:off x="3347864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7" name="Прямоугольник 46">
            <a:hlinkClick r:id="rId31" action="ppaction://hlinksldjump"/>
          </p:cNvPr>
          <p:cNvSpPr/>
          <p:nvPr/>
        </p:nvSpPr>
        <p:spPr>
          <a:xfrm>
            <a:off x="4139952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48" name="Прямоугольник 47">
            <a:hlinkClick r:id="rId32" action="ppaction://hlinksldjump"/>
          </p:cNvPr>
          <p:cNvSpPr/>
          <p:nvPr/>
        </p:nvSpPr>
        <p:spPr>
          <a:xfrm>
            <a:off x="4932040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49" name="Прямоугольник 48">
            <a:hlinkClick r:id="rId33" action="ppaction://hlinksldjump"/>
          </p:cNvPr>
          <p:cNvSpPr/>
          <p:nvPr/>
        </p:nvSpPr>
        <p:spPr>
          <a:xfrm>
            <a:off x="5724128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50" name="Прямоугольник 49">
            <a:hlinkClick r:id="rId34" action="ppaction://hlinksldjump"/>
          </p:cNvPr>
          <p:cNvSpPr/>
          <p:nvPr/>
        </p:nvSpPr>
        <p:spPr>
          <a:xfrm>
            <a:off x="6516216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51" name="Прямоугольник 50">
            <a:hlinkClick r:id="rId35" action="ppaction://hlinksldjump"/>
          </p:cNvPr>
          <p:cNvSpPr/>
          <p:nvPr/>
        </p:nvSpPr>
        <p:spPr>
          <a:xfrm>
            <a:off x="7308304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52" name="Прямоугольник 51">
            <a:hlinkClick r:id="rId36" action="ppaction://hlinksldjump"/>
          </p:cNvPr>
          <p:cNvSpPr/>
          <p:nvPr/>
        </p:nvSpPr>
        <p:spPr>
          <a:xfrm>
            <a:off x="8100392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60" name="Прямоугольник 59">
            <a:hlinkClick r:id="rId37" action="ppaction://hlinksldjump"/>
          </p:cNvPr>
          <p:cNvSpPr/>
          <p:nvPr/>
        </p:nvSpPr>
        <p:spPr>
          <a:xfrm>
            <a:off x="2555776" y="3140968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1" name="Прямоугольник 60">
            <a:hlinkClick r:id="rId38" action="ppaction://hlinksldjump"/>
          </p:cNvPr>
          <p:cNvSpPr/>
          <p:nvPr/>
        </p:nvSpPr>
        <p:spPr>
          <a:xfrm>
            <a:off x="2555776" y="443711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3" name="Прямоугольник 62">
            <a:hlinkClick r:id="rId39" action="ppaction://hlinksldjump"/>
          </p:cNvPr>
          <p:cNvSpPr/>
          <p:nvPr/>
        </p:nvSpPr>
        <p:spPr>
          <a:xfrm>
            <a:off x="2555776" y="476672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4" name="Прямоугольник 63">
            <a:hlinkClick r:id="rId40" action="ppaction://hlinksldjump"/>
          </p:cNvPr>
          <p:cNvSpPr/>
          <p:nvPr/>
        </p:nvSpPr>
        <p:spPr>
          <a:xfrm>
            <a:off x="2555776" y="1772816"/>
            <a:ext cx="72008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9512" y="5445224"/>
            <a:ext cx="8784976" cy="1224136"/>
          </a:xfrm>
          <a:prstGeom prst="rect">
            <a:avLst/>
          </a:prstGeom>
          <a:solidFill>
            <a:srgbClr val="1C1C1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1130" name="TextBox1" r:id="rId2" imgW="723960" imgH="571680"/>
      <p:control spid="1131" name="TextBox2" r:id="rId3" imgW="723960" imgH="571680"/>
      <p:control spid="1132" name="TextBox3" r:id="rId4" imgW="723960" imgH="571680"/>
      <p:control spid="1133" name="TextBox4" r:id="rId5" imgW="2666880" imgH="361800"/>
      <p:control spid="1134" name="TextBox5" r:id="rId6" imgW="2666880" imgH="361800"/>
      <p:control spid="1135" name="TextBox6" r:id="rId7" imgW="2666880" imgH="3618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0" grpId="0" animBg="1"/>
      <p:bldP spid="61" grpId="0" animBg="1"/>
      <p:bldP spid="63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79208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Участок природной территории с ограничением хозяйственной деятельности с целью сохранения отдельных видов флоры и фауны, а также воспроизводства особо ценных  животных для охоты.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Заказников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-13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заказник?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заказников в Кемеровской области?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771" name="Picture 3" descr="http://lib42.ru/storage/images/cultural/90/view/14193148663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229200"/>
            <a:ext cx="2861424" cy="144097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516216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Китатский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Пион уклоняющийся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92888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Древнегреческая легенда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связывает  этот цветок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именем врача Пеона,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который исцелил бога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подземного царства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Плутона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растение Красной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произрастающее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Чумайско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Иркутяновского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заказника.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85" y="5013176"/>
            <a:ext cx="1872209" cy="15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национальный парк допускаются посетители в целях прогулок и туризма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национальный парк отличается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заповедников?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22" name="Picture 2" descr="http://static9.depositphotos.com/1167801/1083/i/950/depositphotos_10839972-stock-photo-red-forbidden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085185"/>
            <a:ext cx="1736776" cy="1512168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020272" y="530120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???</a:t>
            </a:r>
            <a:endParaRPr lang="ru-RU" sz="4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Ятрышник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шлемоносный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восточносибирских деревнях рассказывают историю...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Однажды ночью в лесу  старичок   подарил   заблудившемуся охотнику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похожий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ядрышко,  за то, что он поделился с ним хлебом. Наутро  дорога домой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точно лента, легла перед ним. С тех пор считается, что корень  этого растения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носить его с собой,  помогает находить  нужную дорогу и защищает от зверей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Назовите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растение Красной книги, произрастающее на  территории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Чумайско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Иркутяновского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заказника.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http://photosflowery.ru/photo/82/82aa4be8801ab46f76289ddad805fe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13176"/>
            <a:ext cx="1368152" cy="1684608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23" name="Рисунок 22" descr="http://raduga498.moy.su/_fr/2/s7614595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1359177" cy="1669284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143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Ленинск-Кузнецкий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Тяжинский,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Таштагольский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Перечислите районы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Кемеровской области, на территории которых отсутствуют ООПТ регионального значения.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652" name="Picture 4" descr="http://photo.foto-planeta.com/view/4/8/1/1/kaz-481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85184"/>
            <a:ext cx="2498463" cy="16204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79208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Гнездоцветка клобучковая,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башмачок крупноцветковый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Надбородник безлистный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ятрышник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шлемоносный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редкие растения, занесенные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Красную книгу, (4 вида рекомендованы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едеральной охране) которые растут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Чумайско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Иркутяновском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заказнике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4" descr="https://ds03.infourok.ru/uploads/ex/0dbe/0000d10d-a68319f0/hello_html_7b418a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85184"/>
            <a:ext cx="1213549" cy="1584176"/>
          </a:xfrm>
          <a:prstGeom prst="rect">
            <a:avLst/>
          </a:prstGeom>
          <a:noFill/>
        </p:spPr>
      </p:pic>
      <p:pic>
        <p:nvPicPr>
          <p:cNvPr id="21" name="Picture 2" descr="http://www.plantarium.ru/dat/plants/4/420/101420_1d0732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5085184"/>
            <a:ext cx="1224136" cy="15841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Орхидные или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Ятрышниковые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самое многочисленное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семейство цветковых растений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книги Кемеровской области.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602" name="Picture 2" descr="http://zodorov.ru/ocenka-i-sohranenie-biologicheskogo-raznoobraziya-v-gosudarstv/11149_html_746ccc0.jpg"/>
          <p:cNvPicPr>
            <a:picLocks noChangeAspect="1" noChangeArrowheads="1"/>
          </p:cNvPicPr>
          <p:nvPr/>
        </p:nvPicPr>
        <p:blipFill>
          <a:blip r:embed="rId3" cstate="print"/>
          <a:srcRect t="20145" b="28371"/>
          <a:stretch>
            <a:fillRect/>
          </a:stretch>
        </p:blipFill>
        <p:spPr bwMode="auto">
          <a:xfrm>
            <a:off x="6156176" y="5013176"/>
            <a:ext cx="2413296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200" b="1" dirty="0" smtClean="0"/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животное, населявшее территорию Кузнецкого Алатау ещё до ледникового периода  и сохранившееся до настоящего времени.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808312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578" name="Picture 2" descr="https://ds03.infourok.ru/uploads/ex/06dd/0004e8dc-fb106605/2/img18.jpg"/>
          <p:cNvPicPr>
            <a:picLocks noChangeAspect="1" noChangeArrowheads="1"/>
          </p:cNvPicPr>
          <p:nvPr/>
        </p:nvPicPr>
        <p:blipFill>
          <a:blip r:embed="rId3" cstate="print"/>
          <a:srcRect l="25000" t="8333" r="4167" b="13889"/>
          <a:stretch>
            <a:fillRect/>
          </a:stretch>
        </p:blipFill>
        <p:spPr bwMode="auto">
          <a:xfrm>
            <a:off x="6084168" y="5013176"/>
            <a:ext cx="2448273" cy="166042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Семейство: Ястребиные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Орлан-белохвост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из самых крупных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охраняемых видов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хищных птиц Кузнецкого Алатау.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Размах крыльев до 2,3 м, вес до 6,5 кг.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Назовите вид и  семейство животного.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3168352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ЗАПОВЕДНИКИ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ttp://oxota42.ru/images/OOPT/or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00192" y="5085184"/>
            <a:ext cx="2232248" cy="15841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12" name="orlan-belohvost-golos-514-onbird.ru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91536" y="3878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осомаха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самое редкое  животное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Кемеровской области из семейства куньих,  которое напоминает медведя и барсука.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пища трупы животных.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736304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532" name="Picture 4" descr="http://www.proxvost.info/animals/polar/images/rosomaha/rosomaha_05.jpg"/>
          <p:cNvPicPr>
            <a:picLocks noChangeAspect="1" noChangeArrowheads="1"/>
          </p:cNvPicPr>
          <p:nvPr/>
        </p:nvPicPr>
        <p:blipFill>
          <a:blip r:embed="rId3" cstate="print"/>
          <a:srcRect t="4032" r="23393"/>
          <a:stretch>
            <a:fillRect/>
          </a:stretch>
        </p:blipFill>
        <p:spPr bwMode="auto">
          <a:xfrm>
            <a:off x="6084168" y="5013176"/>
            <a:ext cx="2414198" cy="1512168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79208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1953 году был найден двухметровый динозавр Пситтакозавр, в селе Шестаково,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Чебулинского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района.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и где был найден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двухметровый динозавр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Пситтакозавр-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необычной формой головы и клювом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попугая – «ящер-попугай?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 descr="Картинки по запросу пситтакозавр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2520280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 семейства лососевых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населяет небольшие горные реки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Кузнецкого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Алатау и Горной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Шории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 исчезновения. Назовите рыбу   Красной книги Кемеровской области.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66429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ttp://krai.myschool44.edu.ru/pics/zhivotnyj_mir/len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013176"/>
            <a:ext cx="2612004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В. Докучаев, П. П. Семенов-Тян-Шанский,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Н. Сукачев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фамилии ученых, стоявших у истоков развития теории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заповедования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66429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8" descr="http://uzluga.ru/potrb/%D0%9E%D1%81%D0%BD%D0%BE%D0%B2%D0%BD%D1%8B%D0%B5+%D0%BC%D0%B5%D1%82%D0%BE%D0%B4%D1%8B+%D0%B8%D1%81%D1%81%D0%BB%D0%B5%D0%B4%D0%BE%D0%B2%D0%B0%D0%BD%D0%B8%D1%8F+%D1%82%D0%B5%D1%80%D1%80%D0%B8%D1%82%D0%BE%D1%80%D0%B8%D0%B8+%D0%A0%D0%BE%D1%81%D1%81%D0%B8%D0%B8.+1+%D0%A1%D0%B1%D0%BE%D1%80+%D0%BF%D0%B5%D1%80%D0%B2%D0%B8%D1%87%D0%BD%D1%8B%D1%85+%D1%81%D0%B2%D0%B5%D0%B4%D0%B5%D0%BD%D0%B8%D0%B9+%D0%B2+%D1%80%D0%B5%D0%B7%D1%83%D0%BB%D1%8C%D1%82%D0%B0%D1%82%D0%B5+%D0%BF%D0%B5%D1%80%D0%B2%D1%8B%D1%85+%D1%8D%D0%BA%D1%81%D0%BF%D0%B5%D0%B4%D0%B8%D1%86%D0%B8%D0%B9+%D0%B7%D0%B5%D0%BC%D0%BB%D0%B5%D0%BF%D1%80%D0%BE%D1%85%D0%BE%D0%B4%D1%86%D0%B5%D0%B2b/img16.jpg"/>
          <p:cNvPicPr>
            <a:picLocks noChangeAspect="1" noChangeArrowheads="1"/>
          </p:cNvPicPr>
          <p:nvPr/>
        </p:nvPicPr>
        <p:blipFill>
          <a:blip r:embed="rId3" cstate="print"/>
          <a:srcRect l="29707" t="29349" r="32233" b="7218"/>
          <a:stretch>
            <a:fillRect/>
          </a:stretch>
        </p:blipFill>
        <p:spPr bwMode="auto">
          <a:xfrm>
            <a:off x="5364088" y="5157192"/>
            <a:ext cx="1080120" cy="144016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22" name="Picture 4" descr="http://5geografiya.net/datas/geografija/Geograficheskoe-polozhenie-materika-Evrazija/0026-026-Petr-Petrovich-Semenov-Tjan-SHanskij.jpg"/>
          <p:cNvPicPr>
            <a:picLocks noChangeAspect="1" noChangeArrowheads="1"/>
          </p:cNvPicPr>
          <p:nvPr/>
        </p:nvPicPr>
        <p:blipFill>
          <a:blip r:embed="rId4" cstate="print"/>
          <a:srcRect l="29030" t="25352" r="32942" b="8100"/>
          <a:stretch>
            <a:fillRect/>
          </a:stretch>
        </p:blipFill>
        <p:spPr bwMode="auto">
          <a:xfrm>
            <a:off x="6516216" y="5157192"/>
            <a:ext cx="1008112" cy="144016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24" name="Picture 6" descr="http://ppt4web.ru/images/581/18383/640/img16.jpg"/>
          <p:cNvPicPr>
            <a:picLocks noChangeAspect="1" noChangeArrowheads="1"/>
          </p:cNvPicPr>
          <p:nvPr/>
        </p:nvPicPr>
        <p:blipFill>
          <a:blip r:embed="rId5" cstate="print"/>
          <a:srcRect l="5118" t="25731" r="63580" b="11663"/>
          <a:stretch>
            <a:fillRect/>
          </a:stretch>
        </p:blipFill>
        <p:spPr bwMode="auto">
          <a:xfrm>
            <a:off x="7596336" y="5157192"/>
            <a:ext cx="984109" cy="144016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Полоз узорчатый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Руси царем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змей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считалось  неядовитое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животное семейства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ужеобразные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июня традиционно был Змеевик.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это животное Красной книги.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66429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482" name="Picture 2" descr="http://amur-bereg.ru/attachments/75658026_5-jpg.78675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Кузнецкий Алатау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заповедник, который 2016 году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занял почетное 6 место в рейтинге   самых красивых заповедников в России.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66429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34" name="Picture 2" descr="http://static.ngs.ru/news/42/preview/d6a2f665f492f5d5cb3dd6bd21dfdbba09df8028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013176"/>
            <a:ext cx="2643797" cy="16978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 «Кузнецкий Алатау», Национальный парк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Шорский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памятник природы «Липовый остров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ООПТ, расположенные на территории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Кемеровской области, имеют статус федеральных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подчиняются административным структурам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Кемеровской области?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664296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3"/>
          <p:cNvPicPr/>
          <p:nvPr/>
        </p:nvPicPr>
        <p:blipFill>
          <a:blip r:embed="rId3" cstate="print"/>
          <a:srcRect l="2439" t="2040" b="2079"/>
          <a:stretch>
            <a:fillRect/>
          </a:stretch>
        </p:blipFill>
        <p:spPr bwMode="auto">
          <a:xfrm>
            <a:off x="7020272" y="5085184"/>
            <a:ext cx="1512168" cy="16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332656"/>
            <a:ext cx="56886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Подведём   итоги</a:t>
            </a:r>
            <a:endParaRPr lang="ru-RU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26106251"/>
              </p:ext>
            </p:extLst>
          </p:nvPr>
        </p:nvGraphicFramePr>
        <p:xfrm>
          <a:off x="611560" y="1340768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chto-gde-kogda-chernyj-yacshik_(eee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380312" y="1847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D:\мамина папка 1\Мамина папка\рисунки, фильмы, анимация\веселые картинки\69552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4608512" cy="3659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8208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Поздравляем победителя!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Участникам спасибо!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76256" y="2643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Ссылки источников информации и изображений </a:t>
            </a:r>
            <a:endParaRPr lang="ru-RU" sz="1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 </a:t>
            </a:r>
            <a:r>
              <a:rPr lang="ru-RU" sz="1000" dirty="0" smtClean="0"/>
              <a:t>ООПТ Кемеровской области </a:t>
            </a:r>
            <a:r>
              <a:rPr lang="en-US" sz="1000" dirty="0" smtClean="0">
                <a:hlinkClick r:id="rId2"/>
              </a:rPr>
              <a:t>https://yandex.ru/images/search?text=</a:t>
            </a:r>
            <a:r>
              <a:rPr lang="ru-RU" sz="1000" dirty="0" smtClean="0">
                <a:hlinkClick r:id="rId2"/>
              </a:rPr>
              <a:t>оопт%20кемеровской%20области&amp;</a:t>
            </a:r>
            <a:r>
              <a:rPr lang="en-US" sz="1000" dirty="0" err="1" smtClean="0">
                <a:hlinkClick r:id="rId2"/>
              </a:rPr>
              <a:t>img_url</a:t>
            </a:r>
            <a:r>
              <a:rPr lang="en-US" sz="1000" dirty="0" smtClean="0">
                <a:hlinkClick r:id="rId2"/>
              </a:rPr>
              <a:t>=http%3A%2F%2Fgeofondkem.ru%2Fimages%2Foopt_bg.jpg&amp;pos=1&amp;rpt=</a:t>
            </a:r>
            <a:r>
              <a:rPr lang="en-US" sz="1000" dirty="0" err="1" smtClean="0">
                <a:hlinkClick r:id="rId2"/>
              </a:rPr>
              <a:t>simage&amp;stype</a:t>
            </a:r>
            <a:r>
              <a:rPr lang="en-US" sz="1000" dirty="0" smtClean="0">
                <a:hlinkClick r:id="rId2"/>
              </a:rPr>
              <a:t>=</a:t>
            </a:r>
            <a:r>
              <a:rPr lang="en-US" sz="1000" dirty="0" err="1" smtClean="0">
                <a:hlinkClick r:id="rId2"/>
              </a:rPr>
              <a:t>image&amp;lr</a:t>
            </a:r>
            <a:r>
              <a:rPr lang="en-US" sz="1000" dirty="0" smtClean="0">
                <a:hlinkClick r:id="rId2"/>
              </a:rPr>
              <a:t>=237&amp;noreask=1&amp;parent-reqid=1486486657354094-277442696275901937245254-man1-1398&amp;source=wiz</a:t>
            </a:r>
            <a:endParaRPr lang="ru-RU" sz="1000" dirty="0" smtClean="0"/>
          </a:p>
          <a:p>
            <a:r>
              <a:rPr lang="ru-RU" sz="1000" dirty="0" err="1" smtClean="0">
                <a:hlinkClick r:id="rId3"/>
              </a:rPr>
              <a:t>Чумайско</a:t>
            </a:r>
            <a:r>
              <a:rPr lang="ru-RU" sz="1000" dirty="0" smtClean="0">
                <a:hlinkClick r:id="rId3"/>
              </a:rPr>
              <a:t> –</a:t>
            </a:r>
            <a:r>
              <a:rPr lang="ru-RU" sz="1000" dirty="0" err="1" smtClean="0">
                <a:hlinkClick r:id="rId3"/>
              </a:rPr>
              <a:t>Иркутяновский</a:t>
            </a:r>
            <a:r>
              <a:rPr lang="ru-RU" sz="1000" dirty="0" smtClean="0">
                <a:hlinkClick r:id="rId3"/>
              </a:rPr>
              <a:t> заказник  </a:t>
            </a:r>
          </a:p>
          <a:p>
            <a:r>
              <a:rPr lang="en-US" sz="1000" dirty="0" smtClean="0">
                <a:hlinkClick r:id="rId3"/>
              </a:rPr>
              <a:t>https://yandex.ru/images/search?img_url=http%3A%2F%2Fkuzbasseco.ru%2F004%2F2.2_12.jpg&amp;text=</a:t>
            </a:r>
            <a:r>
              <a:rPr lang="ru-RU" sz="1000" dirty="0" smtClean="0">
                <a:hlinkClick r:id="rId3"/>
              </a:rPr>
              <a:t>чумайско-иркутяновский%20заказник&amp;</a:t>
            </a:r>
            <a:r>
              <a:rPr lang="en-US" sz="1000" dirty="0" err="1" smtClean="0">
                <a:hlinkClick r:id="rId3"/>
              </a:rPr>
              <a:t>noreask</a:t>
            </a:r>
            <a:r>
              <a:rPr lang="en-US" sz="1000" dirty="0" smtClean="0">
                <a:hlinkClick r:id="rId3"/>
              </a:rPr>
              <a:t>=1&amp;pos=3&amp;lr=237&amp;rpt=</a:t>
            </a:r>
            <a:r>
              <a:rPr lang="en-US" sz="1000" dirty="0" err="1" smtClean="0">
                <a:hlinkClick r:id="rId3"/>
              </a:rPr>
              <a:t>simage</a:t>
            </a:r>
            <a:endParaRPr lang="ru-RU" sz="1000" dirty="0" smtClean="0"/>
          </a:p>
          <a:p>
            <a:r>
              <a:rPr lang="ru-RU" sz="1000" dirty="0" smtClean="0">
                <a:hlinkClick r:id="rId4"/>
              </a:rPr>
              <a:t> Кузнецкий Алатау</a:t>
            </a:r>
          </a:p>
          <a:p>
            <a:r>
              <a:rPr lang="en-US" sz="1000" dirty="0" smtClean="0">
                <a:hlinkClick r:id="rId4"/>
              </a:rPr>
              <a:t>https://yandex.ru/images/search?img_url=https%3A%2F%2Fwww.ruspeach.com%2Fupload%2Fiblock%2Ff3e%2Ff3e7e03bdaf6a2fad9b78f5c31e7557f.jpg&amp;text=</a:t>
            </a:r>
            <a:r>
              <a:rPr lang="ru-RU" sz="1000" dirty="0" smtClean="0">
                <a:hlinkClick r:id="rId4"/>
              </a:rPr>
              <a:t>кузнецкий%20алатау&amp;</a:t>
            </a:r>
            <a:r>
              <a:rPr lang="en-US" sz="1000" dirty="0" err="1" smtClean="0">
                <a:hlinkClick r:id="rId4"/>
              </a:rPr>
              <a:t>noreask</a:t>
            </a:r>
            <a:r>
              <a:rPr lang="en-US" sz="1000" dirty="0" smtClean="0">
                <a:hlinkClick r:id="rId4"/>
              </a:rPr>
              <a:t>=1&amp;pos=1&amp;lr=237&amp;rpt=</a:t>
            </a:r>
            <a:r>
              <a:rPr lang="en-US" sz="1000" dirty="0" err="1" smtClean="0">
                <a:hlinkClick r:id="rId4"/>
              </a:rPr>
              <a:t>simage</a:t>
            </a:r>
            <a:endParaRPr lang="ru-RU" sz="1000" dirty="0" smtClean="0"/>
          </a:p>
          <a:p>
            <a:r>
              <a:rPr lang="ru-RU" sz="1000" dirty="0" smtClean="0">
                <a:hlinkClick r:id="rId5"/>
              </a:rPr>
              <a:t>Северный лесной олень </a:t>
            </a:r>
            <a:r>
              <a:rPr lang="en-US" sz="1000" dirty="0" smtClean="0">
                <a:hlinkClick r:id="rId5"/>
              </a:rPr>
              <a:t>https://yandex.ru/images/search?text=</a:t>
            </a:r>
            <a:r>
              <a:rPr lang="ru-RU" sz="1000" dirty="0" smtClean="0">
                <a:hlinkClick r:id="rId5"/>
              </a:rPr>
              <a:t>северный%20лесной%20олень%20фото</a:t>
            </a:r>
            <a:endParaRPr lang="ru-RU" sz="1000" dirty="0" smtClean="0"/>
          </a:p>
          <a:p>
            <a:r>
              <a:rPr lang="ru-RU" sz="1000" dirty="0" smtClean="0">
                <a:hlinkClick r:id="rId6"/>
              </a:rPr>
              <a:t>Росомаха  </a:t>
            </a:r>
            <a:r>
              <a:rPr lang="en-US" sz="1000" dirty="0" smtClean="0">
                <a:hlinkClick r:id="rId6"/>
              </a:rPr>
              <a:t>https://yandex.ru/images/search?text=</a:t>
            </a:r>
            <a:r>
              <a:rPr lang="ru-RU" sz="1000" dirty="0" smtClean="0">
                <a:hlinkClick r:id="rId6"/>
              </a:rPr>
              <a:t>росомаха%20фото</a:t>
            </a:r>
            <a:endParaRPr lang="ru-RU" sz="1000" dirty="0" smtClean="0"/>
          </a:p>
          <a:p>
            <a:r>
              <a:rPr lang="ru-RU" sz="1000" dirty="0" smtClean="0"/>
              <a:t>Липовый остров </a:t>
            </a:r>
            <a:r>
              <a:rPr lang="ru-RU" sz="1000" dirty="0" smtClean="0">
                <a:hlinkClick r:id="rId7"/>
              </a:rPr>
              <a:t>https://www.google.ru/url?sa=i&amp;rct=j&amp;q=&amp;esrc=s&amp;source=images&amp;cd=&amp;cad=rja&amp;uact=8&amp;ved=0ahUKEwjTpZWa3P3RAhWqCJoKHRcnA-MQjRwIBw&amp;url=http%3A%2F%2Frulandinfo.ru%2Ftours%2F214%2F1121%2F&amp;psig=AFQjCNHWg7wt2mwZzM3AEF-8MRfEurt6nw&amp;ust=1486547783258642</a:t>
            </a:r>
            <a:endParaRPr lang="ru-RU" sz="1000" dirty="0" smtClean="0"/>
          </a:p>
          <a:p>
            <a:r>
              <a:rPr lang="ru-RU" sz="1000" dirty="0" err="1" smtClean="0">
                <a:hlinkClick r:id="rId8"/>
              </a:rPr>
              <a:t>Костенковские</a:t>
            </a:r>
            <a:r>
              <a:rPr lang="ru-RU" sz="1000" dirty="0" smtClean="0">
                <a:hlinkClick r:id="rId8"/>
              </a:rPr>
              <a:t> скалы    </a:t>
            </a:r>
            <a:r>
              <a:rPr lang="en-US" sz="1000" dirty="0" smtClean="0">
                <a:hlinkClick r:id="rId8"/>
              </a:rPr>
              <a:t>https://yandex.ru/images/search?text=</a:t>
            </a:r>
            <a:r>
              <a:rPr lang="ru-RU" sz="1000" dirty="0" smtClean="0">
                <a:hlinkClick r:id="rId8"/>
              </a:rPr>
              <a:t>таштагольский%20район%20фото</a:t>
            </a:r>
            <a:endParaRPr lang="ru-RU" sz="1000" dirty="0" smtClean="0"/>
          </a:p>
          <a:p>
            <a:r>
              <a:rPr lang="ru-RU" sz="1000" dirty="0" smtClean="0">
                <a:hlinkClick r:id="rId9"/>
              </a:rPr>
              <a:t>Венерин башмачок крупноцветковый</a:t>
            </a:r>
          </a:p>
          <a:p>
            <a:r>
              <a:rPr lang="en-US" sz="1000" dirty="0" smtClean="0">
                <a:hlinkClick r:id="rId9"/>
              </a:rPr>
              <a:t>https://yandex.ru/images/search?p=1&amp;text=</a:t>
            </a:r>
            <a:r>
              <a:rPr lang="ru-RU" sz="1000" dirty="0" smtClean="0">
                <a:hlinkClick r:id="rId9"/>
              </a:rPr>
              <a:t>венерин%20башмачок%20крупноцветковый&amp;</a:t>
            </a:r>
            <a:r>
              <a:rPr lang="en-US" sz="1000" dirty="0" err="1" smtClean="0">
                <a:hlinkClick r:id="rId9"/>
              </a:rPr>
              <a:t>img_url</a:t>
            </a:r>
            <a:r>
              <a:rPr lang="en-US" sz="1000" dirty="0" smtClean="0">
                <a:hlinkClick r:id="rId9"/>
              </a:rPr>
              <a:t>=http%3A%2F%2Fdavaiknam.ru%2Ftexts%2F821%2F820913%2F820913_html_746ccc0.jpg&amp;pos=68&amp;rpt=</a:t>
            </a:r>
            <a:r>
              <a:rPr lang="en-US" sz="1000" dirty="0" err="1" smtClean="0">
                <a:hlinkClick r:id="rId9"/>
              </a:rPr>
              <a:t>simage</a:t>
            </a:r>
            <a:endParaRPr lang="ru-RU" sz="1000" dirty="0" smtClean="0"/>
          </a:p>
          <a:p>
            <a:r>
              <a:rPr lang="ru-RU" sz="1000" dirty="0" smtClean="0">
                <a:hlinkClick r:id="rId10"/>
              </a:rPr>
              <a:t>кузнецкий </a:t>
            </a:r>
            <a:r>
              <a:rPr lang="ru-RU" sz="1000" dirty="0">
                <a:hlinkClick r:id="rId10"/>
              </a:rPr>
              <a:t>А</a:t>
            </a:r>
            <a:r>
              <a:rPr lang="ru-RU" sz="1000" dirty="0" smtClean="0">
                <a:hlinkClick r:id="rId10"/>
              </a:rPr>
              <a:t>латау  6  почетное место в рейтинге</a:t>
            </a:r>
            <a:endParaRPr lang="ru-RU" sz="1000" dirty="0" smtClean="0"/>
          </a:p>
          <a:p>
            <a:r>
              <a:rPr lang="en-US" sz="1000" dirty="0" smtClean="0">
                <a:hlinkClick r:id="rId10"/>
              </a:rPr>
              <a:t>https://yandex.ru/images/search?text=</a:t>
            </a:r>
            <a:r>
              <a:rPr lang="ru-RU" sz="1000" dirty="0" smtClean="0">
                <a:hlinkClick r:id="rId10"/>
              </a:rPr>
              <a:t>кузнецкий%20алатау%206%20почетное%20место%20в%20рейтинге&amp;</a:t>
            </a:r>
            <a:r>
              <a:rPr lang="en-US" sz="1000" dirty="0" err="1" smtClean="0">
                <a:hlinkClick r:id="rId10"/>
              </a:rPr>
              <a:t>img_url</a:t>
            </a:r>
            <a:r>
              <a:rPr lang="en-US" sz="1000" dirty="0" smtClean="0">
                <a:hlinkClick r:id="rId10"/>
              </a:rPr>
              <a:t>=https%3A%2F%2Fimg-fotki.yandex.ru%2Fget%2F3207%2F198922885.61%2F0_16a1a6_1ce53cb1_-5-XL.jpg&amp;pos=17&amp;rpt=</a:t>
            </a:r>
            <a:r>
              <a:rPr lang="en-US" sz="1000" dirty="0" err="1" smtClean="0">
                <a:hlinkClick r:id="rId10"/>
              </a:rPr>
              <a:t>simage</a:t>
            </a:r>
            <a:endParaRPr lang="ru-RU" sz="1000" dirty="0" smtClean="0"/>
          </a:p>
          <a:p>
            <a:r>
              <a:rPr lang="ru-RU" sz="1000" dirty="0" smtClean="0"/>
              <a:t>Ботанический сад</a:t>
            </a:r>
          </a:p>
          <a:p>
            <a:r>
              <a:rPr lang="en-US" sz="1000" dirty="0" smtClean="0">
                <a:hlinkClick r:id="rId11"/>
              </a:rPr>
              <a:t>https://yandex.ru/images/search?img_url=http%3A%2F%2Fopenkemerovo.ru%2Fw%2Fimages%2F3%2F3b%2FN_1335354516.jpg&amp;text=</a:t>
            </a:r>
            <a:r>
              <a:rPr lang="ru-RU" sz="1000" dirty="0" smtClean="0">
                <a:hlinkClick r:id="rId11"/>
              </a:rPr>
              <a:t>кузбасский%20ботанический%20сад&amp;</a:t>
            </a:r>
            <a:r>
              <a:rPr lang="en-US" sz="1000" dirty="0" err="1" smtClean="0">
                <a:hlinkClick r:id="rId11"/>
              </a:rPr>
              <a:t>noreask</a:t>
            </a:r>
            <a:r>
              <a:rPr lang="en-US" sz="1000" dirty="0" smtClean="0">
                <a:hlinkClick r:id="rId11"/>
              </a:rPr>
              <a:t>=1&amp;pos=35&amp;lr=237&amp;rpt=</a:t>
            </a:r>
            <a:r>
              <a:rPr lang="en-US" sz="1000" dirty="0" err="1" smtClean="0">
                <a:hlinkClick r:id="rId11"/>
              </a:rPr>
              <a:t>simage</a:t>
            </a:r>
            <a:endParaRPr lang="ru-RU" sz="1000" dirty="0" smtClean="0"/>
          </a:p>
          <a:p>
            <a:r>
              <a:rPr lang="ru-RU" sz="1000" dirty="0" smtClean="0"/>
              <a:t>Ребус</a:t>
            </a:r>
          </a:p>
          <a:p>
            <a:r>
              <a:rPr lang="en-US" sz="1000" dirty="0" smtClean="0">
                <a:hlinkClick r:id="rId12"/>
              </a:rPr>
              <a:t>https://www.google.ru/url?sa=i&amp;rct=j&amp;q=&amp;esrc=s&amp;source=images&amp;cd=&amp;cad=rja&amp;uact=8&amp;ved=0ahUKEwjTiunX6IHSAhXoQpoKHfDeAvoQjRwIBw&amp;url=https%3A%2F%2Finfourok</a:t>
            </a:r>
            <a:endParaRPr lang="ru-RU" sz="1000" dirty="0" smtClean="0"/>
          </a:p>
          <a:p>
            <a:r>
              <a:rPr lang="ru-RU" sz="1000" dirty="0" smtClean="0"/>
              <a:t>История пиона уклоняющегося</a:t>
            </a:r>
          </a:p>
          <a:p>
            <a:r>
              <a:rPr lang="en-US" sz="1000" dirty="0" smtClean="0">
                <a:hlinkClick r:id="rId13"/>
              </a:rPr>
              <a:t>http://domashnee-rastenie.ru/legendy-o-tsvetah/legendy-o-pione-istoriya-piona-uklonyayushhegosya.html</a:t>
            </a:r>
            <a:endParaRPr lang="ru-RU" sz="1000" dirty="0" smtClean="0"/>
          </a:p>
          <a:p>
            <a:r>
              <a:rPr lang="ru-RU" sz="1000" dirty="0" smtClean="0"/>
              <a:t>Заказник   </a:t>
            </a:r>
            <a:r>
              <a:rPr lang="en-US" sz="1000" dirty="0" smtClean="0">
                <a:hlinkClick r:id="rId14"/>
              </a:rPr>
              <a:t>http://geography_ru.academic.ru/2311/</a:t>
            </a:r>
            <a:r>
              <a:rPr lang="ru-RU" sz="1000" dirty="0" smtClean="0">
                <a:hlinkClick r:id="rId14"/>
              </a:rPr>
              <a:t>заказник</a:t>
            </a:r>
            <a:endParaRPr lang="ru-RU" sz="1000" dirty="0" smtClean="0"/>
          </a:p>
          <a:p>
            <a:r>
              <a:rPr lang="ru-RU" sz="1000" dirty="0" smtClean="0"/>
              <a:t>Заказник </a:t>
            </a:r>
            <a:r>
              <a:rPr lang="ru-RU" sz="1000" dirty="0" err="1" smtClean="0"/>
              <a:t>Китатский</a:t>
            </a:r>
            <a:r>
              <a:rPr lang="ru-RU" sz="1000" dirty="0" smtClean="0"/>
              <a:t> </a:t>
            </a:r>
            <a:r>
              <a:rPr lang="en-US" sz="1000" dirty="0" smtClean="0">
                <a:hlinkClick r:id="rId15"/>
              </a:rPr>
              <a:t>https://yandex.ru/images/search?img_url=http%3A%2F%2Flib42.ru%2Fstorage%2Fimages%2Fcultural%2F90%2Fview%2F14193148663381.jpg&amp;text=</a:t>
            </a:r>
            <a:r>
              <a:rPr lang="ru-RU" sz="1000" dirty="0" smtClean="0">
                <a:hlinkClick r:id="rId15"/>
              </a:rPr>
              <a:t>заказник%20Китатский&amp;</a:t>
            </a:r>
            <a:r>
              <a:rPr lang="en-US" sz="1000" dirty="0" err="1" smtClean="0">
                <a:hlinkClick r:id="rId15"/>
              </a:rPr>
              <a:t>noreask</a:t>
            </a:r>
            <a:r>
              <a:rPr lang="en-US" sz="1000" dirty="0" smtClean="0">
                <a:hlinkClick r:id="rId15"/>
              </a:rPr>
              <a:t>=1&amp;pos=2&amp;lr=237&amp;rpt=</a:t>
            </a:r>
            <a:r>
              <a:rPr lang="en-US" sz="1000" dirty="0" err="1" smtClean="0">
                <a:hlinkClick r:id="rId15"/>
              </a:rPr>
              <a:t>simage</a:t>
            </a:r>
            <a:endParaRPr lang="ru-RU" sz="1000" dirty="0" smtClean="0"/>
          </a:p>
          <a:p>
            <a:r>
              <a:rPr lang="ru-RU" sz="1000" dirty="0" smtClean="0"/>
              <a:t>Национальный парк</a:t>
            </a:r>
          </a:p>
          <a:p>
            <a:r>
              <a:rPr lang="en-US" sz="1000" dirty="0" smtClean="0">
                <a:hlinkClick r:id="rId16" action="ppaction://hlinkfile"/>
              </a:rPr>
              <a:t>: </a:t>
            </a:r>
            <a:r>
              <a:rPr lang="en-US" sz="1000" dirty="0" smtClean="0">
                <a:hlinkClick r:id="rId17"/>
              </a:rPr>
              <a:t>http://thedifference.ru/chem-otlichaetsya-zapovednik-ot-nacionalnogo-parka/</a:t>
            </a:r>
            <a:endParaRPr lang="ru-RU" sz="1000" dirty="0" smtClean="0"/>
          </a:p>
          <a:p>
            <a:r>
              <a:rPr lang="ru-RU" sz="1000" dirty="0" smtClean="0"/>
              <a:t>Знаки  </a:t>
            </a:r>
            <a:r>
              <a:rPr lang="en-US" sz="1000" dirty="0" smtClean="0">
                <a:hlinkClick r:id="rId18"/>
              </a:rPr>
              <a:t>https://yandex.ru/images/search?img_url=https%3A%2F%2Fcdn1.thehunt.com%2Fapp%2Fpublic%2Fsystem%2Fnote_images%2F3553591%2Foriginal%2Fab91708eaf7e40a6169d838825c985cb.png&amp;text=</a:t>
            </a:r>
            <a:r>
              <a:rPr lang="ru-RU" sz="1000" dirty="0" smtClean="0">
                <a:hlinkClick r:id="rId18"/>
              </a:rPr>
              <a:t>знак%20запрещающий&amp;</a:t>
            </a:r>
            <a:r>
              <a:rPr lang="en-US" sz="1000" dirty="0" err="1" smtClean="0">
                <a:hlinkClick r:id="rId18"/>
              </a:rPr>
              <a:t>noreask</a:t>
            </a:r>
            <a:r>
              <a:rPr lang="en-US" sz="1000" dirty="0" smtClean="0">
                <a:hlinkClick r:id="rId18"/>
              </a:rPr>
              <a:t>=1&amp;pos=4&amp;lr=237&amp;rpt=</a:t>
            </a:r>
            <a:r>
              <a:rPr lang="en-US" sz="1000" dirty="0" err="1" smtClean="0">
                <a:hlinkClick r:id="rId18"/>
              </a:rPr>
              <a:t>simage</a:t>
            </a:r>
            <a:endParaRPr lang="ru-RU" sz="1000" dirty="0" smtClean="0"/>
          </a:p>
          <a:p>
            <a:r>
              <a:rPr lang="ru-RU" sz="1000" dirty="0" err="1" smtClean="0"/>
              <a:t>Хомутовские</a:t>
            </a:r>
            <a:r>
              <a:rPr lang="ru-RU" sz="1000" dirty="0" smtClean="0"/>
              <a:t> пороги </a:t>
            </a:r>
            <a:r>
              <a:rPr lang="en-US" sz="1000" dirty="0" smtClean="0">
                <a:hlinkClick r:id="rId19"/>
              </a:rPr>
              <a:t>http://loktevva.blogspot.ru/2011/06/blog-post_5737.html</a:t>
            </a:r>
            <a:endParaRPr lang="ru-RU" sz="1000" dirty="0" smtClean="0"/>
          </a:p>
          <a:p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048672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уровня знаний  по теме «Особо охраняемые природные территории Кемеровской области»  через игру, активизация познавательной и творческой деятельности учащихся.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Отследить практическую направленность знаний по теме «Особо охраняемые природные территории Кемеровской области».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Формировать интерес учащихся к изучению природы родного края.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3.Формировать у учащихся коммуникативные умения работы в парах.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4.Воспитывать патриотические чувства (бережного отношения к заповедным местам и памятникам природы).</a:t>
            </a:r>
          </a:p>
          <a:p>
            <a:pPr marL="0" indent="1270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Правила: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игре участвуют три команды.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режиме просмотра презентации на первом слайде вводятся названия команд.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Ниже вписываются очки, полученные за правильный ответ. 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Игру начинает та команда, которая первой отгадает ребус.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Команда выбирает себе категорию и стоимость вопроса.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больше номинал, тем сложнее вопрос. Всего 4 категории по 8 вопросов. На обдумывание ответа дается 30 секунд.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команда не отвечает или выдаёт неправильный ответ, то на этот вопрос отвечает следующая команда, без права на дополнительное обдумывание. 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Побеждает та команда, которая заработает больше всего очков.</a:t>
            </a:r>
          </a:p>
          <a:p>
            <a:pPr marL="0" indent="127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Подведение итогов и рефлексия.</a:t>
            </a:r>
          </a:p>
          <a:p>
            <a:pPr marL="0" indent="12700">
              <a:buNone/>
            </a:pPr>
            <a:endParaRPr lang="ru-RU" sz="14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3968" y="6093296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301208"/>
            <a:ext cx="38164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Отгадайте ребус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237312"/>
            <a:ext cx="224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Фотосинтез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212976"/>
            <a:ext cx="8496944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47»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Колягина Галина Борисовна, учитель биологии,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Пупкова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Владимировна, 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мамина папка 1\экология\с фотика 15 год\P5080084.JPG"/>
          <p:cNvPicPr/>
          <p:nvPr/>
        </p:nvPicPr>
        <p:blipFill>
          <a:blip r:embed="rId2" cstate="print"/>
          <a:srcRect b="12195"/>
          <a:stretch>
            <a:fillRect/>
          </a:stretch>
        </p:blipFill>
        <p:spPr bwMode="auto">
          <a:xfrm>
            <a:off x="2123728" y="476672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 организован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Национальный парк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Шорский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http://5geografiya.net/datas/geografija/Zapovedniki-Kemerovskoj-oblasti/0017-017-SHorskij-natsionalnyj-park.jpg"/>
          <p:cNvPicPr>
            <a:picLocks noChangeAspect="1" noChangeArrowheads="1"/>
          </p:cNvPicPr>
          <p:nvPr/>
        </p:nvPicPr>
        <p:blipFill>
          <a:blip r:embed="rId3" cstate="print"/>
          <a:srcRect l="6488" t="15139" r="52962"/>
          <a:stretch>
            <a:fillRect/>
          </a:stretch>
        </p:blipFill>
        <p:spPr bwMode="auto">
          <a:xfrm>
            <a:off x="7236296" y="5085184"/>
            <a:ext cx="129614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1991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организован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Кузбасский Ботанический сад?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7107" name="Picture 3" descr="http://st.biglion.ru/cfs2/company_photo/a2/03/a20346e92cf5285b984ee636cf85c9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85184"/>
            <a:ext cx="2592288" cy="156522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1979 году, как охотничий заказник в целях охраны и воспроизводства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соболя.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и с какой целью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создан государственный комплексный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заказник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Бельсинский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4" descr="http://zolotoyolymp.ru/foto4.png?i=15343&amp;k=sobol-zver-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872" y="5085184"/>
            <a:ext cx="2496949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Порфирий Никитич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Крылов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ученого, который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1891 году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исследовал  Липовый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716016" y="544522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628800"/>
            <a:ext cx="7920880" cy="1944216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5060" name="Picture 4" descr="http://www.altairegion22.ru/upload/import_images/images/160.kri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224136" cy="1584176"/>
          </a:xfrm>
          <a:prstGeom prst="rect">
            <a:avLst/>
          </a:prstGeom>
          <a:noFill/>
          <a:ln w="31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декабря 1989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в Кузбассе был создан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заповедник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Кузнецкий Алатау?»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4034" name="Picture 2" descr="http://climber-tmn.ru/wp-content/uploads/2014/09/%D0%9A%D1%83%D0%B7%D0%BD%D0%B5%D1%86%D0%BA%D0%B8%D0%B9-%D0%90%D0%BB%D0%B0%D1%82%D0%B0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85184"/>
            <a:ext cx="2736304" cy="158417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1964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году были созданы заказники: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Бунгарапско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Ажендаровский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Антибесский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Китатский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Нижне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Томский,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Чумайско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Иркутяновский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00192" y="544522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http://kuzbasseco.ru/004/2.2_12.jpg"/>
          <p:cNvPicPr/>
          <p:nvPr/>
        </p:nvPicPr>
        <p:blipFill>
          <a:blip r:embed="rId3" cstate="print"/>
          <a:srcRect t="18103" b="9485"/>
          <a:stretch>
            <a:fillRect/>
          </a:stretch>
        </p:blipFill>
        <p:spPr bwMode="auto">
          <a:xfrm>
            <a:off x="5868144" y="5085184"/>
            <a:ext cx="2664296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797</Words>
  <Application>Microsoft Office PowerPoint</Application>
  <PresentationFormat>Экран (4:3)</PresentationFormat>
  <Paragraphs>303</Paragraphs>
  <Slides>39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 ЗАПОВЕДНЫЕ    ЗЕМЛИ КУЗБАССА </vt:lpstr>
      <vt:lpstr>Слайд 2</vt:lpstr>
      <vt:lpstr>В каком году и где был найден  двухметровый динозавр Пситтакозавр- с необычной формой головы и клювом как  у попугая – «ящер-попугай?»</vt:lpstr>
      <vt:lpstr> В каком году  организован  Национальный парк «Шорский»?</vt:lpstr>
      <vt:lpstr>В каком году организован  Кузбасский Ботанический сад?   </vt:lpstr>
      <vt:lpstr>В каком году и с какой целью  был создан государственный комплексный  природный заказник «Бельсинский?»</vt:lpstr>
      <vt:lpstr>Назовите ученого, который первым в 1891 году  исследовал  Липовый остров.</vt:lpstr>
      <vt:lpstr> Когда в Кузбассе был создан  государственный природный заповедник  «Кузнецкий Алатау?»</vt:lpstr>
      <vt:lpstr> В каком году были созданы заказники:  Бунгарапско – Ажендаровский, Антибесский,  Китатский, Нижне – Томский,  Чумайско – Иркутяновский?</vt:lpstr>
      <vt:lpstr>В каком году вступил в действие закон «об особо охраняемых территориях?»</vt:lpstr>
      <vt:lpstr>Назовите памятник природы,   музей – заповедник наскального искусства  под открытым небом.</vt:lpstr>
      <vt:lpstr>  Где находится в Кемеровской области  памятник природы «Водопад Сага»? </vt:lpstr>
      <vt:lpstr>Рассмотрите фотографию.  Назовите памятник природы,  цель создания. </vt:lpstr>
      <vt:lpstr> Где находится каньон «Скалистые горы»  в Кемеровской области?    </vt:lpstr>
      <vt:lpstr>Рассмотрите фотографию.  Назовите самую «молодую» ООПТ регионального значения на территории Кемеровской области. </vt:lpstr>
      <vt:lpstr>Назовите региональную ООПТ,  которая имеет  наименьшую площадь. </vt:lpstr>
      <vt:lpstr>Назовите живописные скалы с гротом  наверху, расположенные на расстоянии  10 км по течению реки Мрассу  у  поселка Усть-Анзас. </vt:lpstr>
      <vt:lpstr>Назовите самый большой порог родного края  на реке Мрассу длиной 5 км от устья реки Кизес до устья реки Ташъелга.</vt:lpstr>
      <vt:lpstr>Рассмотрите фотографию. Назовите животное.  Какие заказники созданы для его охраны и воспроизводства?</vt:lpstr>
      <vt:lpstr>Что такое заказник?  Сколько заказников в Кемеровской области? </vt:lpstr>
      <vt:lpstr>Древнегреческая легенда  связывает  этот цветок  с именем врача Пеона,  который исцелил бога подземного царства Плутона от ран.  Назовите это растение Красной книги, произрастающее на  территории  Чумайско –Иркутяновского заказника.</vt:lpstr>
      <vt:lpstr>Чем национальный парк отличается  от заповедников?</vt:lpstr>
      <vt:lpstr>В восточносибирских деревнях рассказывают историю...  Однажды ночью в лесу  старичок   подарил   заблудившемуся охотнику   корень, похожий на ядрышко,  за то, что он поделился с ним хлебом. Наутро  дорога домой сама, точно лента, легла перед ним. С тех пор считается, что корень  этого растения, если носить его с собой,  помогает находить  нужную дорогу и защищает от зверей. Назовите  растение Красной книги, произрастающее на  территории Чумайско –Иркутяновского  заказника.</vt:lpstr>
      <vt:lpstr>Перечислите районы  Кемеровской области, на территории которых отсутствуют ООПТ регионального значения.  </vt:lpstr>
      <vt:lpstr> Назовите редкие растения, занесенные  в Красную книгу, (4 вида рекомендованы  к федеральной охране) которые растут в Чумайско – Иркутяновском заказнике. </vt:lpstr>
      <vt:lpstr>Назовите самое многочисленное  семейство цветковых растений из  Красной книги Кемеровской области. </vt:lpstr>
      <vt:lpstr>  Назовите животное, населявшее территорию Кузнецкого Алатау ещё до ледникового периода  и сохранившееся до настоящего времени.</vt:lpstr>
      <vt:lpstr>Один из самых крупных особо охраняемых видов   хищных птиц Кузнецкого Алатау. Размах крыльев до 2,3 м, вес до 6,5 кг.  Назовите вид и  семейство животного. </vt:lpstr>
      <vt:lpstr> Назовите самое редкое  животное  Кемеровской области из семейства куньих,  которое напоминает медведя и барсука.  Основная пища трупы животных.  </vt:lpstr>
      <vt:lpstr>Рыба семейства лососевых  населяет небольшие горные реки  Кузнецкого Алатау и Горной Шории,  находится на грани исчезновения. Назовите рыбу   Красной книги Кемеровской области.</vt:lpstr>
      <vt:lpstr>Назовите фамилии ученых, стоявших у истоков развития теории заповедования в России</vt:lpstr>
      <vt:lpstr>На Руси царем змей считалось  неядовитое  животное семейства ужеобразные.  12 июня традиционно был Змеевик. Назовите это животное Красной книги. </vt:lpstr>
      <vt:lpstr> Назовите заповедник, который 2016 году занял почетное 6 место в рейтинге   самых красивых заповедников в России.</vt:lpstr>
      <vt:lpstr>Какие ООПТ, расположенные на территории  Кемеровской области, имеют статус федеральных  и не подчиняются административным структурам  Кемеровской области?</vt:lpstr>
      <vt:lpstr>Слайд 35</vt:lpstr>
      <vt:lpstr>Слайд 36</vt:lpstr>
      <vt:lpstr>Ссылки источников информации и изображений </vt:lpstr>
      <vt:lpstr>Пояснительная записка</vt:lpstr>
      <vt:lpstr>Слайд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Галина</cp:lastModifiedBy>
  <cp:revision>506</cp:revision>
  <dcterms:created xsi:type="dcterms:W3CDTF">2016-03-03T17:21:11Z</dcterms:created>
  <dcterms:modified xsi:type="dcterms:W3CDTF">2017-04-01T16:15:48Z</dcterms:modified>
</cp:coreProperties>
</file>