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theme/themeOverride1.xml" ContentType="application/vnd.openxmlformats-officedocument.themeOverride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12.xml" ContentType="application/vnd.openxmlformats-officedocument.presentationml.notesSlide+xml"/>
  <Override PartName="/ppt/slides/slide79.xml" ContentType="application/vnd.openxmlformats-officedocument.presentationml.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slides/slide7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s/slide80.xml" ContentType="application/vnd.openxmlformats-officedocument.presentationml.slide+xml"/>
  <Override PartName="/ppt/slides/slide82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theme/themeOverride2.xml" ContentType="application/vnd.openxmlformats-officedocument.themeOverride+xml"/>
  <Default Extension="wav" ContentType="audio/wav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notesSlides/notesSlide18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9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57" r:id="rId1"/>
  </p:sldMasterIdLst>
  <p:notesMasterIdLst>
    <p:notesMasterId r:id="rId84"/>
  </p:notesMasterIdLst>
  <p:sldIdLst>
    <p:sldId id="672" r:id="rId2"/>
    <p:sldId id="680" r:id="rId3"/>
    <p:sldId id="673" r:id="rId4"/>
    <p:sldId id="679" r:id="rId5"/>
    <p:sldId id="681" r:id="rId6"/>
    <p:sldId id="683" r:id="rId7"/>
    <p:sldId id="734" r:id="rId8"/>
    <p:sldId id="682" r:id="rId9"/>
    <p:sldId id="678" r:id="rId10"/>
    <p:sldId id="688" r:id="rId11"/>
    <p:sldId id="735" r:id="rId12"/>
    <p:sldId id="684" r:id="rId13"/>
    <p:sldId id="685" r:id="rId14"/>
    <p:sldId id="692" r:id="rId15"/>
    <p:sldId id="281" r:id="rId16"/>
    <p:sldId id="283" r:id="rId17"/>
    <p:sldId id="517" r:id="rId18"/>
    <p:sldId id="520" r:id="rId19"/>
    <p:sldId id="523" r:id="rId20"/>
    <p:sldId id="650" r:id="rId21"/>
    <p:sldId id="652" r:id="rId22"/>
    <p:sldId id="651" r:id="rId23"/>
    <p:sldId id="653" r:id="rId24"/>
    <p:sldId id="655" r:id="rId25"/>
    <p:sldId id="694" r:id="rId26"/>
    <p:sldId id="657" r:id="rId27"/>
    <p:sldId id="656" r:id="rId28"/>
    <p:sldId id="658" r:id="rId29"/>
    <p:sldId id="654" r:id="rId30"/>
    <p:sldId id="659" r:id="rId31"/>
    <p:sldId id="660" r:id="rId32"/>
    <p:sldId id="661" r:id="rId33"/>
    <p:sldId id="689" r:id="rId34"/>
    <p:sldId id="664" r:id="rId35"/>
    <p:sldId id="665" r:id="rId36"/>
    <p:sldId id="666" r:id="rId37"/>
    <p:sldId id="696" r:id="rId38"/>
    <p:sldId id="704" r:id="rId39"/>
    <p:sldId id="698" r:id="rId40"/>
    <p:sldId id="699" r:id="rId41"/>
    <p:sldId id="730" r:id="rId42"/>
    <p:sldId id="701" r:id="rId43"/>
    <p:sldId id="702" r:id="rId44"/>
    <p:sldId id="690" r:id="rId45"/>
    <p:sldId id="707" r:id="rId46"/>
    <p:sldId id="708" r:id="rId47"/>
    <p:sldId id="691" r:id="rId48"/>
    <p:sldId id="703" r:id="rId49"/>
    <p:sldId id="667" r:id="rId50"/>
    <p:sldId id="676" r:id="rId51"/>
    <p:sldId id="669" r:id="rId52"/>
    <p:sldId id="674" r:id="rId53"/>
    <p:sldId id="675" r:id="rId54"/>
    <p:sldId id="709" r:id="rId55"/>
    <p:sldId id="686" r:id="rId56"/>
    <p:sldId id="710" r:id="rId57"/>
    <p:sldId id="711" r:id="rId58"/>
    <p:sldId id="697" r:id="rId59"/>
    <p:sldId id="712" r:id="rId60"/>
    <p:sldId id="700" r:id="rId61"/>
    <p:sldId id="714" r:id="rId62"/>
    <p:sldId id="718" r:id="rId63"/>
    <p:sldId id="713" r:id="rId64"/>
    <p:sldId id="716" r:id="rId65"/>
    <p:sldId id="733" r:id="rId66"/>
    <p:sldId id="695" r:id="rId67"/>
    <p:sldId id="706" r:id="rId68"/>
    <p:sldId id="720" r:id="rId69"/>
    <p:sldId id="721" r:id="rId70"/>
    <p:sldId id="722" r:id="rId71"/>
    <p:sldId id="719" r:id="rId72"/>
    <p:sldId id="724" r:id="rId73"/>
    <p:sldId id="723" r:id="rId74"/>
    <p:sldId id="725" r:id="rId75"/>
    <p:sldId id="726" r:id="rId76"/>
    <p:sldId id="727" r:id="rId77"/>
    <p:sldId id="731" r:id="rId78"/>
    <p:sldId id="729" r:id="rId79"/>
    <p:sldId id="732" r:id="rId80"/>
    <p:sldId id="715" r:id="rId81"/>
    <p:sldId id="728" r:id="rId82"/>
    <p:sldId id="662" r:id="rId8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FF6600"/>
    <a:srgbClr val="00FF00"/>
    <a:srgbClr val="663300"/>
    <a:srgbClr val="FF00FF"/>
    <a:srgbClr val="05B305"/>
    <a:srgbClr val="FF0000"/>
    <a:srgbClr val="00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21120" autoAdjust="0"/>
    <p:restoredTop sz="90281" autoAdjust="0"/>
  </p:normalViewPr>
  <p:slideViewPr>
    <p:cSldViewPr>
      <p:cViewPr>
        <p:scale>
          <a:sx n="64" d="100"/>
          <a:sy n="64" d="100"/>
        </p:scale>
        <p:origin x="-1344" y="-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theme" Target="theme/theme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83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9833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909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834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39834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9834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714F6020-A60E-4E12-9A1D-EB537C5BD76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011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 smtClean="0"/>
          </a:p>
        </p:txBody>
      </p:sp>
      <p:sp>
        <p:nvSpPr>
          <p:cNvPr id="9011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BB317D4-8EF8-43C9-B925-07106C4DB218}" type="slidenum">
              <a:rPr lang="ru-RU" smtClean="0"/>
              <a:pPr/>
              <a:t>1</a:t>
            </a:fld>
            <a:endParaRPr lang="ru-RU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0D29C5F-8410-4979-AC7C-07A21B21B285}" type="slidenum">
              <a:rPr lang="ru-RU" smtClean="0"/>
              <a:pPr/>
              <a:t>23</a:t>
            </a:fld>
            <a:endParaRPr lang="ru-RU" smtClean="0"/>
          </a:p>
        </p:txBody>
      </p:sp>
      <p:sp>
        <p:nvSpPr>
          <p:cNvPr id="993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93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A045D68-0B9F-41CC-B5B9-2D3A0ABD3B85}" type="slidenum">
              <a:rPr lang="ru-RU" smtClean="0"/>
              <a:pPr/>
              <a:t>24</a:t>
            </a:fld>
            <a:endParaRPr lang="ru-RU" smtClean="0"/>
          </a:p>
        </p:txBody>
      </p:sp>
      <p:sp>
        <p:nvSpPr>
          <p:cNvPr id="1003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03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2FF2425-8527-429D-A5A8-2B47E74154A9}" type="slidenum">
              <a:rPr lang="ru-RU" smtClean="0"/>
              <a:pPr/>
              <a:t>25</a:t>
            </a:fld>
            <a:endParaRPr lang="ru-RU" smtClean="0"/>
          </a:p>
        </p:txBody>
      </p:sp>
      <p:sp>
        <p:nvSpPr>
          <p:cNvPr id="1013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13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508EF9E-902B-429C-9B37-49B14832EB5B}" type="slidenum">
              <a:rPr lang="ru-RU" smtClean="0"/>
              <a:pPr/>
              <a:t>26</a:t>
            </a:fld>
            <a:endParaRPr lang="ru-RU" smtClean="0"/>
          </a:p>
        </p:txBody>
      </p:sp>
      <p:sp>
        <p:nvSpPr>
          <p:cNvPr id="1024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254AFFA-F1BA-4AD0-AB5B-BD538EF5421E}" type="slidenum">
              <a:rPr lang="ru-RU" smtClean="0"/>
              <a:pPr/>
              <a:t>27</a:t>
            </a:fld>
            <a:endParaRPr lang="ru-RU" smtClean="0"/>
          </a:p>
        </p:txBody>
      </p:sp>
      <p:sp>
        <p:nvSpPr>
          <p:cNvPr id="1034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34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D63491D-DC2B-4495-9066-214400534131}" type="slidenum">
              <a:rPr lang="ru-RU" smtClean="0"/>
              <a:pPr/>
              <a:t>28</a:t>
            </a:fld>
            <a:endParaRPr lang="ru-RU" smtClean="0"/>
          </a:p>
        </p:txBody>
      </p:sp>
      <p:sp>
        <p:nvSpPr>
          <p:cNvPr id="1044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44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26E8DA0-56A1-4AA7-8B14-2AB972213B98}" type="slidenum">
              <a:rPr lang="ru-RU" smtClean="0"/>
              <a:pPr/>
              <a:t>29</a:t>
            </a:fld>
            <a:endParaRPr lang="ru-RU" smtClean="0"/>
          </a:p>
        </p:txBody>
      </p:sp>
      <p:sp>
        <p:nvSpPr>
          <p:cNvPr id="1054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54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D82CE86-A638-4ED4-9BB9-D0FC64876B5D}" type="slidenum">
              <a:rPr lang="ru-RU" smtClean="0"/>
              <a:pPr/>
              <a:t>30</a:t>
            </a:fld>
            <a:endParaRPr lang="ru-RU" smtClean="0"/>
          </a:p>
        </p:txBody>
      </p:sp>
      <p:sp>
        <p:nvSpPr>
          <p:cNvPr id="1064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65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89B7104-B0DD-4197-A46D-FF983CA4AE92}" type="slidenum">
              <a:rPr lang="ru-RU" smtClean="0"/>
              <a:pPr/>
              <a:t>31</a:t>
            </a:fld>
            <a:endParaRPr lang="ru-RU" smtClean="0"/>
          </a:p>
        </p:txBody>
      </p:sp>
      <p:sp>
        <p:nvSpPr>
          <p:cNvPr id="1075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75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3E408CE-13FE-43AD-8CEF-94EE10DF3366}" type="slidenum">
              <a:rPr lang="ru-RU" smtClean="0"/>
              <a:pPr/>
              <a:t>32</a:t>
            </a:fld>
            <a:endParaRPr lang="ru-RU" smtClean="0"/>
          </a:p>
        </p:txBody>
      </p:sp>
      <p:sp>
        <p:nvSpPr>
          <p:cNvPr id="1085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85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804AD1C-839D-49AD-ABC6-C1EF0344413B}" type="slidenum">
              <a:rPr lang="ru-RU" smtClean="0"/>
              <a:pPr/>
              <a:t>15</a:t>
            </a:fld>
            <a:endParaRPr lang="ru-RU" smtClean="0"/>
          </a:p>
        </p:txBody>
      </p:sp>
      <p:sp>
        <p:nvSpPr>
          <p:cNvPr id="911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11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4C9344A-5A82-4FDD-BC99-4CBC3604F0BA}" type="slidenum">
              <a:rPr lang="ru-RU" smtClean="0"/>
              <a:pPr/>
              <a:t>16</a:t>
            </a:fld>
            <a:endParaRPr lang="ru-RU" smtClean="0"/>
          </a:p>
        </p:txBody>
      </p:sp>
      <p:sp>
        <p:nvSpPr>
          <p:cNvPr id="921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1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E6B92D8-D519-4369-88B0-0FC17240C778}" type="slidenum">
              <a:rPr lang="ru-RU" smtClean="0"/>
              <a:pPr/>
              <a:t>17</a:t>
            </a:fld>
            <a:endParaRPr lang="ru-RU" smtClean="0"/>
          </a:p>
        </p:txBody>
      </p:sp>
      <p:sp>
        <p:nvSpPr>
          <p:cNvPr id="931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31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408F858-044D-468F-A1D3-F516EB1BB5E2}" type="slidenum">
              <a:rPr lang="ru-RU" smtClean="0"/>
              <a:pPr/>
              <a:t>18</a:t>
            </a:fld>
            <a:endParaRPr lang="ru-RU" smtClean="0"/>
          </a:p>
        </p:txBody>
      </p:sp>
      <p:sp>
        <p:nvSpPr>
          <p:cNvPr id="942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42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524EB5F-FD55-49EE-B221-D5A6AF26E43E}" type="slidenum">
              <a:rPr lang="ru-RU" smtClean="0"/>
              <a:pPr/>
              <a:t>19</a:t>
            </a:fld>
            <a:endParaRPr lang="ru-RU" smtClean="0"/>
          </a:p>
        </p:txBody>
      </p:sp>
      <p:sp>
        <p:nvSpPr>
          <p:cNvPr id="952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52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075E7AD-3348-4E48-8971-59586656B164}" type="slidenum">
              <a:rPr lang="ru-RU" smtClean="0"/>
              <a:pPr/>
              <a:t>20</a:t>
            </a:fld>
            <a:endParaRPr lang="ru-RU" smtClean="0"/>
          </a:p>
        </p:txBody>
      </p:sp>
      <p:sp>
        <p:nvSpPr>
          <p:cNvPr id="962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AF3A1F6-5C78-4DEE-974D-988E2C333449}" type="slidenum">
              <a:rPr lang="ru-RU" smtClean="0"/>
              <a:pPr/>
              <a:t>21</a:t>
            </a:fld>
            <a:endParaRPr lang="ru-RU" smtClean="0"/>
          </a:p>
        </p:txBody>
      </p:sp>
      <p:sp>
        <p:nvSpPr>
          <p:cNvPr id="972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72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6132A4D-539D-4DC3-871F-C63D5D2ACC24}" type="slidenum">
              <a:rPr lang="ru-RU" smtClean="0"/>
              <a:pPr/>
              <a:t>22</a:t>
            </a:fld>
            <a:endParaRPr lang="ru-RU" smtClean="0"/>
          </a:p>
        </p:txBody>
      </p:sp>
      <p:sp>
        <p:nvSpPr>
          <p:cNvPr id="983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83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451AEF-3ADB-43F9-9A0E-C78EC778110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345CBB-F673-4D8E-8450-E5661102B5B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65D07B-75A6-4C59-BE4D-337EBFE42D5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CD3BCB-E703-4927-BC94-41DBEBDBBFE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F765DC-69F8-4AE6-821B-63B6ED49E6F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7A2111-8CA8-4C7B-8032-72593AAE70C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854ABA-10AF-4C27-8582-C2B6409CADB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FF5692-5703-4E37-83FF-EAE65752356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164119-DEE6-485B-97FB-52668F59519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DC16A1-CE5B-4AD2-89F4-FBFBCF66CDD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nip and Round Single Corner Rectangle 8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Right Triangle 11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+mn-lt"/>
            </a:endParaRPr>
          </a:p>
        </p:txBody>
      </p:sp>
      <p:sp>
        <p:nvSpPr>
          <p:cNvPr id="8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+mn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D89DE0-E406-49AD-AA0B-20336271E6C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+mn-lt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+mn-lt"/>
            </a:endParaRPr>
          </a:p>
        </p:txBody>
      </p:sp>
      <p:sp>
        <p:nvSpPr>
          <p:cNvPr id="1028" name="Title Placeholder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9" name="Text Placeholder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fld id="{815BA94A-3097-404F-9C5A-3EAD56E32B1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grpSp>
        <p:nvGrpSpPr>
          <p:cNvPr id="1033" name="Group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20" r:id="rId1"/>
    <p:sldLayoutId id="2147484112" r:id="rId2"/>
    <p:sldLayoutId id="2147484121" r:id="rId3"/>
    <p:sldLayoutId id="2147484113" r:id="rId4"/>
    <p:sldLayoutId id="2147484114" r:id="rId5"/>
    <p:sldLayoutId id="2147484115" r:id="rId6"/>
    <p:sldLayoutId id="2147484116" r:id="rId7"/>
    <p:sldLayoutId id="2147484117" r:id="rId8"/>
    <p:sldLayoutId id="2147484122" r:id="rId9"/>
    <p:sldLayoutId id="2147484118" r:id="rId10"/>
    <p:sldLayoutId id="2147484119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1\Desktop\&#1063;&#1090;&#1086;%20&#1103;%20&#1079;&#1085;&#1072;&#1102;%20%20%20%20&#1086;%20&#1074;&#1086;&#1076;&#1077;\&#1055;&#1077;&#1089;&#1085;&#1080;\&#1050;&#1088;&#1091;&#1075;&#1086;&#1084;%20&#1074;&#1086;&#1076;&#1072;.mp3" TargetMode="External"/><Relationship Id="rId6" Type="http://schemas.openxmlformats.org/officeDocument/2006/relationships/image" Target="../media/image29.jpeg"/><Relationship Id="rId5" Type="http://schemas.openxmlformats.org/officeDocument/2006/relationships/image" Target="../media/image28.png"/><Relationship Id="rId4" Type="http://schemas.openxmlformats.org/officeDocument/2006/relationships/image" Target="../media/image2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1.wav"/><Relationship Id="rId6" Type="http://schemas.openxmlformats.org/officeDocument/2006/relationships/image" Target="../media/image33.png"/><Relationship Id="rId5" Type="http://schemas.openxmlformats.org/officeDocument/2006/relationships/image" Target="../media/image32.jpeg"/><Relationship Id="rId4" Type="http://schemas.openxmlformats.org/officeDocument/2006/relationships/image" Target="../media/image3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1.wav"/><Relationship Id="rId6" Type="http://schemas.openxmlformats.org/officeDocument/2006/relationships/image" Target="../media/image34.jpeg"/><Relationship Id="rId5" Type="http://schemas.openxmlformats.org/officeDocument/2006/relationships/image" Target="../media/image32.jpeg"/><Relationship Id="rId4" Type="http://schemas.openxmlformats.org/officeDocument/2006/relationships/image" Target="../media/image3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1.wav"/><Relationship Id="rId6" Type="http://schemas.openxmlformats.org/officeDocument/2006/relationships/image" Target="../media/image35.jpeg"/><Relationship Id="rId5" Type="http://schemas.openxmlformats.org/officeDocument/2006/relationships/image" Target="../media/image32.jpeg"/><Relationship Id="rId4" Type="http://schemas.openxmlformats.org/officeDocument/2006/relationships/image" Target="../media/image3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1.wav"/><Relationship Id="rId6" Type="http://schemas.openxmlformats.org/officeDocument/2006/relationships/image" Target="../media/image36.jpeg"/><Relationship Id="rId5" Type="http://schemas.openxmlformats.org/officeDocument/2006/relationships/image" Target="../media/image32.jpeg"/><Relationship Id="rId4" Type="http://schemas.openxmlformats.org/officeDocument/2006/relationships/image" Target="../media/image3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1.wav"/><Relationship Id="rId6" Type="http://schemas.openxmlformats.org/officeDocument/2006/relationships/image" Target="../media/image37.jpeg"/><Relationship Id="rId5" Type="http://schemas.openxmlformats.org/officeDocument/2006/relationships/image" Target="../media/image32.jpeg"/><Relationship Id="rId4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1.wav"/><Relationship Id="rId6" Type="http://schemas.openxmlformats.org/officeDocument/2006/relationships/image" Target="../media/image38.png"/><Relationship Id="rId5" Type="http://schemas.openxmlformats.org/officeDocument/2006/relationships/image" Target="../media/image32.jpeg"/><Relationship Id="rId4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1.wav"/><Relationship Id="rId6" Type="http://schemas.openxmlformats.org/officeDocument/2006/relationships/image" Target="../media/image39.jpeg"/><Relationship Id="rId5" Type="http://schemas.openxmlformats.org/officeDocument/2006/relationships/image" Target="../media/image32.jpeg"/><Relationship Id="rId4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1.wav"/><Relationship Id="rId6" Type="http://schemas.openxmlformats.org/officeDocument/2006/relationships/image" Target="../media/image40.jpeg"/><Relationship Id="rId5" Type="http://schemas.openxmlformats.org/officeDocument/2006/relationships/image" Target="../media/image32.jpeg"/><Relationship Id="rId4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1.wav"/><Relationship Id="rId6" Type="http://schemas.openxmlformats.org/officeDocument/2006/relationships/image" Target="../media/image41.png"/><Relationship Id="rId5" Type="http://schemas.openxmlformats.org/officeDocument/2006/relationships/image" Target="../media/image32.jpeg"/><Relationship Id="rId4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1.wav"/><Relationship Id="rId6" Type="http://schemas.openxmlformats.org/officeDocument/2006/relationships/image" Target="../media/image42.png"/><Relationship Id="rId5" Type="http://schemas.openxmlformats.org/officeDocument/2006/relationships/image" Target="../media/image32.jpeg"/><Relationship Id="rId4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1.wav"/><Relationship Id="rId6" Type="http://schemas.openxmlformats.org/officeDocument/2006/relationships/image" Target="../media/image43.jpeg"/><Relationship Id="rId5" Type="http://schemas.openxmlformats.org/officeDocument/2006/relationships/image" Target="../media/image32.jpeg"/><Relationship Id="rId4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1.wav"/><Relationship Id="rId6" Type="http://schemas.openxmlformats.org/officeDocument/2006/relationships/image" Target="../media/image44.jpeg"/><Relationship Id="rId5" Type="http://schemas.openxmlformats.org/officeDocument/2006/relationships/image" Target="../media/image32.jpeg"/><Relationship Id="rId4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1.wav"/><Relationship Id="rId6" Type="http://schemas.openxmlformats.org/officeDocument/2006/relationships/image" Target="../media/image45.jpeg"/><Relationship Id="rId5" Type="http://schemas.openxmlformats.org/officeDocument/2006/relationships/image" Target="../media/image32.jpeg"/><Relationship Id="rId4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1.wav"/><Relationship Id="rId6" Type="http://schemas.openxmlformats.org/officeDocument/2006/relationships/image" Target="../media/image46.png"/><Relationship Id="rId5" Type="http://schemas.openxmlformats.org/officeDocument/2006/relationships/image" Target="../media/image32.jpeg"/><Relationship Id="rId4" Type="http://schemas.openxmlformats.org/officeDocument/2006/relationships/image" Target="../media/image3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1.wav"/><Relationship Id="rId6" Type="http://schemas.openxmlformats.org/officeDocument/2006/relationships/image" Target="../media/image47.jpeg"/><Relationship Id="rId5" Type="http://schemas.openxmlformats.org/officeDocument/2006/relationships/image" Target="../media/image32.jpeg"/><Relationship Id="rId4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image" Target="../media/image11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1\Desktop\&#1063;&#1090;&#1086;%20&#1103;%20&#1079;&#1085;&#1072;&#1102;%20%20%20%20&#1086;%20&#1074;&#1086;&#1076;&#1077;\&#1055;&#1077;&#1089;&#1085;&#1080;\&#1046;&#1091;&#1088;&#1095;&#1072;&#1090;%20&#1088;&#1091;&#1095;&#1100;&#1080;.mp3" TargetMode="External"/><Relationship Id="rId6" Type="http://schemas.openxmlformats.org/officeDocument/2006/relationships/image" Target="../media/image10.pn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1.wav"/><Relationship Id="rId6" Type="http://schemas.openxmlformats.org/officeDocument/2006/relationships/image" Target="../media/image48.jpeg"/><Relationship Id="rId5" Type="http://schemas.openxmlformats.org/officeDocument/2006/relationships/image" Target="../media/image32.jpeg"/><Relationship Id="rId4" Type="http://schemas.openxmlformats.org/officeDocument/2006/relationships/image" Target="../media/image31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1.wav"/><Relationship Id="rId6" Type="http://schemas.openxmlformats.org/officeDocument/2006/relationships/image" Target="../media/image49.jpeg"/><Relationship Id="rId5" Type="http://schemas.openxmlformats.org/officeDocument/2006/relationships/image" Target="../media/image32.jpeg"/><Relationship Id="rId4" Type="http://schemas.openxmlformats.org/officeDocument/2006/relationships/image" Target="../media/image31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1.wav"/><Relationship Id="rId6" Type="http://schemas.openxmlformats.org/officeDocument/2006/relationships/image" Target="../media/image50.jpeg"/><Relationship Id="rId5" Type="http://schemas.openxmlformats.org/officeDocument/2006/relationships/image" Target="../media/image32.jpeg"/><Relationship Id="rId4" Type="http://schemas.openxmlformats.org/officeDocument/2006/relationships/image" Target="../media/image31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1\Desktop\&#1063;&#1090;&#1086;%20&#1103;%20&#1079;&#1085;&#1072;&#1102;%20%20%20%20&#1086;%20&#1074;&#1086;&#1076;&#1077;\&#1055;&#1077;&#1089;&#1085;&#1080;\&#1042;&#1086;&#1076;&#1086;&#1074;&#1086;&#1079;.mp3" TargetMode="External"/><Relationship Id="rId6" Type="http://schemas.openxmlformats.org/officeDocument/2006/relationships/image" Target="../media/image55.png"/><Relationship Id="rId5" Type="http://schemas.openxmlformats.org/officeDocument/2006/relationships/image" Target="../media/image54.jpeg"/><Relationship Id="rId4" Type="http://schemas.openxmlformats.org/officeDocument/2006/relationships/image" Target="../media/image53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7" Type="http://schemas.openxmlformats.org/officeDocument/2006/relationships/image" Target="../media/image60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1\Desktop\&#1063;&#1090;&#1086;%20&#1103;%20&#1079;&#1085;&#1072;&#1102;%20%20%20%20&#1086;%20&#1074;&#1086;&#1076;&#1077;\&#1055;&#1077;&#1089;&#1085;&#1080;\&#1042;&#1086;&#1076;&#1103;&#1085;&#1086;&#1081;.mp3" TargetMode="External"/><Relationship Id="rId6" Type="http://schemas.openxmlformats.org/officeDocument/2006/relationships/image" Target="../media/image59.jpeg"/><Relationship Id="rId5" Type="http://schemas.openxmlformats.org/officeDocument/2006/relationships/image" Target="../media/image58.jpeg"/><Relationship Id="rId4" Type="http://schemas.openxmlformats.org/officeDocument/2006/relationships/image" Target="../media/image57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7" Type="http://schemas.openxmlformats.org/officeDocument/2006/relationships/image" Target="../media/image65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1\Desktop\&#1063;&#1090;&#1086;%20&#1103;%20&#1079;&#1085;&#1072;&#1102;%20%20%20%20&#1086;%20&#1074;&#1086;&#1076;&#1077;\&#1055;&#1077;&#1089;&#1085;&#1080;\&#1057;&#1091;&#1083;&#1072;&#1088;.mp3" TargetMode="External"/><Relationship Id="rId6" Type="http://schemas.openxmlformats.org/officeDocument/2006/relationships/image" Target="../media/image64.jpeg"/><Relationship Id="rId5" Type="http://schemas.openxmlformats.org/officeDocument/2006/relationships/image" Target="../media/image63.png"/><Relationship Id="rId4" Type="http://schemas.openxmlformats.org/officeDocument/2006/relationships/image" Target="../media/image6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7" Type="http://schemas.openxmlformats.org/officeDocument/2006/relationships/image" Target="../media/image70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1\Desktop\&#1063;&#1090;&#1086;%20&#1103;%20&#1079;&#1085;&#1072;&#1102;%20%20%20%20&#1086;%20&#1074;&#1086;&#1076;&#1077;\&#1055;&#1077;&#1089;&#1085;&#1080;\&#1055;&#1088;&#1077;&#1089;&#1085;&#1103;&#1082;&#1086;&#1074;.mp3" TargetMode="External"/><Relationship Id="rId6" Type="http://schemas.openxmlformats.org/officeDocument/2006/relationships/image" Target="../media/image69.png"/><Relationship Id="rId5" Type="http://schemas.openxmlformats.org/officeDocument/2006/relationships/image" Target="../media/image68.jpeg"/><Relationship Id="rId4" Type="http://schemas.openxmlformats.org/officeDocument/2006/relationships/image" Target="../media/image67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1\Desktop\&#1063;&#1090;&#1086;%20&#1103;%20&#1079;&#1085;&#1072;&#1102;%20%20%20%20&#1086;%20&#1074;&#1086;&#1076;&#1077;\&#1055;&#1077;&#1089;&#1085;&#1080;\&#1050;&#1086;&#1083;&#1086;&#1076;&#1077;&#1094;.mp3" TargetMode="External"/><Relationship Id="rId6" Type="http://schemas.openxmlformats.org/officeDocument/2006/relationships/image" Target="../media/image74.png"/><Relationship Id="rId5" Type="http://schemas.openxmlformats.org/officeDocument/2006/relationships/image" Target="../media/image73.jpeg"/><Relationship Id="rId4" Type="http://schemas.openxmlformats.org/officeDocument/2006/relationships/image" Target="../media/image72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7" Type="http://schemas.openxmlformats.org/officeDocument/2006/relationships/image" Target="../media/image79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1\Desktop\&#1063;&#1090;&#1086;%20&#1103;%20&#1079;&#1085;&#1072;&#1102;%20%20%20%20&#1086;%20&#1074;&#1086;&#1076;&#1077;\&#1055;&#1077;&#1089;&#1085;&#1080;\&#1063;&#1080;&#1096;&#1084;&#1072;.mp3" TargetMode="External"/><Relationship Id="rId6" Type="http://schemas.openxmlformats.org/officeDocument/2006/relationships/image" Target="../media/image78.jpeg"/><Relationship Id="rId5" Type="http://schemas.openxmlformats.org/officeDocument/2006/relationships/image" Target="../media/image77.jpeg"/><Relationship Id="rId4" Type="http://schemas.openxmlformats.org/officeDocument/2006/relationships/image" Target="../media/image76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7" Type="http://schemas.openxmlformats.org/officeDocument/2006/relationships/image" Target="../media/image84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1\Desktop\&#1063;&#1090;&#1086;%20&#1103;%20&#1079;&#1085;&#1072;&#1102;%20%20%20%20&#1086;%20&#1074;&#1086;&#1076;&#1077;\&#1055;&#1077;&#1089;&#1085;&#1080;\&#1059;&#1095;&#1082;&#1091;&#1076;&#1091;&#1082;.mp3" TargetMode="External"/><Relationship Id="rId6" Type="http://schemas.openxmlformats.org/officeDocument/2006/relationships/image" Target="../media/image83.jpeg"/><Relationship Id="rId5" Type="http://schemas.openxmlformats.org/officeDocument/2006/relationships/image" Target="../media/image82.jpeg"/><Relationship Id="rId4" Type="http://schemas.openxmlformats.org/officeDocument/2006/relationships/image" Target="../media/image81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jpeg"/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7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jpeg"/><Relationship Id="rId2" Type="http://schemas.openxmlformats.org/officeDocument/2006/relationships/image" Target="../media/image88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0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jpeg"/><Relationship Id="rId2" Type="http://schemas.openxmlformats.org/officeDocument/2006/relationships/image" Target="../media/image91.jpe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jpeg"/><Relationship Id="rId2" Type="http://schemas.openxmlformats.org/officeDocument/2006/relationships/image" Target="../media/image93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6.jpeg"/><Relationship Id="rId4" Type="http://schemas.openxmlformats.org/officeDocument/2006/relationships/image" Target="../media/image95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jpeg"/><Relationship Id="rId2" Type="http://schemas.openxmlformats.org/officeDocument/2006/relationships/image" Target="../media/image97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0.jpeg"/><Relationship Id="rId4" Type="http://schemas.openxmlformats.org/officeDocument/2006/relationships/image" Target="../media/image99.jpe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jpeg"/><Relationship Id="rId2" Type="http://schemas.openxmlformats.org/officeDocument/2006/relationships/image" Target="../media/image10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jpeg"/><Relationship Id="rId2" Type="http://schemas.openxmlformats.org/officeDocument/2006/relationships/image" Target="../media/image10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5.jpe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jpeg"/><Relationship Id="rId2" Type="http://schemas.openxmlformats.org/officeDocument/2006/relationships/image" Target="../media/image106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8.jpe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jpeg"/><Relationship Id="rId2" Type="http://schemas.openxmlformats.org/officeDocument/2006/relationships/image" Target="../media/image109.jpe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png"/><Relationship Id="rId2" Type="http://schemas.openxmlformats.org/officeDocument/2006/relationships/image" Target="../media/image111.jpe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jpeg"/><Relationship Id="rId2" Type="http://schemas.openxmlformats.org/officeDocument/2006/relationships/image" Target="../media/image113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6.jpeg"/><Relationship Id="rId4" Type="http://schemas.openxmlformats.org/officeDocument/2006/relationships/image" Target="../media/image115.pn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7.jpe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9.png"/><Relationship Id="rId2" Type="http://schemas.openxmlformats.org/officeDocument/2006/relationships/image" Target="../media/image118.jpe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1.jpeg"/><Relationship Id="rId2" Type="http://schemas.openxmlformats.org/officeDocument/2006/relationships/image" Target="../media/image120.jpe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2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4.jpeg"/><Relationship Id="rId2" Type="http://schemas.openxmlformats.org/officeDocument/2006/relationships/image" Target="../media/image12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7.jpeg"/><Relationship Id="rId2" Type="http://schemas.openxmlformats.org/officeDocument/2006/relationships/image" Target="../media/image126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9.jpeg"/><Relationship Id="rId4" Type="http://schemas.openxmlformats.org/officeDocument/2006/relationships/image" Target="../media/image128.jpe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1.jpeg"/><Relationship Id="rId2" Type="http://schemas.openxmlformats.org/officeDocument/2006/relationships/image" Target="../media/image130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4.jpeg"/><Relationship Id="rId5" Type="http://schemas.openxmlformats.org/officeDocument/2006/relationships/image" Target="../media/image133.jpeg"/><Relationship Id="rId4" Type="http://schemas.openxmlformats.org/officeDocument/2006/relationships/image" Target="../media/image132.jpe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135.jpe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7.png"/><Relationship Id="rId2" Type="http://schemas.openxmlformats.org/officeDocument/2006/relationships/image" Target="../media/image136.jpe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8.jpe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9.jpe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0.png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1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1\Desktop\&#1063;&#1090;&#1086;%20&#1103;%20&#1079;&#1085;&#1072;&#1102;%20%20%20%20&#1086;%20&#1074;&#1086;&#1076;&#1077;\&#1055;&#1077;&#1089;&#1085;&#1080;\&#1056;&#1086;&#1076;&#1085;&#1080;&#1082;.mp3" TargetMode="External"/><Relationship Id="rId4" Type="http://schemas.openxmlformats.org/officeDocument/2006/relationships/image" Target="../media/image142.pn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4.jpeg"/><Relationship Id="rId2" Type="http://schemas.openxmlformats.org/officeDocument/2006/relationships/image" Target="../media/image14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5.pn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7.jpeg"/><Relationship Id="rId2" Type="http://schemas.openxmlformats.org/officeDocument/2006/relationships/image" Target="../media/image14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8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9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1\Desktop\&#1063;&#1090;&#1086;%20&#1103;%20&#1079;&#1085;&#1072;&#1102;%20%20%20%20&#1086;%20&#1074;&#1086;&#1076;&#1077;\&#1055;&#1077;&#1089;&#1085;&#1080;\&#1055;&#1088;&#1080;&#1090;&#1103;&#1078;&#1077;&#1085;&#1080;&#1077;%20&#1079;&#1077;&#1084;&#1083;&#1080;.mp3" TargetMode="External"/><Relationship Id="rId6" Type="http://schemas.openxmlformats.org/officeDocument/2006/relationships/image" Target="../media/image152.png"/><Relationship Id="rId5" Type="http://schemas.openxmlformats.org/officeDocument/2006/relationships/image" Target="../media/image151.jpeg"/><Relationship Id="rId4" Type="http://schemas.openxmlformats.org/officeDocument/2006/relationships/image" Target="../media/image150.jpeg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3.png"/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4.png"/><Relationship Id="rId1" Type="http://schemas.openxmlformats.org/officeDocument/2006/relationships/slideLayout" Target="../slideLayouts/slideLayout1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6.jpeg"/><Relationship Id="rId2" Type="http://schemas.openxmlformats.org/officeDocument/2006/relationships/image" Target="../media/image155.png"/><Relationship Id="rId1" Type="http://schemas.openxmlformats.org/officeDocument/2006/relationships/slideLayout" Target="../slideLayouts/slideLayout1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8.png"/><Relationship Id="rId2" Type="http://schemas.openxmlformats.org/officeDocument/2006/relationships/image" Target="../media/image15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9.png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1.jpeg"/><Relationship Id="rId2" Type="http://schemas.openxmlformats.org/officeDocument/2006/relationships/image" Target="../media/image160.png"/><Relationship Id="rId1" Type="http://schemas.openxmlformats.org/officeDocument/2006/relationships/slideLayout" Target="../slideLayouts/slideLayout1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2.png"/><Relationship Id="rId1" Type="http://schemas.openxmlformats.org/officeDocument/2006/relationships/slideLayout" Target="../slideLayouts/slideLayout1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4.jpeg"/><Relationship Id="rId2" Type="http://schemas.openxmlformats.org/officeDocument/2006/relationships/image" Target="../media/image16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6.jpeg"/><Relationship Id="rId4" Type="http://schemas.openxmlformats.org/officeDocument/2006/relationships/image" Target="../media/image165.jpeg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8.jpeg"/><Relationship Id="rId2" Type="http://schemas.openxmlformats.org/officeDocument/2006/relationships/image" Target="../media/image167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0.jpeg"/><Relationship Id="rId4" Type="http://schemas.openxmlformats.org/officeDocument/2006/relationships/image" Target="../media/image169.jpeg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1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2.jpeg"/><Relationship Id="rId1" Type="http://schemas.openxmlformats.org/officeDocument/2006/relationships/slideLayout" Target="../slideLayouts/slideLayout1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3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1\Desktop\&#1063;&#1090;&#1086;%20&#1103;%20&#1079;&#1085;&#1072;&#1102;%20%20%20%20&#1086;%20&#1074;&#1086;&#1076;&#1077;\&#1055;&#1077;&#1089;&#1085;&#1080;\&#1047;&#1077;&#1084;&#1083;&#1103;&#1085;&#1077;.mp3" TargetMode="External"/><Relationship Id="rId4" Type="http://schemas.openxmlformats.org/officeDocument/2006/relationships/image" Target="../media/image174.png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6.jpeg"/><Relationship Id="rId2" Type="http://schemas.openxmlformats.org/officeDocument/2006/relationships/image" Target="../media/image175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Лиля\Desktop\вода\123_w800.jpg"/>
          <p:cNvPicPr>
            <a:picLocks noChangeAspect="1" noChangeArrowheads="1"/>
          </p:cNvPicPr>
          <p:nvPr/>
        </p:nvPicPr>
        <p:blipFill>
          <a:blip r:embed="rId3"/>
          <a:srcRect l="9386"/>
          <a:stretch>
            <a:fillRect/>
          </a:stretch>
        </p:blipFill>
        <p:spPr bwMode="auto">
          <a:xfrm>
            <a:off x="1588" y="0"/>
            <a:ext cx="9185275" cy="680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0" y="2214554"/>
            <a:ext cx="9144000" cy="2800767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8800" b="1" cap="all" dirty="0">
                <a:ln w="0"/>
                <a:solidFill>
                  <a:srgbClr val="FFFF00"/>
                </a:solidFill>
                <a:effectLst>
                  <a:reflection blurRad="12700" stA="50000" endPos="50000" dist="5000" dir="5400000" sy="-100000" rotWithShape="0"/>
                </a:effectLst>
                <a:latin typeface="+mn-lt"/>
              </a:rPr>
              <a:t>«Что я </a:t>
            </a:r>
            <a:r>
              <a:rPr lang="ru-RU" sz="8800" b="1" cap="all" dirty="0" smtClean="0">
                <a:ln w="0"/>
                <a:solidFill>
                  <a:srgbClr val="FFFF00"/>
                </a:solidFill>
                <a:effectLst>
                  <a:reflection blurRad="12700" stA="50000" endPos="50000" dist="5000" dir="5400000" sy="-100000" rotWithShape="0"/>
                </a:effectLst>
                <a:latin typeface="+mn-lt"/>
              </a:rPr>
              <a:t>знаю </a:t>
            </a:r>
          </a:p>
          <a:p>
            <a:pPr algn="ctr">
              <a:defRPr/>
            </a:pPr>
            <a:r>
              <a:rPr lang="ru-RU" sz="8800" b="1" cap="all" dirty="0" smtClean="0">
                <a:ln w="0"/>
                <a:solidFill>
                  <a:srgbClr val="FFFF00"/>
                </a:solidFill>
                <a:effectLst>
                  <a:reflection blurRad="12700" stA="50000" endPos="50000" dist="5000" dir="5400000" sy="-100000" rotWithShape="0"/>
                </a:effectLst>
                <a:latin typeface="+mn-lt"/>
              </a:rPr>
              <a:t>О </a:t>
            </a:r>
            <a:r>
              <a:rPr lang="ru-RU" sz="8800" b="1" cap="all" dirty="0">
                <a:ln w="0"/>
                <a:solidFill>
                  <a:srgbClr val="FFFF00"/>
                </a:solidFill>
                <a:effectLst>
                  <a:reflection blurRad="12700" stA="50000" endPos="50000" dist="5000" dir="5400000" sy="-100000" rotWithShape="0"/>
                </a:effectLst>
                <a:latin typeface="+mn-lt"/>
              </a:rPr>
              <a:t>воде?»</a:t>
            </a:r>
          </a:p>
        </p:txBody>
      </p:sp>
      <p:sp>
        <p:nvSpPr>
          <p:cNvPr id="6" name="Заголовок 1"/>
          <p:cNvSpPr>
            <a:spLocks noGrp="1"/>
          </p:cNvSpPr>
          <p:nvPr>
            <p:ph type="ctrTitle"/>
          </p:nvPr>
        </p:nvSpPr>
        <p:spPr>
          <a:xfrm>
            <a:off x="571472" y="1142984"/>
            <a:ext cx="7851775" cy="1071570"/>
          </a:xfrm>
          <a:extLst>
            <a:ext uri="{909E8E84-426E-40DD-AFC4-6F175D3DCCD1}"/>
            <a:ext uri="{91240B29-F687-4F45-9708-019B960494DF}"/>
          </a:extLst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7200" dirty="0" smtClean="0">
                <a:solidFill>
                  <a:srgbClr val="FF0000"/>
                </a:solidFill>
                <a:latin typeface="+mn-lt"/>
              </a:rPr>
              <a:t>Классный час</a:t>
            </a:r>
            <a:endParaRPr lang="ru-RU" sz="72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103425" name="Rectangle 1"/>
          <p:cNvSpPr>
            <a:spLocks noChangeArrowheads="1"/>
          </p:cNvSpPr>
          <p:nvPr/>
        </p:nvSpPr>
        <p:spPr bwMode="auto">
          <a:xfrm>
            <a:off x="0" y="0"/>
            <a:ext cx="91440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-342900" algn="l"/>
              </a:tabLs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+mn-lt"/>
                <a:ea typeface="Times New Roman" pitchFamily="18" charset="0"/>
                <a:cs typeface="Arial" pitchFamily="34" charset="0"/>
              </a:rPr>
              <a:t>Министерство образования Республики Башкортостан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+mn-lt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-342900" algn="l"/>
              </a:tabLs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+mn-lt"/>
                <a:ea typeface="Times New Roman" pitchFamily="18" charset="0"/>
                <a:cs typeface="Arial" pitchFamily="34" charset="0"/>
              </a:rPr>
              <a:t>ГБПОУ Уфимский автотранспортный колледж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+mn-lt"/>
              <a:cs typeface="Arial" pitchFamily="34" charset="0"/>
            </a:endParaRPr>
          </a:p>
        </p:txBody>
      </p:sp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0" y="5288340"/>
            <a:ext cx="914400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-342900" algn="l"/>
              </a:tabLs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+mn-lt"/>
                <a:ea typeface="Times New Roman" pitchFamily="18" charset="0"/>
                <a:cs typeface="Arial" pitchFamily="34" charset="0"/>
              </a:rPr>
              <a:t>Разработала: классный руководитель,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-342900" algn="l"/>
              </a:tabLs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+mn-lt"/>
                <a:ea typeface="Times New Roman" pitchFamily="18" charset="0"/>
                <a:cs typeface="Arial" pitchFamily="34" charset="0"/>
              </a:rPr>
              <a:t>преподаватель математики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+mn-lt"/>
                <a:ea typeface="Times New Roman" pitchFamily="18" charset="0"/>
                <a:cs typeface="Arial" pitchFamily="34" charset="0"/>
              </a:rPr>
              <a:t>Ахтямова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+mn-lt"/>
                <a:ea typeface="Times New Roman" pitchFamily="18" charset="0"/>
                <a:cs typeface="Arial" pitchFamily="34" charset="0"/>
              </a:rPr>
              <a:t> Лилия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+mn-lt"/>
                <a:ea typeface="Times New Roman" pitchFamily="18" charset="0"/>
                <a:cs typeface="Arial" pitchFamily="34" charset="0"/>
              </a:rPr>
              <a:t>Талгатовна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+mn-lt"/>
              <a:ea typeface="Times New Roman" pitchFamily="18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-342900" algn="l"/>
              </a:tabLst>
            </a:pPr>
            <a:r>
              <a:rPr lang="ru-RU" sz="2400" b="1" dirty="0" smtClean="0">
                <a:solidFill>
                  <a:srgbClr val="FF0000"/>
                </a:solidFill>
                <a:latin typeface="+mn-lt"/>
                <a:ea typeface="Times New Roman" pitchFamily="18" charset="0"/>
                <a:cs typeface="Arial" pitchFamily="34" charset="0"/>
              </a:rPr>
              <a:t>Уфа-2017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+mn-lt"/>
              <a:ea typeface="Times New Roman" pitchFamily="18" charset="0"/>
              <a:cs typeface="Arial" pitchFamily="34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-342900" algn="l"/>
              </a:tabLst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+mn-lt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190" name="Picture 6" descr="http://ilishkultura.ru/wp-content/uploads/2017/02/3.jpg"/>
          <p:cNvPicPr>
            <a:picLocks noChangeAspect="1" noChangeArrowheads="1"/>
          </p:cNvPicPr>
          <p:nvPr/>
        </p:nvPicPr>
        <p:blipFill>
          <a:blip r:embed="rId2"/>
          <a:srcRect l="11594"/>
          <a:stretch>
            <a:fillRect/>
          </a:stretch>
        </p:blipFill>
        <p:spPr bwMode="auto">
          <a:xfrm>
            <a:off x="71406" y="0"/>
            <a:ext cx="4357718" cy="6874741"/>
          </a:xfrm>
          <a:prstGeom prst="rect">
            <a:avLst/>
          </a:prstGeom>
          <a:noFill/>
        </p:spPr>
      </p:pic>
      <p:pic>
        <p:nvPicPr>
          <p:cNvPr id="93192" name="Picture 8" descr="http://ilishkultura.ru/wp-content/uploads/2017/02/4-2.jpg"/>
          <p:cNvPicPr>
            <a:picLocks noChangeAspect="1" noChangeArrowheads="1"/>
          </p:cNvPicPr>
          <p:nvPr/>
        </p:nvPicPr>
        <p:blipFill>
          <a:blip r:embed="rId3"/>
          <a:srcRect l="8799" r="1446" b="3125"/>
          <a:stretch>
            <a:fillRect/>
          </a:stretch>
        </p:blipFill>
        <p:spPr bwMode="auto">
          <a:xfrm>
            <a:off x="4500562" y="0"/>
            <a:ext cx="4562091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186" name="Picture 2" descr="http://i.bc-licey.ru/u/pic/71/adfbe6ae1711e6b4bba8c92e074a19/-/1478587278_god_ekologii_jpg_ejw_128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392024"/>
            <a:ext cx="9144000" cy="41801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4" name="Прямоугольник 2"/>
          <p:cNvSpPr>
            <a:spLocks noChangeArrowheads="1"/>
          </p:cNvSpPr>
          <p:nvPr/>
        </p:nvSpPr>
        <p:spPr bwMode="auto">
          <a:xfrm>
            <a:off x="395288" y="44450"/>
            <a:ext cx="8497887" cy="674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 b="1" dirty="0">
                <a:solidFill>
                  <a:srgbClr val="FFFF00"/>
                </a:solidFill>
                <a:latin typeface="+mn-lt"/>
                <a:cs typeface="Times New Roman" pitchFamily="18" charset="0"/>
              </a:rPr>
              <a:t>Какая она – вода?</a:t>
            </a:r>
          </a:p>
          <a:p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- Мягкая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вода и 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жёсткая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вода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по содержанию катионов кальция и магния.</a:t>
            </a:r>
          </a:p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По изотопам молекулы: </a:t>
            </a:r>
          </a:p>
          <a:p>
            <a:pPr lvl="1"/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- лёгкая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вода (по составу почти соответствует обычной)</a:t>
            </a:r>
          </a:p>
          <a:p>
            <a:pPr lvl="1"/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- тяжёлая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вода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(дейтериевая)</a:t>
            </a:r>
          </a:p>
          <a:p>
            <a:pPr lvl="1"/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- сверхтяжёлая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вода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(тритиевая)</a:t>
            </a:r>
          </a:p>
          <a:p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- пресная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 вода</a:t>
            </a:r>
          </a:p>
          <a:p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- родниковая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вода</a:t>
            </a:r>
          </a:p>
          <a:p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- дождевая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 вода</a:t>
            </a:r>
          </a:p>
          <a:p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- морская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 вода, 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речная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 вода</a:t>
            </a:r>
          </a:p>
          <a:p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- подземные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воды</a:t>
            </a:r>
          </a:p>
          <a:p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- минеральная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вода</a:t>
            </a:r>
          </a:p>
          <a:p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- солоноватая (солёная)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вода </a:t>
            </a:r>
          </a:p>
        </p:txBody>
      </p:sp>
      <p:pic>
        <p:nvPicPr>
          <p:cNvPr id="15365" name="Picture 8" descr="D:\день земли\300.jpg"/>
          <p:cNvPicPr>
            <a:picLocks noChangeAspect="1" noChangeArrowheads="1"/>
          </p:cNvPicPr>
          <p:nvPr/>
        </p:nvPicPr>
        <p:blipFill>
          <a:blip r:embed="rId2"/>
          <a:srcRect l="781" t="2286" r="1953" b="2286"/>
          <a:stretch>
            <a:fillRect/>
          </a:stretch>
        </p:blipFill>
        <p:spPr bwMode="auto">
          <a:xfrm>
            <a:off x="5429250" y="3846513"/>
            <a:ext cx="3441700" cy="265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8" name="Прямоугольник 2"/>
          <p:cNvSpPr>
            <a:spLocks noChangeArrowheads="1"/>
          </p:cNvSpPr>
          <p:nvPr/>
        </p:nvSpPr>
        <p:spPr bwMode="auto">
          <a:xfrm>
            <a:off x="252413" y="428604"/>
            <a:ext cx="8891587" cy="6124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- питьевая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 вода, 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водопроводная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вода</a:t>
            </a:r>
          </a:p>
          <a:p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- дистиллированная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 вода и </a:t>
            </a:r>
            <a:r>
              <a:rPr lang="ru-RU" sz="2800" b="1" i="1" dirty="0" err="1">
                <a:latin typeface="Times New Roman" pitchFamily="18" charset="0"/>
                <a:cs typeface="Times New Roman" pitchFamily="18" charset="0"/>
              </a:rPr>
              <a:t>деионизированная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 вода</a:t>
            </a:r>
          </a:p>
          <a:p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- сточные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 воды</a:t>
            </a:r>
          </a:p>
          <a:p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- ливневая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 вода или 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поверхностные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 воды</a:t>
            </a:r>
          </a:p>
          <a:p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800" b="1" i="1" dirty="0" err="1">
                <a:latin typeface="Times New Roman" pitchFamily="18" charset="0"/>
                <a:cs typeface="Times New Roman" pitchFamily="18" charset="0"/>
              </a:rPr>
              <a:t>апирогенная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 вода</a:t>
            </a:r>
          </a:p>
          <a:p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- мёртвая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 вода и 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живая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 вода – виды воды из сказок (со сказочными свойствами)</a:t>
            </a:r>
          </a:p>
          <a:p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800" b="1" i="1" dirty="0" err="1">
                <a:latin typeface="Times New Roman" pitchFamily="18" charset="0"/>
                <a:cs typeface="Times New Roman" pitchFamily="18" charset="0"/>
              </a:rPr>
              <a:t>лёд-девять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(вымышленный материал)</a:t>
            </a:r>
          </a:p>
          <a:p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- святая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 вода – особый вид воды согласно религиозным учениям</a:t>
            </a:r>
          </a:p>
          <a:p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800" b="1" i="1" dirty="0" err="1">
                <a:latin typeface="Times New Roman" pitchFamily="18" charset="0"/>
                <a:cs typeface="Times New Roman" pitchFamily="18" charset="0"/>
              </a:rPr>
              <a:t>поливода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- структурированная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вода – термин, применяемый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  в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различных неакадемических теориях</a:t>
            </a:r>
          </a:p>
          <a:p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- талая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вода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2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87900" y="3538538"/>
            <a:ext cx="4086225" cy="2982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3" name="Picture 8" descr="F:\картины вода\6182-wall_800.jpg"/>
          <p:cNvPicPr>
            <a:picLocks noChangeAspect="1" noChangeArrowheads="1"/>
          </p:cNvPicPr>
          <p:nvPr/>
        </p:nvPicPr>
        <p:blipFill>
          <a:blip r:embed="rId4"/>
          <a:srcRect r="13518"/>
          <a:stretch>
            <a:fillRect/>
          </a:stretch>
        </p:blipFill>
        <p:spPr bwMode="auto">
          <a:xfrm>
            <a:off x="214313" y="285750"/>
            <a:ext cx="4214812" cy="304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4" name="Picture 9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00050" y="3568700"/>
            <a:ext cx="3898900" cy="292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6" name="Picture 9" descr="D:\день земли\494466612115502336.jpg"/>
          <p:cNvPicPr>
            <a:picLocks noChangeAspect="1" noChangeArrowheads="1"/>
          </p:cNvPicPr>
          <p:nvPr/>
        </p:nvPicPr>
        <p:blipFill>
          <a:blip r:embed="rId6"/>
          <a:srcRect l="3220" t="3125" r="2078" b="3125"/>
          <a:stretch>
            <a:fillRect/>
          </a:stretch>
        </p:blipFill>
        <p:spPr bwMode="auto">
          <a:xfrm>
            <a:off x="4770438" y="285750"/>
            <a:ext cx="4016375" cy="300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Кругом вод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/>
          <a:stretch>
            <a:fillRect/>
          </a:stretch>
        </p:blipFill>
        <p:spPr>
          <a:xfrm>
            <a:off x="4857752" y="6215082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09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53" name="fon31875.wav">
            <a:hlinkClick r:id="" action="ppaction://media"/>
          </p:cNvPr>
          <p:cNvPicPr>
            <a:picLocks noRot="1" noChangeAspect="1" noChangeArrowheads="1"/>
          </p:cNvPicPr>
          <p:nvPr>
            <a:wavAudioFile r:embed="rId1" name="fon3.wav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4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33400" y="1371600"/>
            <a:ext cx="7851775" cy="18288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smtClean="0"/>
          </a:p>
        </p:txBody>
      </p:sp>
      <p:sp>
        <p:nvSpPr>
          <p:cNvPr id="18436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33400" y="3228975"/>
            <a:ext cx="7854950" cy="1752600"/>
          </a:xfrm>
        </p:spPr>
        <p:txBody>
          <a:bodyPr/>
          <a:lstStyle/>
          <a:p>
            <a:pPr marR="0" eaLnBrk="1" hangingPunct="1"/>
            <a:endParaRPr lang="ru-RU" smtClean="0"/>
          </a:p>
        </p:txBody>
      </p:sp>
      <p:pic>
        <p:nvPicPr>
          <p:cNvPr id="18437" name="Picture 4" descr="математик"/>
          <p:cNvPicPr>
            <a:picLocks noChangeAspect="1" noChangeArrowheads="1"/>
          </p:cNvPicPr>
          <p:nvPr/>
        </p:nvPicPr>
        <p:blipFill>
          <a:blip r:embed="rId5">
            <a:lum bright="18000" contrast="12000"/>
          </a:blip>
          <a:srcRect/>
          <a:stretch>
            <a:fillRect/>
          </a:stretch>
        </p:blipFill>
        <p:spPr bwMode="auto">
          <a:xfrm>
            <a:off x="0" y="188913"/>
            <a:ext cx="8775700" cy="613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8" name="Oval 5"/>
          <p:cNvSpPr>
            <a:spLocks noChangeArrowheads="1"/>
          </p:cNvSpPr>
          <p:nvPr/>
        </p:nvSpPr>
        <p:spPr bwMode="auto">
          <a:xfrm>
            <a:off x="4483100" y="544513"/>
            <a:ext cx="577850" cy="360362"/>
          </a:xfrm>
          <a:prstGeom prst="ellips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8439" name="Oval 6"/>
          <p:cNvSpPr>
            <a:spLocks noChangeArrowheads="1"/>
          </p:cNvSpPr>
          <p:nvPr/>
        </p:nvSpPr>
        <p:spPr bwMode="auto">
          <a:xfrm>
            <a:off x="5121275" y="563563"/>
            <a:ext cx="577850" cy="360362"/>
          </a:xfrm>
          <a:prstGeom prst="ellips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8440" name="Oval 7"/>
          <p:cNvSpPr>
            <a:spLocks noChangeArrowheads="1"/>
          </p:cNvSpPr>
          <p:nvPr/>
        </p:nvSpPr>
        <p:spPr bwMode="auto">
          <a:xfrm>
            <a:off x="5767388" y="550863"/>
            <a:ext cx="577850" cy="360362"/>
          </a:xfrm>
          <a:prstGeom prst="ellips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8441" name="Rectangle 9"/>
          <p:cNvSpPr>
            <a:spLocks noChangeArrowheads="1"/>
          </p:cNvSpPr>
          <p:nvPr/>
        </p:nvSpPr>
        <p:spPr bwMode="auto">
          <a:xfrm>
            <a:off x="323850" y="4005263"/>
            <a:ext cx="8281988" cy="216058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>
              <a:latin typeface="Verdana" pitchFamily="34" charset="0"/>
            </a:endParaRPr>
          </a:p>
        </p:txBody>
      </p:sp>
      <p:sp>
        <p:nvSpPr>
          <p:cNvPr id="18442" name="Text Box 10"/>
          <p:cNvSpPr txBox="1">
            <a:spLocks noChangeArrowheads="1"/>
          </p:cNvSpPr>
          <p:nvPr/>
        </p:nvSpPr>
        <p:spPr bwMode="auto">
          <a:xfrm>
            <a:off x="495300" y="4046538"/>
            <a:ext cx="7848600" cy="212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6600" b="1" i="1">
                <a:latin typeface="Verdana" pitchFamily="34" charset="0"/>
              </a:rPr>
              <a:t>Викторина</a:t>
            </a:r>
          </a:p>
          <a:p>
            <a:pPr algn="ctr"/>
            <a:r>
              <a:rPr lang="ru-RU" sz="6600" b="1" i="1">
                <a:solidFill>
                  <a:srgbClr val="CC0000"/>
                </a:solidFill>
                <a:latin typeface="Verdana" pitchFamily="34" charset="0"/>
              </a:rPr>
              <a:t>«Тайны воды»</a:t>
            </a:r>
          </a:p>
        </p:txBody>
      </p:sp>
      <p:pic>
        <p:nvPicPr>
          <p:cNvPr id="18443" name="Picture 1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47663" y="544513"/>
            <a:ext cx="3309937" cy="343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audio>
              <p:cMediaNode>
                <p:cTn id="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2653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710" name="fon31891.wav">
            <a:hlinkClick r:id="" action="ppaction://media"/>
          </p:cNvPr>
          <p:cNvPicPr>
            <a:picLocks noRot="1" noChangeAspect="1" noChangeArrowheads="1"/>
          </p:cNvPicPr>
          <p:nvPr>
            <a:wavAudioFile r:embed="rId1" name="fon3.wav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469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33400" y="1371600"/>
            <a:ext cx="7851775" cy="18288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smtClean="0"/>
          </a:p>
        </p:txBody>
      </p:sp>
      <p:sp>
        <p:nvSpPr>
          <p:cNvPr id="19460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33400" y="3228975"/>
            <a:ext cx="7854950" cy="1752600"/>
          </a:xfrm>
        </p:spPr>
        <p:txBody>
          <a:bodyPr/>
          <a:lstStyle/>
          <a:p>
            <a:pPr marR="0" eaLnBrk="1" hangingPunct="1"/>
            <a:endParaRPr lang="ru-RU" smtClean="0"/>
          </a:p>
        </p:txBody>
      </p:sp>
      <p:pic>
        <p:nvPicPr>
          <p:cNvPr id="19461" name="Picture 4" descr="математик"/>
          <p:cNvPicPr>
            <a:picLocks noChangeAspect="1" noChangeArrowheads="1"/>
          </p:cNvPicPr>
          <p:nvPr/>
        </p:nvPicPr>
        <p:blipFill>
          <a:blip r:embed="rId5">
            <a:lum bright="18000" contrast="12000"/>
          </a:blip>
          <a:srcRect/>
          <a:stretch>
            <a:fillRect/>
          </a:stretch>
        </p:blipFill>
        <p:spPr bwMode="auto">
          <a:xfrm>
            <a:off x="0" y="260350"/>
            <a:ext cx="8675688" cy="613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2" name="Oval 5"/>
          <p:cNvSpPr>
            <a:spLocks noChangeArrowheads="1"/>
          </p:cNvSpPr>
          <p:nvPr/>
        </p:nvSpPr>
        <p:spPr bwMode="auto">
          <a:xfrm>
            <a:off x="4435475" y="579438"/>
            <a:ext cx="577850" cy="360362"/>
          </a:xfrm>
          <a:prstGeom prst="ellips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9463" name="Oval 6"/>
          <p:cNvSpPr>
            <a:spLocks noChangeArrowheads="1"/>
          </p:cNvSpPr>
          <p:nvPr/>
        </p:nvSpPr>
        <p:spPr bwMode="auto">
          <a:xfrm>
            <a:off x="5013325" y="579438"/>
            <a:ext cx="577850" cy="360362"/>
          </a:xfrm>
          <a:prstGeom prst="ellips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9464" name="Oval 7"/>
          <p:cNvSpPr>
            <a:spLocks noChangeArrowheads="1"/>
          </p:cNvSpPr>
          <p:nvPr/>
        </p:nvSpPr>
        <p:spPr bwMode="auto">
          <a:xfrm>
            <a:off x="5651500" y="593725"/>
            <a:ext cx="577850" cy="360363"/>
          </a:xfrm>
          <a:prstGeom prst="ellips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9465" name="Text Box 8"/>
          <p:cNvSpPr txBox="1">
            <a:spLocks noChangeArrowheads="1"/>
          </p:cNvSpPr>
          <p:nvPr/>
        </p:nvSpPr>
        <p:spPr bwMode="auto">
          <a:xfrm>
            <a:off x="3708400" y="1557338"/>
            <a:ext cx="4895850" cy="1754187"/>
          </a:xfrm>
          <a:prstGeom prst="rect">
            <a:avLst/>
          </a:prstGeom>
          <a:solidFill>
            <a:schemeClr val="accent1"/>
          </a:soli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1254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>
            <a:spAutoFit/>
            <a:flatTx/>
          </a:bodyPr>
          <a:lstStyle/>
          <a:p>
            <a:r>
              <a:rPr lang="ru-RU" sz="3600" b="1"/>
              <a:t>Как на латинском языке звучит слово «вода»? </a:t>
            </a:r>
            <a:endParaRPr lang="ru-RU" sz="3600"/>
          </a:p>
        </p:txBody>
      </p:sp>
      <p:sp>
        <p:nvSpPr>
          <p:cNvPr id="19466" name="Text Box 10"/>
          <p:cNvSpPr txBox="1">
            <a:spLocks noChangeArrowheads="1"/>
          </p:cNvSpPr>
          <p:nvPr/>
        </p:nvSpPr>
        <p:spPr bwMode="auto">
          <a:xfrm>
            <a:off x="395288" y="3860800"/>
            <a:ext cx="3960812" cy="931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>
                <a:solidFill>
                  <a:srgbClr val="CC0000"/>
                </a:solidFill>
              </a:rPr>
              <a:t>А: </a:t>
            </a:r>
            <a:r>
              <a:rPr lang="ru-RU" sz="2800" b="1"/>
              <a:t>нисколько</a:t>
            </a:r>
          </a:p>
          <a:p>
            <a:pPr>
              <a:spcBef>
                <a:spcPct val="50000"/>
              </a:spcBef>
            </a:pPr>
            <a:endParaRPr lang="ru-RU" b="1"/>
          </a:p>
        </p:txBody>
      </p:sp>
      <p:sp>
        <p:nvSpPr>
          <p:cNvPr id="33803" name="AutoShape 11"/>
          <p:cNvSpPr>
            <a:spLocks noChangeArrowheads="1"/>
          </p:cNvSpPr>
          <p:nvPr/>
        </p:nvSpPr>
        <p:spPr bwMode="auto">
          <a:xfrm>
            <a:off x="4643438" y="4005263"/>
            <a:ext cx="4105275" cy="720725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57150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9468" name="Text Box 12"/>
          <p:cNvSpPr txBox="1">
            <a:spLocks noChangeArrowheads="1"/>
          </p:cNvSpPr>
          <p:nvPr/>
        </p:nvSpPr>
        <p:spPr bwMode="auto">
          <a:xfrm>
            <a:off x="4741863" y="4103688"/>
            <a:ext cx="38163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>
                <a:solidFill>
                  <a:srgbClr val="CC0000"/>
                </a:solidFill>
              </a:rPr>
              <a:t>Б:</a:t>
            </a:r>
            <a:r>
              <a:rPr lang="ru-RU" sz="2000" b="1">
                <a:solidFill>
                  <a:srgbClr val="CC0000"/>
                </a:solidFill>
              </a:rPr>
              <a:t> </a:t>
            </a:r>
            <a:r>
              <a:rPr lang="ru-RU" sz="2800" b="1"/>
              <a:t>Аква</a:t>
            </a:r>
            <a:endParaRPr lang="ru-RU" sz="2800"/>
          </a:p>
        </p:txBody>
      </p:sp>
      <p:sp>
        <p:nvSpPr>
          <p:cNvPr id="19469" name="AutoShape 13"/>
          <p:cNvSpPr>
            <a:spLocks noChangeArrowheads="1"/>
          </p:cNvSpPr>
          <p:nvPr/>
        </p:nvSpPr>
        <p:spPr bwMode="auto">
          <a:xfrm>
            <a:off x="323850" y="4797425"/>
            <a:ext cx="4248150" cy="792163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57150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9470" name="Text Box 14"/>
          <p:cNvSpPr txBox="1">
            <a:spLocks noChangeArrowheads="1"/>
          </p:cNvSpPr>
          <p:nvPr/>
        </p:nvSpPr>
        <p:spPr bwMode="auto">
          <a:xfrm>
            <a:off x="395288" y="4868863"/>
            <a:ext cx="40322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>
                <a:solidFill>
                  <a:srgbClr val="CC0000"/>
                </a:solidFill>
              </a:rPr>
              <a:t>В: </a:t>
            </a:r>
            <a:r>
              <a:rPr lang="ru-RU" sz="2800" b="1"/>
              <a:t>Акваминерале</a:t>
            </a:r>
            <a:endParaRPr lang="ru-RU" sz="3600"/>
          </a:p>
        </p:txBody>
      </p:sp>
      <p:sp>
        <p:nvSpPr>
          <p:cNvPr id="19471" name="AutoShape 15"/>
          <p:cNvSpPr>
            <a:spLocks noChangeArrowheads="1"/>
          </p:cNvSpPr>
          <p:nvPr/>
        </p:nvSpPr>
        <p:spPr bwMode="auto">
          <a:xfrm>
            <a:off x="4643438" y="4797425"/>
            <a:ext cx="4105275" cy="75723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57150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9472" name="Text Box 16"/>
          <p:cNvSpPr txBox="1">
            <a:spLocks noChangeArrowheads="1"/>
          </p:cNvSpPr>
          <p:nvPr/>
        </p:nvSpPr>
        <p:spPr bwMode="auto">
          <a:xfrm>
            <a:off x="4741863" y="4868863"/>
            <a:ext cx="41052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>
                <a:solidFill>
                  <a:srgbClr val="CC0000"/>
                </a:solidFill>
              </a:rPr>
              <a:t>Г: </a:t>
            </a:r>
            <a:r>
              <a:rPr lang="ru-RU" sz="2800" b="1"/>
              <a:t>Бонаква</a:t>
            </a:r>
            <a:endParaRPr lang="ru-RU" sz="2400"/>
          </a:p>
        </p:txBody>
      </p:sp>
      <p:sp>
        <p:nvSpPr>
          <p:cNvPr id="19473" name="Text Box 17"/>
          <p:cNvSpPr txBox="1">
            <a:spLocks noChangeArrowheads="1"/>
          </p:cNvSpPr>
          <p:nvPr/>
        </p:nvSpPr>
        <p:spPr bwMode="auto">
          <a:xfrm>
            <a:off x="7927975" y="5529263"/>
            <a:ext cx="5762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000" b="1">
                <a:solidFill>
                  <a:srgbClr val="CC0000"/>
                </a:solidFill>
              </a:rPr>
              <a:t>1а</a:t>
            </a:r>
          </a:p>
        </p:txBody>
      </p:sp>
      <p:sp>
        <p:nvSpPr>
          <p:cNvPr id="19474" name="AutoShape 9"/>
          <p:cNvSpPr>
            <a:spLocks noChangeArrowheads="1"/>
          </p:cNvSpPr>
          <p:nvPr/>
        </p:nvSpPr>
        <p:spPr bwMode="auto">
          <a:xfrm>
            <a:off x="323850" y="4005263"/>
            <a:ext cx="4248150" cy="7191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57150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sz="2800" b="1">
                <a:solidFill>
                  <a:srgbClr val="CC0000"/>
                </a:solidFill>
              </a:rPr>
              <a:t>А: </a:t>
            </a:r>
            <a:r>
              <a:rPr lang="ru-RU" sz="2800" b="1"/>
              <a:t>Алсу</a:t>
            </a:r>
            <a:endParaRPr lang="ru-RU" sz="2800"/>
          </a:p>
        </p:txBody>
      </p:sp>
      <p:pic>
        <p:nvPicPr>
          <p:cNvPr id="19475" name="Picture 21" descr="F:\картины вода\829127513.jpg"/>
          <p:cNvPicPr>
            <a:picLocks noChangeAspect="1" noChangeArrowheads="1"/>
          </p:cNvPicPr>
          <p:nvPr/>
        </p:nvPicPr>
        <p:blipFill>
          <a:blip r:embed="rId6"/>
          <a:srcRect t="4822" b="18719"/>
          <a:stretch>
            <a:fillRect/>
          </a:stretch>
        </p:blipFill>
        <p:spPr bwMode="auto">
          <a:xfrm>
            <a:off x="460375" y="404813"/>
            <a:ext cx="3175000" cy="360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1000" fill="hold"/>
                                        <p:tgtEl>
                                          <p:spTgt spid="3380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5B305"/>
                                      </p:to>
                                    </p:animClr>
                                    <p:set>
                                      <p:cBhvr>
                                        <p:cTn id="7" dur="1000" fill="hold"/>
                                        <p:tgtEl>
                                          <p:spTgt spid="3380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1000" fill="hold"/>
                                        <p:tgtEl>
                                          <p:spTgt spid="3380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4710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2946" name="fon31907.wav">
            <a:hlinkClick r:id="" action="ppaction://media"/>
          </p:cNvPr>
          <p:cNvPicPr>
            <a:picLocks noRot="1" noChangeAspect="1" noChangeArrowheads="1"/>
          </p:cNvPicPr>
          <p:nvPr>
            <a:wavAudioFile r:embed="rId1" name="fon3.wav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22947" name="Rectangle 3"/>
          <p:cNvSpPr>
            <a:spLocks noGrp="1" noChangeArrowheads="1"/>
          </p:cNvSpPr>
          <p:nvPr>
            <p:ph type="ctrTitle"/>
          </p:nvPr>
        </p:nvSpPr>
        <p:spPr>
          <a:xfrm>
            <a:off x="533400" y="1371600"/>
            <a:ext cx="7851775" cy="18288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smtClean="0"/>
          </a:p>
        </p:txBody>
      </p:sp>
      <p:sp>
        <p:nvSpPr>
          <p:cNvPr id="2048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533400" y="3228975"/>
            <a:ext cx="7854950" cy="1752600"/>
          </a:xfrm>
        </p:spPr>
        <p:txBody>
          <a:bodyPr/>
          <a:lstStyle/>
          <a:p>
            <a:pPr marR="0" eaLnBrk="1" hangingPunct="1"/>
            <a:endParaRPr lang="ru-RU" smtClean="0"/>
          </a:p>
        </p:txBody>
      </p:sp>
      <p:pic>
        <p:nvPicPr>
          <p:cNvPr id="20485" name="Picture 5" descr="математик"/>
          <p:cNvPicPr>
            <a:picLocks noChangeAspect="1" noChangeArrowheads="1"/>
          </p:cNvPicPr>
          <p:nvPr/>
        </p:nvPicPr>
        <p:blipFill>
          <a:blip r:embed="rId5">
            <a:lum bright="18000" contrast="12000"/>
          </a:blip>
          <a:srcRect/>
          <a:stretch>
            <a:fillRect/>
          </a:stretch>
        </p:blipFill>
        <p:spPr bwMode="auto">
          <a:xfrm>
            <a:off x="0" y="260350"/>
            <a:ext cx="8675688" cy="613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6" name="Oval 6"/>
          <p:cNvSpPr>
            <a:spLocks noChangeArrowheads="1"/>
          </p:cNvSpPr>
          <p:nvPr/>
        </p:nvSpPr>
        <p:spPr bwMode="auto">
          <a:xfrm>
            <a:off x="4419600" y="579438"/>
            <a:ext cx="577850" cy="360362"/>
          </a:xfrm>
          <a:prstGeom prst="ellips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0487" name="Oval 7"/>
          <p:cNvSpPr>
            <a:spLocks noChangeArrowheads="1"/>
          </p:cNvSpPr>
          <p:nvPr/>
        </p:nvSpPr>
        <p:spPr bwMode="auto">
          <a:xfrm>
            <a:off x="4997450" y="595313"/>
            <a:ext cx="577850" cy="360362"/>
          </a:xfrm>
          <a:prstGeom prst="ellips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0488" name="Oval 8"/>
          <p:cNvSpPr>
            <a:spLocks noChangeArrowheads="1"/>
          </p:cNvSpPr>
          <p:nvPr/>
        </p:nvSpPr>
        <p:spPr bwMode="auto">
          <a:xfrm>
            <a:off x="5649913" y="595313"/>
            <a:ext cx="577850" cy="360362"/>
          </a:xfrm>
          <a:prstGeom prst="ellips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0489" name="Text Box 9"/>
          <p:cNvSpPr txBox="1">
            <a:spLocks noChangeArrowheads="1"/>
          </p:cNvSpPr>
          <p:nvPr/>
        </p:nvSpPr>
        <p:spPr bwMode="auto">
          <a:xfrm>
            <a:off x="3708400" y="1557338"/>
            <a:ext cx="4895850" cy="2308225"/>
          </a:xfrm>
          <a:prstGeom prst="rect">
            <a:avLst/>
          </a:prstGeom>
          <a:solidFill>
            <a:schemeClr val="accent1"/>
          </a:soli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1254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>
            <a:spAutoFit/>
            <a:flatTx/>
          </a:bodyPr>
          <a:lstStyle/>
          <a:p>
            <a:r>
              <a:rPr lang="ru-RU" sz="4800" b="1"/>
              <a:t>Как древние греки звали бога морей? </a:t>
            </a:r>
            <a:endParaRPr lang="ru-RU" sz="4800"/>
          </a:p>
        </p:txBody>
      </p:sp>
      <p:sp>
        <p:nvSpPr>
          <p:cNvPr id="20490" name="Text Box 10"/>
          <p:cNvSpPr txBox="1">
            <a:spLocks noChangeArrowheads="1"/>
          </p:cNvSpPr>
          <p:nvPr/>
        </p:nvSpPr>
        <p:spPr bwMode="auto">
          <a:xfrm>
            <a:off x="395288" y="3860800"/>
            <a:ext cx="3960812" cy="931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>
                <a:solidFill>
                  <a:srgbClr val="CC0000"/>
                </a:solidFill>
              </a:rPr>
              <a:t>А: </a:t>
            </a:r>
            <a:r>
              <a:rPr lang="ru-RU" sz="2800" b="1"/>
              <a:t>нисколько</a:t>
            </a:r>
          </a:p>
          <a:p>
            <a:pPr>
              <a:spcBef>
                <a:spcPct val="50000"/>
              </a:spcBef>
            </a:pPr>
            <a:endParaRPr lang="ru-RU" b="1"/>
          </a:p>
        </p:txBody>
      </p:sp>
      <p:sp>
        <p:nvSpPr>
          <p:cNvPr id="20491" name="AutoShape 11"/>
          <p:cNvSpPr>
            <a:spLocks noChangeArrowheads="1"/>
          </p:cNvSpPr>
          <p:nvPr/>
        </p:nvSpPr>
        <p:spPr bwMode="auto">
          <a:xfrm>
            <a:off x="4643438" y="4005263"/>
            <a:ext cx="4105275" cy="720725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57150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0492" name="Text Box 12"/>
          <p:cNvSpPr txBox="1">
            <a:spLocks noChangeArrowheads="1"/>
          </p:cNvSpPr>
          <p:nvPr/>
        </p:nvSpPr>
        <p:spPr bwMode="auto">
          <a:xfrm>
            <a:off x="4643438" y="4076700"/>
            <a:ext cx="38163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>
                <a:solidFill>
                  <a:srgbClr val="CC0000"/>
                </a:solidFill>
              </a:rPr>
              <a:t>Б: </a:t>
            </a:r>
            <a:r>
              <a:rPr lang="ru-RU" sz="2800" b="1"/>
              <a:t>Гефест</a:t>
            </a:r>
            <a:r>
              <a:rPr lang="ru-RU" sz="2800" b="1">
                <a:solidFill>
                  <a:srgbClr val="CC0000"/>
                </a:solidFill>
              </a:rPr>
              <a:t> </a:t>
            </a:r>
            <a:endParaRPr lang="ru-RU" sz="2800"/>
          </a:p>
        </p:txBody>
      </p:sp>
      <p:sp>
        <p:nvSpPr>
          <p:cNvPr id="36877" name="AutoShape 13"/>
          <p:cNvSpPr>
            <a:spLocks noChangeArrowheads="1"/>
          </p:cNvSpPr>
          <p:nvPr/>
        </p:nvSpPr>
        <p:spPr bwMode="auto">
          <a:xfrm>
            <a:off x="323850" y="4797425"/>
            <a:ext cx="4248150" cy="792163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57150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0494" name="Text Box 14"/>
          <p:cNvSpPr txBox="1">
            <a:spLocks noChangeArrowheads="1"/>
          </p:cNvSpPr>
          <p:nvPr/>
        </p:nvSpPr>
        <p:spPr bwMode="auto">
          <a:xfrm>
            <a:off x="395288" y="4868863"/>
            <a:ext cx="36004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>
                <a:solidFill>
                  <a:srgbClr val="CC0000"/>
                </a:solidFill>
              </a:rPr>
              <a:t>В: </a:t>
            </a:r>
            <a:r>
              <a:rPr lang="ru-RU" sz="2800" b="1"/>
              <a:t>Посейдон	</a:t>
            </a:r>
            <a:r>
              <a:rPr lang="ru-RU" sz="3600"/>
              <a:t> </a:t>
            </a:r>
          </a:p>
        </p:txBody>
      </p:sp>
      <p:sp>
        <p:nvSpPr>
          <p:cNvPr id="20495" name="AutoShape 15"/>
          <p:cNvSpPr>
            <a:spLocks noChangeArrowheads="1"/>
          </p:cNvSpPr>
          <p:nvPr/>
        </p:nvSpPr>
        <p:spPr bwMode="auto">
          <a:xfrm>
            <a:off x="4643438" y="4797425"/>
            <a:ext cx="4105275" cy="75723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57150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0496" name="Text Box 16"/>
          <p:cNvSpPr txBox="1">
            <a:spLocks noChangeArrowheads="1"/>
          </p:cNvSpPr>
          <p:nvPr/>
        </p:nvSpPr>
        <p:spPr bwMode="auto">
          <a:xfrm>
            <a:off x="4643438" y="4941888"/>
            <a:ext cx="410527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>
                <a:solidFill>
                  <a:srgbClr val="CC0000"/>
                </a:solidFill>
              </a:rPr>
              <a:t>Г: </a:t>
            </a:r>
            <a:r>
              <a:rPr lang="ru-RU" sz="2800" b="1"/>
              <a:t>Марс</a:t>
            </a:r>
            <a:endParaRPr lang="ru-RU" sz="2800"/>
          </a:p>
        </p:txBody>
      </p:sp>
      <p:sp>
        <p:nvSpPr>
          <p:cNvPr id="20497" name="Text Box 17"/>
          <p:cNvSpPr txBox="1">
            <a:spLocks noChangeArrowheads="1"/>
          </p:cNvSpPr>
          <p:nvPr/>
        </p:nvSpPr>
        <p:spPr bwMode="auto">
          <a:xfrm>
            <a:off x="7927975" y="5529263"/>
            <a:ext cx="5762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000" b="1">
                <a:solidFill>
                  <a:srgbClr val="CC0000"/>
                </a:solidFill>
              </a:rPr>
              <a:t>2а</a:t>
            </a:r>
          </a:p>
        </p:txBody>
      </p:sp>
      <p:sp>
        <p:nvSpPr>
          <p:cNvPr id="20498" name="AutoShape 18"/>
          <p:cNvSpPr>
            <a:spLocks noChangeArrowheads="1"/>
          </p:cNvSpPr>
          <p:nvPr/>
        </p:nvSpPr>
        <p:spPr bwMode="auto">
          <a:xfrm>
            <a:off x="323850" y="4005263"/>
            <a:ext cx="4248150" cy="7191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57150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sz="2800" b="1">
                <a:solidFill>
                  <a:srgbClr val="CC0000"/>
                </a:solidFill>
              </a:rPr>
              <a:t>А: </a:t>
            </a:r>
            <a:r>
              <a:rPr lang="ru-RU" sz="2800" b="1"/>
              <a:t>Зевс</a:t>
            </a:r>
            <a:endParaRPr lang="ru-RU" sz="3600"/>
          </a:p>
        </p:txBody>
      </p:sp>
      <p:pic>
        <p:nvPicPr>
          <p:cNvPr id="20499" name="Picture 19" descr="C:\Users\Лиля\Desktop\Poseidon.jpg"/>
          <p:cNvPicPr>
            <a:picLocks noChangeAspect="1" noChangeArrowheads="1"/>
          </p:cNvPicPr>
          <p:nvPr/>
        </p:nvPicPr>
        <p:blipFill>
          <a:blip r:embed="rId6"/>
          <a:srcRect l="4456" t="17424" r="29836" b="26906"/>
          <a:stretch>
            <a:fillRect/>
          </a:stretch>
        </p:blipFill>
        <p:spPr bwMode="auto">
          <a:xfrm>
            <a:off x="395288" y="404813"/>
            <a:ext cx="3332162" cy="356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1000" fill="hold"/>
                                        <p:tgtEl>
                                          <p:spTgt spid="3687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5B305"/>
                                      </p:to>
                                    </p:animClr>
                                    <p:set>
                                      <p:cBhvr>
                                        <p:cTn id="7" dur="1000" fill="hold"/>
                                        <p:tgtEl>
                                          <p:spTgt spid="3687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1000" fill="hold"/>
                                        <p:tgtEl>
                                          <p:spTgt spid="3687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22946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9090" name="fon31922.wav">
            <a:hlinkClick r:id="" action="ppaction://media"/>
          </p:cNvPr>
          <p:cNvPicPr>
            <a:picLocks noRot="1" noChangeAspect="1" noChangeArrowheads="1"/>
          </p:cNvPicPr>
          <p:nvPr>
            <a:wavAudioFile r:embed="rId1" name="fon3.wav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29091" name="Rectangle 3"/>
          <p:cNvSpPr>
            <a:spLocks noGrp="1" noChangeArrowheads="1"/>
          </p:cNvSpPr>
          <p:nvPr>
            <p:ph type="ctrTitle"/>
          </p:nvPr>
        </p:nvSpPr>
        <p:spPr>
          <a:xfrm>
            <a:off x="533400" y="1371600"/>
            <a:ext cx="7851775" cy="18288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smtClean="0"/>
          </a:p>
        </p:txBody>
      </p:sp>
      <p:sp>
        <p:nvSpPr>
          <p:cNvPr id="21508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533400" y="3228975"/>
            <a:ext cx="7854950" cy="1752600"/>
          </a:xfrm>
        </p:spPr>
        <p:txBody>
          <a:bodyPr/>
          <a:lstStyle/>
          <a:p>
            <a:pPr marR="0" eaLnBrk="1" hangingPunct="1"/>
            <a:endParaRPr lang="ru-RU" smtClean="0"/>
          </a:p>
        </p:txBody>
      </p:sp>
      <p:pic>
        <p:nvPicPr>
          <p:cNvPr id="21509" name="Picture 5" descr="математик"/>
          <p:cNvPicPr>
            <a:picLocks noChangeAspect="1" noChangeArrowheads="1"/>
          </p:cNvPicPr>
          <p:nvPr/>
        </p:nvPicPr>
        <p:blipFill>
          <a:blip r:embed="rId5">
            <a:lum bright="18000" contrast="12000"/>
          </a:blip>
          <a:srcRect/>
          <a:stretch>
            <a:fillRect/>
          </a:stretch>
        </p:blipFill>
        <p:spPr bwMode="auto">
          <a:xfrm>
            <a:off x="0" y="260350"/>
            <a:ext cx="8675688" cy="613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10" name="Oval 6"/>
          <p:cNvSpPr>
            <a:spLocks noChangeArrowheads="1"/>
          </p:cNvSpPr>
          <p:nvPr/>
        </p:nvSpPr>
        <p:spPr bwMode="auto">
          <a:xfrm>
            <a:off x="4435475" y="592138"/>
            <a:ext cx="577850" cy="360362"/>
          </a:xfrm>
          <a:prstGeom prst="ellips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1511" name="Oval 7"/>
          <p:cNvSpPr>
            <a:spLocks noChangeArrowheads="1"/>
          </p:cNvSpPr>
          <p:nvPr/>
        </p:nvSpPr>
        <p:spPr bwMode="auto">
          <a:xfrm>
            <a:off x="5013325" y="598488"/>
            <a:ext cx="577850" cy="360362"/>
          </a:xfrm>
          <a:prstGeom prst="ellips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1512" name="Oval 8"/>
          <p:cNvSpPr>
            <a:spLocks noChangeArrowheads="1"/>
          </p:cNvSpPr>
          <p:nvPr/>
        </p:nvSpPr>
        <p:spPr bwMode="auto">
          <a:xfrm>
            <a:off x="5651500" y="592138"/>
            <a:ext cx="577850" cy="360362"/>
          </a:xfrm>
          <a:prstGeom prst="ellips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1513" name="Text Box 9"/>
          <p:cNvSpPr txBox="1">
            <a:spLocks noChangeArrowheads="1"/>
          </p:cNvSpPr>
          <p:nvPr/>
        </p:nvSpPr>
        <p:spPr bwMode="auto">
          <a:xfrm>
            <a:off x="3708400" y="1557338"/>
            <a:ext cx="4895850" cy="1754187"/>
          </a:xfrm>
          <a:prstGeom prst="rect">
            <a:avLst/>
          </a:prstGeom>
          <a:solidFill>
            <a:schemeClr val="accent1"/>
          </a:soli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1254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>
            <a:spAutoFit/>
            <a:flatTx/>
          </a:bodyPr>
          <a:lstStyle/>
          <a:p>
            <a:r>
              <a:rPr lang="ru-RU" sz="3600" b="1"/>
              <a:t>По легенде эта богиня родилась   из морской пены. </a:t>
            </a:r>
            <a:endParaRPr lang="ru-RU" sz="3600"/>
          </a:p>
        </p:txBody>
      </p:sp>
      <p:sp>
        <p:nvSpPr>
          <p:cNvPr id="21514" name="Text Box 10"/>
          <p:cNvSpPr txBox="1">
            <a:spLocks noChangeArrowheads="1"/>
          </p:cNvSpPr>
          <p:nvPr/>
        </p:nvSpPr>
        <p:spPr bwMode="auto">
          <a:xfrm>
            <a:off x="395288" y="3860800"/>
            <a:ext cx="3960812" cy="931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>
                <a:solidFill>
                  <a:srgbClr val="CC0000"/>
                </a:solidFill>
              </a:rPr>
              <a:t>А: </a:t>
            </a:r>
            <a:r>
              <a:rPr lang="ru-RU" sz="2800" b="1"/>
              <a:t>нисколько</a:t>
            </a:r>
          </a:p>
          <a:p>
            <a:pPr>
              <a:spcBef>
                <a:spcPct val="50000"/>
              </a:spcBef>
            </a:pPr>
            <a:endParaRPr lang="ru-RU" b="1"/>
          </a:p>
        </p:txBody>
      </p:sp>
      <p:sp>
        <p:nvSpPr>
          <p:cNvPr id="21515" name="AutoShape 11"/>
          <p:cNvSpPr>
            <a:spLocks noChangeArrowheads="1"/>
          </p:cNvSpPr>
          <p:nvPr/>
        </p:nvSpPr>
        <p:spPr bwMode="auto">
          <a:xfrm>
            <a:off x="4643438" y="4005263"/>
            <a:ext cx="4105275" cy="720725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57150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1516" name="Text Box 12"/>
          <p:cNvSpPr txBox="1">
            <a:spLocks noChangeArrowheads="1"/>
          </p:cNvSpPr>
          <p:nvPr/>
        </p:nvSpPr>
        <p:spPr bwMode="auto">
          <a:xfrm>
            <a:off x="4643438" y="4076700"/>
            <a:ext cx="40322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>
                <a:solidFill>
                  <a:srgbClr val="CC0000"/>
                </a:solidFill>
              </a:rPr>
              <a:t>Б: </a:t>
            </a:r>
            <a:r>
              <a:rPr lang="ru-RU" sz="2800" b="1"/>
              <a:t>Артемида</a:t>
            </a:r>
            <a:endParaRPr lang="ru-RU" sz="2800"/>
          </a:p>
        </p:txBody>
      </p:sp>
      <p:sp>
        <p:nvSpPr>
          <p:cNvPr id="21517" name="AutoShape 13"/>
          <p:cNvSpPr>
            <a:spLocks noChangeArrowheads="1"/>
          </p:cNvSpPr>
          <p:nvPr/>
        </p:nvSpPr>
        <p:spPr bwMode="auto">
          <a:xfrm>
            <a:off x="323850" y="4797425"/>
            <a:ext cx="4248150" cy="792163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57150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1518" name="Text Box 14"/>
          <p:cNvSpPr txBox="1">
            <a:spLocks noChangeArrowheads="1"/>
          </p:cNvSpPr>
          <p:nvPr/>
        </p:nvSpPr>
        <p:spPr bwMode="auto">
          <a:xfrm>
            <a:off x="395288" y="4868863"/>
            <a:ext cx="40322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>
                <a:solidFill>
                  <a:srgbClr val="CC0000"/>
                </a:solidFill>
              </a:rPr>
              <a:t>В: </a:t>
            </a:r>
            <a:r>
              <a:rPr lang="ru-RU" sz="2800" b="1"/>
              <a:t>Ника</a:t>
            </a:r>
            <a:endParaRPr lang="ru-RU" sz="2400"/>
          </a:p>
        </p:txBody>
      </p:sp>
      <p:sp>
        <p:nvSpPr>
          <p:cNvPr id="21519" name="AutoShape 15"/>
          <p:cNvSpPr>
            <a:spLocks noChangeArrowheads="1"/>
          </p:cNvSpPr>
          <p:nvPr/>
        </p:nvSpPr>
        <p:spPr bwMode="auto">
          <a:xfrm>
            <a:off x="4643438" y="4797425"/>
            <a:ext cx="4105275" cy="75723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57150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1520" name="Text Box 16"/>
          <p:cNvSpPr txBox="1">
            <a:spLocks noChangeArrowheads="1"/>
          </p:cNvSpPr>
          <p:nvPr/>
        </p:nvSpPr>
        <p:spPr bwMode="auto">
          <a:xfrm>
            <a:off x="4643438" y="4797425"/>
            <a:ext cx="41052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>
                <a:solidFill>
                  <a:srgbClr val="CC0000"/>
                </a:solidFill>
              </a:rPr>
              <a:t>Г: </a:t>
            </a:r>
            <a:r>
              <a:rPr lang="ru-RU" sz="2800" b="1"/>
              <a:t>Деметра</a:t>
            </a:r>
            <a:r>
              <a:rPr lang="ru-RU" sz="3600"/>
              <a:t> </a:t>
            </a:r>
          </a:p>
        </p:txBody>
      </p:sp>
      <p:sp>
        <p:nvSpPr>
          <p:cNvPr id="21521" name="Text Box 17"/>
          <p:cNvSpPr txBox="1">
            <a:spLocks noChangeArrowheads="1"/>
          </p:cNvSpPr>
          <p:nvPr/>
        </p:nvSpPr>
        <p:spPr bwMode="auto">
          <a:xfrm>
            <a:off x="7927975" y="5529263"/>
            <a:ext cx="5762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000" b="1">
                <a:solidFill>
                  <a:srgbClr val="CC0000"/>
                </a:solidFill>
              </a:rPr>
              <a:t>3а</a:t>
            </a:r>
          </a:p>
        </p:txBody>
      </p:sp>
      <p:sp>
        <p:nvSpPr>
          <p:cNvPr id="39954" name="AutoShape 18"/>
          <p:cNvSpPr>
            <a:spLocks noChangeArrowheads="1"/>
          </p:cNvSpPr>
          <p:nvPr/>
        </p:nvSpPr>
        <p:spPr bwMode="auto">
          <a:xfrm>
            <a:off x="323850" y="4005263"/>
            <a:ext cx="4248150" cy="7191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57150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sz="2800" b="1">
                <a:solidFill>
                  <a:srgbClr val="CC0000"/>
                </a:solidFill>
              </a:rPr>
              <a:t>А: </a:t>
            </a:r>
            <a:r>
              <a:rPr lang="ru-RU" sz="2800" b="1"/>
              <a:t>Афродита</a:t>
            </a:r>
            <a:r>
              <a:rPr lang="ru-RU" sz="2800"/>
              <a:t> </a:t>
            </a:r>
          </a:p>
        </p:txBody>
      </p:sp>
      <p:pic>
        <p:nvPicPr>
          <p:cNvPr id="21523" name="Picture 21" descr="F:\картины вода\508210_1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95288" y="468313"/>
            <a:ext cx="3240087" cy="3536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1000" fill="hold"/>
                                        <p:tgtEl>
                                          <p:spTgt spid="3995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5B305"/>
                                      </p:to>
                                    </p:animClr>
                                    <p:set>
                                      <p:cBhvr>
                                        <p:cTn id="7" dur="1000" fill="hold"/>
                                        <p:tgtEl>
                                          <p:spTgt spid="3995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1000" fill="hold"/>
                                        <p:tgtEl>
                                          <p:spTgt spid="3995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29090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5234" name="fon31922.wav">
            <a:hlinkClick r:id="" action="ppaction://media"/>
          </p:cNvPr>
          <p:cNvPicPr>
            <a:picLocks noRot="1" noChangeAspect="1" noChangeArrowheads="1"/>
          </p:cNvPicPr>
          <p:nvPr>
            <a:wavAudioFile r:embed="rId1" name="fon3.wav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3523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533400" y="1371600"/>
            <a:ext cx="7851775" cy="18288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smtClean="0"/>
          </a:p>
        </p:txBody>
      </p:sp>
      <p:sp>
        <p:nvSpPr>
          <p:cNvPr id="22532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533400" y="3228975"/>
            <a:ext cx="7854950" cy="1752600"/>
          </a:xfrm>
        </p:spPr>
        <p:txBody>
          <a:bodyPr/>
          <a:lstStyle/>
          <a:p>
            <a:pPr marR="0" eaLnBrk="1" hangingPunct="1"/>
            <a:endParaRPr lang="ru-RU" smtClean="0"/>
          </a:p>
        </p:txBody>
      </p:sp>
      <p:pic>
        <p:nvPicPr>
          <p:cNvPr id="22533" name="Picture 5" descr="математик"/>
          <p:cNvPicPr>
            <a:picLocks noChangeAspect="1" noChangeArrowheads="1"/>
          </p:cNvPicPr>
          <p:nvPr/>
        </p:nvPicPr>
        <p:blipFill>
          <a:blip r:embed="rId5">
            <a:lum bright="18000" contrast="12000"/>
          </a:blip>
          <a:srcRect/>
          <a:stretch>
            <a:fillRect/>
          </a:stretch>
        </p:blipFill>
        <p:spPr bwMode="auto">
          <a:xfrm>
            <a:off x="0" y="260350"/>
            <a:ext cx="8675688" cy="613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4" name="Oval 6"/>
          <p:cNvSpPr>
            <a:spLocks noChangeArrowheads="1"/>
          </p:cNvSpPr>
          <p:nvPr/>
        </p:nvSpPr>
        <p:spPr bwMode="auto">
          <a:xfrm>
            <a:off x="4437063" y="582613"/>
            <a:ext cx="577850" cy="360362"/>
          </a:xfrm>
          <a:prstGeom prst="ellips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2535" name="Oval 7"/>
          <p:cNvSpPr>
            <a:spLocks noChangeArrowheads="1"/>
          </p:cNvSpPr>
          <p:nvPr/>
        </p:nvSpPr>
        <p:spPr bwMode="auto">
          <a:xfrm>
            <a:off x="5014913" y="569913"/>
            <a:ext cx="577850" cy="360362"/>
          </a:xfrm>
          <a:prstGeom prst="ellips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2536" name="Oval 8"/>
          <p:cNvSpPr>
            <a:spLocks noChangeArrowheads="1"/>
          </p:cNvSpPr>
          <p:nvPr/>
        </p:nvSpPr>
        <p:spPr bwMode="auto">
          <a:xfrm>
            <a:off x="5634038" y="598488"/>
            <a:ext cx="577850" cy="360362"/>
          </a:xfrm>
          <a:prstGeom prst="ellips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2537" name="Text Box 9"/>
          <p:cNvSpPr txBox="1">
            <a:spLocks noChangeArrowheads="1"/>
          </p:cNvSpPr>
          <p:nvPr/>
        </p:nvSpPr>
        <p:spPr bwMode="auto">
          <a:xfrm>
            <a:off x="3708400" y="1557338"/>
            <a:ext cx="4895850" cy="2246312"/>
          </a:xfrm>
          <a:prstGeom prst="rect">
            <a:avLst/>
          </a:prstGeom>
          <a:solidFill>
            <a:schemeClr val="accent1"/>
          </a:soli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1254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>
            <a:spAutoFit/>
            <a:flatTx/>
          </a:bodyPr>
          <a:lstStyle/>
          <a:p>
            <a:r>
              <a:rPr lang="ru-RU" sz="2800" b="1"/>
              <a:t>В Средние века алхимики приписывали воде совершенство. Воду они обозначали фигурой в виде…</a:t>
            </a:r>
            <a:r>
              <a:rPr lang="ru-RU" sz="2800"/>
              <a:t> </a:t>
            </a:r>
          </a:p>
        </p:txBody>
      </p:sp>
      <p:sp>
        <p:nvSpPr>
          <p:cNvPr id="22538" name="Text Box 10"/>
          <p:cNvSpPr txBox="1">
            <a:spLocks noChangeArrowheads="1"/>
          </p:cNvSpPr>
          <p:nvPr/>
        </p:nvSpPr>
        <p:spPr bwMode="auto">
          <a:xfrm>
            <a:off x="395288" y="3860800"/>
            <a:ext cx="3960812" cy="931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>
                <a:solidFill>
                  <a:srgbClr val="CC0000"/>
                </a:solidFill>
              </a:rPr>
              <a:t>А: </a:t>
            </a:r>
            <a:r>
              <a:rPr lang="ru-RU" sz="2800" b="1"/>
              <a:t>нисколько</a:t>
            </a:r>
          </a:p>
          <a:p>
            <a:pPr>
              <a:spcBef>
                <a:spcPct val="50000"/>
              </a:spcBef>
            </a:pPr>
            <a:endParaRPr lang="ru-RU" b="1"/>
          </a:p>
        </p:txBody>
      </p:sp>
      <p:sp>
        <p:nvSpPr>
          <p:cNvPr id="22539" name="AutoShape 11"/>
          <p:cNvSpPr>
            <a:spLocks noChangeArrowheads="1"/>
          </p:cNvSpPr>
          <p:nvPr/>
        </p:nvSpPr>
        <p:spPr bwMode="auto">
          <a:xfrm>
            <a:off x="4643438" y="4005263"/>
            <a:ext cx="4105275" cy="720725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57150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2540" name="Text Box 12"/>
          <p:cNvSpPr txBox="1">
            <a:spLocks noChangeArrowheads="1"/>
          </p:cNvSpPr>
          <p:nvPr/>
        </p:nvSpPr>
        <p:spPr bwMode="auto">
          <a:xfrm>
            <a:off x="4643438" y="4076700"/>
            <a:ext cx="40322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>
                <a:solidFill>
                  <a:srgbClr val="CC0000"/>
                </a:solidFill>
              </a:rPr>
              <a:t>Б: </a:t>
            </a:r>
            <a:r>
              <a:rPr lang="ru-RU" sz="2800" b="1"/>
              <a:t>круга</a:t>
            </a:r>
            <a:endParaRPr lang="ru-RU" sz="2800"/>
          </a:p>
        </p:txBody>
      </p:sp>
      <p:sp>
        <p:nvSpPr>
          <p:cNvPr id="22541" name="AutoShape 13"/>
          <p:cNvSpPr>
            <a:spLocks noChangeArrowheads="1"/>
          </p:cNvSpPr>
          <p:nvPr/>
        </p:nvSpPr>
        <p:spPr bwMode="auto">
          <a:xfrm>
            <a:off x="323850" y="4797425"/>
            <a:ext cx="4248150" cy="792163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57150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2542" name="Text Box 14"/>
          <p:cNvSpPr txBox="1">
            <a:spLocks noChangeArrowheads="1"/>
          </p:cNvSpPr>
          <p:nvPr/>
        </p:nvSpPr>
        <p:spPr bwMode="auto">
          <a:xfrm>
            <a:off x="395288" y="4868863"/>
            <a:ext cx="40322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>
                <a:solidFill>
                  <a:srgbClr val="CC0000"/>
                </a:solidFill>
              </a:rPr>
              <a:t>В: </a:t>
            </a:r>
            <a:r>
              <a:rPr lang="ru-RU" sz="2800" b="1"/>
              <a:t>пирамиды</a:t>
            </a:r>
            <a:endParaRPr lang="ru-RU" sz="2800"/>
          </a:p>
        </p:txBody>
      </p:sp>
      <p:sp>
        <p:nvSpPr>
          <p:cNvPr id="43023" name="AutoShape 15"/>
          <p:cNvSpPr>
            <a:spLocks noChangeArrowheads="1"/>
          </p:cNvSpPr>
          <p:nvPr/>
        </p:nvSpPr>
        <p:spPr bwMode="auto">
          <a:xfrm>
            <a:off x="4643438" y="4797425"/>
            <a:ext cx="4105275" cy="75723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57150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2544" name="Text Box 16"/>
          <p:cNvSpPr txBox="1">
            <a:spLocks noChangeArrowheads="1"/>
          </p:cNvSpPr>
          <p:nvPr/>
        </p:nvSpPr>
        <p:spPr bwMode="auto">
          <a:xfrm>
            <a:off x="4643438" y="4725988"/>
            <a:ext cx="4192587" cy="862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solidFill>
                  <a:srgbClr val="CC0000"/>
                </a:solidFill>
              </a:rPr>
              <a:t>Г: </a:t>
            </a:r>
            <a:r>
              <a:rPr lang="ru-RU" sz="2200" b="1"/>
              <a:t>опрокинутого равно-</a:t>
            </a:r>
          </a:p>
          <a:p>
            <a:r>
              <a:rPr lang="ru-RU" sz="2200" b="1"/>
              <a:t>    стороннего треугольника</a:t>
            </a:r>
            <a:endParaRPr lang="ru-RU" sz="2200"/>
          </a:p>
        </p:txBody>
      </p:sp>
      <p:sp>
        <p:nvSpPr>
          <p:cNvPr id="22545" name="Text Box 17"/>
          <p:cNvSpPr txBox="1">
            <a:spLocks noChangeArrowheads="1"/>
          </p:cNvSpPr>
          <p:nvPr/>
        </p:nvSpPr>
        <p:spPr bwMode="auto">
          <a:xfrm>
            <a:off x="7927975" y="5529263"/>
            <a:ext cx="5762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000" b="1">
                <a:solidFill>
                  <a:srgbClr val="CC0000"/>
                </a:solidFill>
              </a:rPr>
              <a:t>4а</a:t>
            </a:r>
          </a:p>
        </p:txBody>
      </p:sp>
      <p:sp>
        <p:nvSpPr>
          <p:cNvPr id="22546" name="AutoShape 18"/>
          <p:cNvSpPr>
            <a:spLocks noChangeArrowheads="1"/>
          </p:cNvSpPr>
          <p:nvPr/>
        </p:nvSpPr>
        <p:spPr bwMode="auto">
          <a:xfrm>
            <a:off x="323850" y="4005263"/>
            <a:ext cx="4248150" cy="7191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57150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sz="2800" b="1">
                <a:solidFill>
                  <a:srgbClr val="CC0000"/>
                </a:solidFill>
              </a:rPr>
              <a:t>А: </a:t>
            </a:r>
            <a:r>
              <a:rPr lang="ru-RU" sz="2800" b="1"/>
              <a:t>квадрата</a:t>
            </a:r>
            <a:endParaRPr lang="ru-RU" sz="3600"/>
          </a:p>
        </p:txBody>
      </p:sp>
      <p:pic>
        <p:nvPicPr>
          <p:cNvPr id="22547" name="Picture 20" descr="F:\картины вода\2_1_~1.JPG"/>
          <p:cNvPicPr>
            <a:picLocks noChangeAspect="1" noChangeArrowheads="1"/>
          </p:cNvPicPr>
          <p:nvPr/>
        </p:nvPicPr>
        <p:blipFill>
          <a:blip r:embed="rId6"/>
          <a:srcRect l="5783" r="7133"/>
          <a:stretch>
            <a:fillRect/>
          </a:stretch>
        </p:blipFill>
        <p:spPr bwMode="auto">
          <a:xfrm>
            <a:off x="430213" y="682625"/>
            <a:ext cx="3278187" cy="3322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1000" fill="hold"/>
                                        <p:tgtEl>
                                          <p:spTgt spid="430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5B305"/>
                                      </p:to>
                                    </p:animClr>
                                    <p:set>
                                      <p:cBhvr>
                                        <p:cTn id="7" dur="1000" fill="hold"/>
                                        <p:tgtEl>
                                          <p:spTgt spid="430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1000" fill="hold"/>
                                        <p:tgtEl>
                                          <p:spTgt spid="4302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35234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2" descr="C:\Users\Лиля\Desktop\вода\0_7e449_a96df9f_X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850" y="404813"/>
            <a:ext cx="3844925" cy="288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3" name="Picture 3" descr="C:\Users\Лиля\Desktop\вода\0_51299286359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62500" y="404813"/>
            <a:ext cx="3968750" cy="288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4" name="Picture 4" descr="C:\Users\Лиля\Desktop\вода\42-22937152.jpg"/>
          <p:cNvPicPr>
            <a:picLocks noChangeAspect="1" noChangeArrowheads="1"/>
          </p:cNvPicPr>
          <p:nvPr/>
        </p:nvPicPr>
        <p:blipFill>
          <a:blip r:embed="rId4"/>
          <a:srcRect l="12749" r="3748"/>
          <a:stretch>
            <a:fillRect/>
          </a:stretch>
        </p:blipFill>
        <p:spPr bwMode="auto">
          <a:xfrm>
            <a:off x="349250" y="3533775"/>
            <a:ext cx="3819525" cy="301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5" name="Picture 9"/>
          <p:cNvPicPr>
            <a:picLocks noChangeAspect="1" noChangeArrowheads="1"/>
          </p:cNvPicPr>
          <p:nvPr/>
        </p:nvPicPr>
        <p:blipFill>
          <a:blip r:embed="rId5"/>
          <a:srcRect l="4140"/>
          <a:stretch>
            <a:fillRect/>
          </a:stretch>
        </p:blipFill>
        <p:spPr bwMode="auto">
          <a:xfrm>
            <a:off x="4762500" y="3732213"/>
            <a:ext cx="3968750" cy="282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2946" name="fon31938.wav">
            <a:hlinkClick r:id="" action="ppaction://media"/>
          </p:cNvPr>
          <p:cNvPicPr>
            <a:picLocks noRot="1" noChangeAspect="1" noChangeArrowheads="1"/>
          </p:cNvPicPr>
          <p:nvPr>
            <a:wavAudioFile r:embed="rId1" name="fon3.wav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22947" name="Rectangle 3"/>
          <p:cNvSpPr>
            <a:spLocks noGrp="1" noChangeArrowheads="1"/>
          </p:cNvSpPr>
          <p:nvPr>
            <p:ph type="ctrTitle"/>
          </p:nvPr>
        </p:nvSpPr>
        <p:spPr>
          <a:xfrm>
            <a:off x="533400" y="1371600"/>
            <a:ext cx="7851775" cy="18288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smtClean="0"/>
          </a:p>
        </p:txBody>
      </p:sp>
      <p:sp>
        <p:nvSpPr>
          <p:cNvPr id="2355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533400" y="3228975"/>
            <a:ext cx="7854950" cy="1752600"/>
          </a:xfrm>
        </p:spPr>
        <p:txBody>
          <a:bodyPr/>
          <a:lstStyle/>
          <a:p>
            <a:pPr marR="0" eaLnBrk="1" hangingPunct="1"/>
            <a:endParaRPr lang="ru-RU" smtClean="0"/>
          </a:p>
        </p:txBody>
      </p:sp>
      <p:pic>
        <p:nvPicPr>
          <p:cNvPr id="23557" name="Picture 5" descr="математик"/>
          <p:cNvPicPr>
            <a:picLocks noChangeAspect="1" noChangeArrowheads="1"/>
          </p:cNvPicPr>
          <p:nvPr/>
        </p:nvPicPr>
        <p:blipFill>
          <a:blip r:embed="rId5">
            <a:lum bright="18000" contrast="12000"/>
          </a:blip>
          <a:srcRect/>
          <a:stretch>
            <a:fillRect/>
          </a:stretch>
        </p:blipFill>
        <p:spPr bwMode="auto">
          <a:xfrm>
            <a:off x="0" y="260350"/>
            <a:ext cx="8675688" cy="613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8" name="Oval 6"/>
          <p:cNvSpPr>
            <a:spLocks noChangeArrowheads="1"/>
          </p:cNvSpPr>
          <p:nvPr/>
        </p:nvSpPr>
        <p:spPr bwMode="auto">
          <a:xfrm>
            <a:off x="4435475" y="601663"/>
            <a:ext cx="577850" cy="360362"/>
          </a:xfrm>
          <a:prstGeom prst="ellips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3559" name="Oval 7"/>
          <p:cNvSpPr>
            <a:spLocks noChangeArrowheads="1"/>
          </p:cNvSpPr>
          <p:nvPr/>
        </p:nvSpPr>
        <p:spPr bwMode="auto">
          <a:xfrm>
            <a:off x="5013325" y="593725"/>
            <a:ext cx="577850" cy="360363"/>
          </a:xfrm>
          <a:prstGeom prst="ellips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3560" name="Oval 8"/>
          <p:cNvSpPr>
            <a:spLocks noChangeArrowheads="1"/>
          </p:cNvSpPr>
          <p:nvPr/>
        </p:nvSpPr>
        <p:spPr bwMode="auto">
          <a:xfrm>
            <a:off x="5651500" y="601663"/>
            <a:ext cx="577850" cy="360362"/>
          </a:xfrm>
          <a:prstGeom prst="ellips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3561" name="Text Box 9"/>
          <p:cNvSpPr txBox="1">
            <a:spLocks noChangeArrowheads="1"/>
          </p:cNvSpPr>
          <p:nvPr/>
        </p:nvSpPr>
        <p:spPr bwMode="auto">
          <a:xfrm>
            <a:off x="3708400" y="1557338"/>
            <a:ext cx="4895850" cy="2308225"/>
          </a:xfrm>
          <a:prstGeom prst="rect">
            <a:avLst/>
          </a:prstGeom>
          <a:solidFill>
            <a:schemeClr val="accent1"/>
          </a:soli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1254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>
            <a:spAutoFit/>
            <a:flatTx/>
          </a:bodyPr>
          <a:lstStyle/>
          <a:p>
            <a:r>
              <a:rPr lang="ru-RU" sz="3600" b="1"/>
              <a:t>У древних народов вода считалась символом плодородия и…</a:t>
            </a:r>
            <a:endParaRPr lang="ru-RU" sz="3600"/>
          </a:p>
        </p:txBody>
      </p:sp>
      <p:sp>
        <p:nvSpPr>
          <p:cNvPr id="23562" name="Text Box 10"/>
          <p:cNvSpPr txBox="1">
            <a:spLocks noChangeArrowheads="1"/>
          </p:cNvSpPr>
          <p:nvPr/>
        </p:nvSpPr>
        <p:spPr bwMode="auto">
          <a:xfrm>
            <a:off x="395288" y="3860800"/>
            <a:ext cx="3960812" cy="931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>
                <a:solidFill>
                  <a:srgbClr val="CC0000"/>
                </a:solidFill>
              </a:rPr>
              <a:t>А: </a:t>
            </a:r>
            <a:r>
              <a:rPr lang="ru-RU" sz="2800" b="1"/>
              <a:t>нисколько</a:t>
            </a:r>
          </a:p>
          <a:p>
            <a:pPr>
              <a:spcBef>
                <a:spcPct val="50000"/>
              </a:spcBef>
            </a:pPr>
            <a:endParaRPr lang="ru-RU" b="1"/>
          </a:p>
        </p:txBody>
      </p:sp>
      <p:sp>
        <p:nvSpPr>
          <p:cNvPr id="23563" name="AutoShape 11"/>
          <p:cNvSpPr>
            <a:spLocks noChangeArrowheads="1"/>
          </p:cNvSpPr>
          <p:nvPr/>
        </p:nvSpPr>
        <p:spPr bwMode="auto">
          <a:xfrm>
            <a:off x="4643438" y="4005263"/>
            <a:ext cx="4105275" cy="720725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57150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3564" name="Text Box 12"/>
          <p:cNvSpPr txBox="1">
            <a:spLocks noChangeArrowheads="1"/>
          </p:cNvSpPr>
          <p:nvPr/>
        </p:nvSpPr>
        <p:spPr bwMode="auto">
          <a:xfrm>
            <a:off x="4643438" y="4076700"/>
            <a:ext cx="38163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>
                <a:solidFill>
                  <a:srgbClr val="CC0000"/>
                </a:solidFill>
              </a:rPr>
              <a:t>Б: </a:t>
            </a:r>
            <a:r>
              <a:rPr lang="ru-RU" sz="2800" b="1"/>
              <a:t>чистоты</a:t>
            </a:r>
            <a:r>
              <a:rPr lang="ru-RU" sz="2800" b="1">
                <a:solidFill>
                  <a:srgbClr val="CC0000"/>
                </a:solidFill>
              </a:rPr>
              <a:t> </a:t>
            </a:r>
            <a:endParaRPr lang="ru-RU" sz="2800"/>
          </a:p>
        </p:txBody>
      </p:sp>
      <p:sp>
        <p:nvSpPr>
          <p:cNvPr id="36877" name="AutoShape 13"/>
          <p:cNvSpPr>
            <a:spLocks noChangeArrowheads="1"/>
          </p:cNvSpPr>
          <p:nvPr/>
        </p:nvSpPr>
        <p:spPr bwMode="auto">
          <a:xfrm>
            <a:off x="323850" y="4797425"/>
            <a:ext cx="4248150" cy="792163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57150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3566" name="Text Box 14"/>
          <p:cNvSpPr txBox="1">
            <a:spLocks noChangeArrowheads="1"/>
          </p:cNvSpPr>
          <p:nvPr/>
        </p:nvSpPr>
        <p:spPr bwMode="auto">
          <a:xfrm>
            <a:off x="395288" y="4868863"/>
            <a:ext cx="360045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>
                <a:solidFill>
                  <a:srgbClr val="CC0000"/>
                </a:solidFill>
              </a:rPr>
              <a:t>В: </a:t>
            </a:r>
            <a:r>
              <a:rPr lang="ru-RU" sz="2800" b="1"/>
              <a:t>бессмертия	</a:t>
            </a:r>
            <a:r>
              <a:rPr lang="ru-RU" sz="3600"/>
              <a:t> </a:t>
            </a:r>
          </a:p>
        </p:txBody>
      </p:sp>
      <p:sp>
        <p:nvSpPr>
          <p:cNvPr id="23567" name="AutoShape 15"/>
          <p:cNvSpPr>
            <a:spLocks noChangeArrowheads="1"/>
          </p:cNvSpPr>
          <p:nvPr/>
        </p:nvSpPr>
        <p:spPr bwMode="auto">
          <a:xfrm>
            <a:off x="4643438" y="4797425"/>
            <a:ext cx="4105275" cy="75723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57150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3568" name="Text Box 16"/>
          <p:cNvSpPr txBox="1">
            <a:spLocks noChangeArrowheads="1"/>
          </p:cNvSpPr>
          <p:nvPr/>
        </p:nvSpPr>
        <p:spPr bwMode="auto">
          <a:xfrm>
            <a:off x="4643438" y="4941888"/>
            <a:ext cx="410527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>
                <a:solidFill>
                  <a:srgbClr val="CC0000"/>
                </a:solidFill>
              </a:rPr>
              <a:t>Г: </a:t>
            </a:r>
            <a:r>
              <a:rPr lang="ru-RU" sz="2800" b="1"/>
              <a:t>любви</a:t>
            </a:r>
            <a:endParaRPr lang="ru-RU" sz="2800"/>
          </a:p>
        </p:txBody>
      </p:sp>
      <p:sp>
        <p:nvSpPr>
          <p:cNvPr id="23569" name="Text Box 17"/>
          <p:cNvSpPr txBox="1">
            <a:spLocks noChangeArrowheads="1"/>
          </p:cNvSpPr>
          <p:nvPr/>
        </p:nvSpPr>
        <p:spPr bwMode="auto">
          <a:xfrm>
            <a:off x="7927975" y="5529263"/>
            <a:ext cx="5762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000" b="1">
                <a:solidFill>
                  <a:srgbClr val="CC0000"/>
                </a:solidFill>
              </a:rPr>
              <a:t>5а</a:t>
            </a:r>
          </a:p>
        </p:txBody>
      </p:sp>
      <p:sp>
        <p:nvSpPr>
          <p:cNvPr id="23570" name="AutoShape 18"/>
          <p:cNvSpPr>
            <a:spLocks noChangeArrowheads="1"/>
          </p:cNvSpPr>
          <p:nvPr/>
        </p:nvSpPr>
        <p:spPr bwMode="auto">
          <a:xfrm>
            <a:off x="323850" y="4005263"/>
            <a:ext cx="4248150" cy="7191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57150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sz="2800" b="1">
                <a:solidFill>
                  <a:srgbClr val="CC0000"/>
                </a:solidFill>
              </a:rPr>
              <a:t>А: </a:t>
            </a:r>
            <a:r>
              <a:rPr lang="ru-RU" sz="2800" b="1"/>
              <a:t>трудолюбия</a:t>
            </a:r>
            <a:endParaRPr lang="ru-RU" sz="3600"/>
          </a:p>
        </p:txBody>
      </p:sp>
      <p:pic>
        <p:nvPicPr>
          <p:cNvPr id="23571" name="Picture 21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95288" y="438150"/>
            <a:ext cx="3241675" cy="3567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1000" fill="hold"/>
                                        <p:tgtEl>
                                          <p:spTgt spid="3687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5B305"/>
                                      </p:to>
                                    </p:animClr>
                                    <p:set>
                                      <p:cBhvr>
                                        <p:cTn id="7" dur="1000" fill="hold"/>
                                        <p:tgtEl>
                                          <p:spTgt spid="3687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1000" fill="hold"/>
                                        <p:tgtEl>
                                          <p:spTgt spid="3687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22946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710" name="fon31953.wav">
            <a:hlinkClick r:id="" action="ppaction://media"/>
          </p:cNvPr>
          <p:cNvPicPr>
            <a:picLocks noRot="1" noChangeAspect="1" noChangeArrowheads="1"/>
          </p:cNvPicPr>
          <p:nvPr>
            <a:wavAudioFile r:embed="rId1" name="fon3.wav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469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33400" y="1371600"/>
            <a:ext cx="7851775" cy="18288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smtClean="0"/>
          </a:p>
        </p:txBody>
      </p:sp>
      <p:sp>
        <p:nvSpPr>
          <p:cNvPr id="24580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33400" y="3228975"/>
            <a:ext cx="7854950" cy="1752600"/>
          </a:xfrm>
        </p:spPr>
        <p:txBody>
          <a:bodyPr/>
          <a:lstStyle/>
          <a:p>
            <a:pPr marR="0" eaLnBrk="1" hangingPunct="1"/>
            <a:endParaRPr lang="ru-RU" smtClean="0"/>
          </a:p>
        </p:txBody>
      </p:sp>
      <p:pic>
        <p:nvPicPr>
          <p:cNvPr id="24581" name="Picture 4" descr="математик"/>
          <p:cNvPicPr>
            <a:picLocks noChangeAspect="1" noChangeArrowheads="1"/>
          </p:cNvPicPr>
          <p:nvPr/>
        </p:nvPicPr>
        <p:blipFill>
          <a:blip r:embed="rId5">
            <a:lum bright="18000" contrast="12000"/>
          </a:blip>
          <a:srcRect/>
          <a:stretch>
            <a:fillRect/>
          </a:stretch>
        </p:blipFill>
        <p:spPr bwMode="auto">
          <a:xfrm>
            <a:off x="0" y="260350"/>
            <a:ext cx="8675688" cy="613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2" name="Oval 5"/>
          <p:cNvSpPr>
            <a:spLocks noChangeArrowheads="1"/>
          </p:cNvSpPr>
          <p:nvPr/>
        </p:nvSpPr>
        <p:spPr bwMode="auto">
          <a:xfrm>
            <a:off x="4452938" y="582613"/>
            <a:ext cx="577850" cy="360362"/>
          </a:xfrm>
          <a:prstGeom prst="ellips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4583" name="Oval 6"/>
          <p:cNvSpPr>
            <a:spLocks noChangeArrowheads="1"/>
          </p:cNvSpPr>
          <p:nvPr/>
        </p:nvSpPr>
        <p:spPr bwMode="auto">
          <a:xfrm>
            <a:off x="5068888" y="582613"/>
            <a:ext cx="577850" cy="360362"/>
          </a:xfrm>
          <a:prstGeom prst="ellips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4584" name="Oval 7"/>
          <p:cNvSpPr>
            <a:spLocks noChangeArrowheads="1"/>
          </p:cNvSpPr>
          <p:nvPr/>
        </p:nvSpPr>
        <p:spPr bwMode="auto">
          <a:xfrm>
            <a:off x="5683250" y="588963"/>
            <a:ext cx="577850" cy="360362"/>
          </a:xfrm>
          <a:prstGeom prst="ellips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4585" name="Text Box 8"/>
          <p:cNvSpPr txBox="1">
            <a:spLocks noChangeArrowheads="1"/>
          </p:cNvSpPr>
          <p:nvPr/>
        </p:nvSpPr>
        <p:spPr bwMode="auto">
          <a:xfrm>
            <a:off x="3708400" y="1557338"/>
            <a:ext cx="4895850" cy="1754187"/>
          </a:xfrm>
          <a:prstGeom prst="rect">
            <a:avLst/>
          </a:prstGeom>
          <a:solidFill>
            <a:schemeClr val="accent1"/>
          </a:soli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1254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>
            <a:spAutoFit/>
            <a:flatTx/>
          </a:bodyPr>
          <a:lstStyle/>
          <a:p>
            <a:r>
              <a:rPr lang="ru-RU" sz="3600" b="1"/>
              <a:t>Какая часть поверхности Земли покрыта водой? </a:t>
            </a:r>
            <a:endParaRPr lang="ru-RU" sz="3600"/>
          </a:p>
        </p:txBody>
      </p:sp>
      <p:sp>
        <p:nvSpPr>
          <p:cNvPr id="24586" name="Text Box 10"/>
          <p:cNvSpPr txBox="1">
            <a:spLocks noChangeArrowheads="1"/>
          </p:cNvSpPr>
          <p:nvPr/>
        </p:nvSpPr>
        <p:spPr bwMode="auto">
          <a:xfrm>
            <a:off x="395288" y="3860800"/>
            <a:ext cx="3960812" cy="931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>
                <a:solidFill>
                  <a:srgbClr val="CC0000"/>
                </a:solidFill>
              </a:rPr>
              <a:t>А: </a:t>
            </a:r>
            <a:r>
              <a:rPr lang="ru-RU" sz="2800" b="1"/>
              <a:t>нисколько</a:t>
            </a:r>
          </a:p>
          <a:p>
            <a:pPr>
              <a:spcBef>
                <a:spcPct val="50000"/>
              </a:spcBef>
            </a:pPr>
            <a:endParaRPr lang="ru-RU" b="1"/>
          </a:p>
        </p:txBody>
      </p:sp>
      <p:sp>
        <p:nvSpPr>
          <p:cNvPr id="33803" name="AutoShape 11"/>
          <p:cNvSpPr>
            <a:spLocks noChangeArrowheads="1"/>
          </p:cNvSpPr>
          <p:nvPr/>
        </p:nvSpPr>
        <p:spPr bwMode="auto">
          <a:xfrm>
            <a:off x="4643438" y="4005263"/>
            <a:ext cx="4105275" cy="720725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57150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4588" name="Text Box 12"/>
          <p:cNvSpPr txBox="1">
            <a:spLocks noChangeArrowheads="1"/>
          </p:cNvSpPr>
          <p:nvPr/>
        </p:nvSpPr>
        <p:spPr bwMode="auto">
          <a:xfrm>
            <a:off x="4741863" y="4103688"/>
            <a:ext cx="38163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>
                <a:solidFill>
                  <a:srgbClr val="CC0000"/>
                </a:solidFill>
              </a:rPr>
              <a:t>Б:</a:t>
            </a:r>
            <a:r>
              <a:rPr lang="ru-RU" sz="2000" b="1">
                <a:solidFill>
                  <a:srgbClr val="CC0000"/>
                </a:solidFill>
              </a:rPr>
              <a:t> </a:t>
            </a:r>
            <a:r>
              <a:rPr lang="ru-RU" sz="2800" b="1"/>
              <a:t>3/4</a:t>
            </a:r>
            <a:endParaRPr lang="ru-RU" sz="2800"/>
          </a:p>
        </p:txBody>
      </p:sp>
      <p:sp>
        <p:nvSpPr>
          <p:cNvPr id="24589" name="AutoShape 13"/>
          <p:cNvSpPr>
            <a:spLocks noChangeArrowheads="1"/>
          </p:cNvSpPr>
          <p:nvPr/>
        </p:nvSpPr>
        <p:spPr bwMode="auto">
          <a:xfrm>
            <a:off x="323850" y="4797425"/>
            <a:ext cx="4248150" cy="792163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57150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4590" name="Text Box 14"/>
          <p:cNvSpPr txBox="1">
            <a:spLocks noChangeArrowheads="1"/>
          </p:cNvSpPr>
          <p:nvPr/>
        </p:nvSpPr>
        <p:spPr bwMode="auto">
          <a:xfrm>
            <a:off x="395288" y="4868863"/>
            <a:ext cx="40322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>
                <a:solidFill>
                  <a:srgbClr val="CC0000"/>
                </a:solidFill>
              </a:rPr>
              <a:t>В: </a:t>
            </a:r>
            <a:r>
              <a:rPr lang="ru-RU" sz="2800" b="1"/>
              <a:t>2/3</a:t>
            </a:r>
            <a:r>
              <a:rPr lang="ru-RU" sz="2800"/>
              <a:t> </a:t>
            </a:r>
          </a:p>
        </p:txBody>
      </p:sp>
      <p:sp>
        <p:nvSpPr>
          <p:cNvPr id="24591" name="AutoShape 15"/>
          <p:cNvSpPr>
            <a:spLocks noChangeArrowheads="1"/>
          </p:cNvSpPr>
          <p:nvPr/>
        </p:nvSpPr>
        <p:spPr bwMode="auto">
          <a:xfrm>
            <a:off x="4643438" y="4797425"/>
            <a:ext cx="4105275" cy="75723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57150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4592" name="Text Box 16"/>
          <p:cNvSpPr txBox="1">
            <a:spLocks noChangeArrowheads="1"/>
          </p:cNvSpPr>
          <p:nvPr/>
        </p:nvSpPr>
        <p:spPr bwMode="auto">
          <a:xfrm>
            <a:off x="4772025" y="4894263"/>
            <a:ext cx="41052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>
                <a:solidFill>
                  <a:srgbClr val="CC0000"/>
                </a:solidFill>
              </a:rPr>
              <a:t>Г: </a:t>
            </a:r>
            <a:r>
              <a:rPr lang="ru-RU" sz="2800" b="1"/>
              <a:t>1/2</a:t>
            </a:r>
            <a:r>
              <a:rPr lang="ru-RU" sz="2800"/>
              <a:t> </a:t>
            </a:r>
          </a:p>
        </p:txBody>
      </p:sp>
      <p:sp>
        <p:nvSpPr>
          <p:cNvPr id="24593" name="Text Box 17"/>
          <p:cNvSpPr txBox="1">
            <a:spLocks noChangeArrowheads="1"/>
          </p:cNvSpPr>
          <p:nvPr/>
        </p:nvSpPr>
        <p:spPr bwMode="auto">
          <a:xfrm>
            <a:off x="7927975" y="5529263"/>
            <a:ext cx="5762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000" b="1">
                <a:solidFill>
                  <a:srgbClr val="CC0000"/>
                </a:solidFill>
              </a:rPr>
              <a:t>6а</a:t>
            </a:r>
          </a:p>
        </p:txBody>
      </p:sp>
      <p:sp>
        <p:nvSpPr>
          <p:cNvPr id="24594" name="AutoShape 9"/>
          <p:cNvSpPr>
            <a:spLocks noChangeArrowheads="1"/>
          </p:cNvSpPr>
          <p:nvPr/>
        </p:nvSpPr>
        <p:spPr bwMode="auto">
          <a:xfrm>
            <a:off x="323850" y="4005263"/>
            <a:ext cx="4248150" cy="7191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57150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sz="2800" b="1">
                <a:solidFill>
                  <a:srgbClr val="CC0000"/>
                </a:solidFill>
              </a:rPr>
              <a:t>А: </a:t>
            </a:r>
            <a:r>
              <a:rPr lang="ru-RU" sz="2800" b="1"/>
              <a:t>4/5</a:t>
            </a:r>
            <a:endParaRPr lang="ru-RU" sz="2400"/>
          </a:p>
        </p:txBody>
      </p:sp>
      <p:pic>
        <p:nvPicPr>
          <p:cNvPr id="24595" name="Picture 20" descr="C:\Users\Лиля\Desktop\вода\00026770_n1.jpg"/>
          <p:cNvPicPr>
            <a:picLocks noChangeAspect="1" noChangeArrowheads="1"/>
          </p:cNvPicPr>
          <p:nvPr/>
        </p:nvPicPr>
        <p:blipFill>
          <a:blip r:embed="rId6"/>
          <a:srcRect b="19894"/>
          <a:stretch>
            <a:fillRect/>
          </a:stretch>
        </p:blipFill>
        <p:spPr bwMode="auto">
          <a:xfrm>
            <a:off x="395288" y="333375"/>
            <a:ext cx="3305175" cy="360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1000" fill="hold"/>
                                        <p:tgtEl>
                                          <p:spTgt spid="3380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5B305"/>
                                      </p:to>
                                    </p:animClr>
                                    <p:set>
                                      <p:cBhvr>
                                        <p:cTn id="7" dur="1000" fill="hold"/>
                                        <p:tgtEl>
                                          <p:spTgt spid="3380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1000" fill="hold"/>
                                        <p:tgtEl>
                                          <p:spTgt spid="3380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4710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9090" name="fon31969.wav">
            <a:hlinkClick r:id="" action="ppaction://media"/>
          </p:cNvPr>
          <p:cNvPicPr>
            <a:picLocks noRot="1" noChangeAspect="1" noChangeArrowheads="1"/>
          </p:cNvPicPr>
          <p:nvPr>
            <a:wavAudioFile r:embed="rId1" name="fon3.wav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29091" name="Rectangle 3"/>
          <p:cNvSpPr>
            <a:spLocks noGrp="1" noChangeArrowheads="1"/>
          </p:cNvSpPr>
          <p:nvPr>
            <p:ph type="ctrTitle"/>
          </p:nvPr>
        </p:nvSpPr>
        <p:spPr>
          <a:xfrm>
            <a:off x="533400" y="1371600"/>
            <a:ext cx="7851775" cy="18288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smtClean="0"/>
          </a:p>
        </p:txBody>
      </p:sp>
      <p:sp>
        <p:nvSpPr>
          <p:cNvPr id="2560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533400" y="3228975"/>
            <a:ext cx="7854950" cy="1752600"/>
          </a:xfrm>
        </p:spPr>
        <p:txBody>
          <a:bodyPr/>
          <a:lstStyle/>
          <a:p>
            <a:pPr marR="0" eaLnBrk="1" hangingPunct="1"/>
            <a:endParaRPr lang="ru-RU" smtClean="0"/>
          </a:p>
        </p:txBody>
      </p:sp>
      <p:pic>
        <p:nvPicPr>
          <p:cNvPr id="25605" name="Picture 5" descr="математик"/>
          <p:cNvPicPr>
            <a:picLocks noChangeAspect="1" noChangeArrowheads="1"/>
          </p:cNvPicPr>
          <p:nvPr/>
        </p:nvPicPr>
        <p:blipFill>
          <a:blip r:embed="rId5">
            <a:lum bright="18000" contrast="12000"/>
          </a:blip>
          <a:srcRect/>
          <a:stretch>
            <a:fillRect/>
          </a:stretch>
        </p:blipFill>
        <p:spPr bwMode="auto">
          <a:xfrm>
            <a:off x="0" y="260350"/>
            <a:ext cx="8675688" cy="613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6" name="Oval 6"/>
          <p:cNvSpPr>
            <a:spLocks noChangeArrowheads="1"/>
          </p:cNvSpPr>
          <p:nvPr/>
        </p:nvSpPr>
        <p:spPr bwMode="auto">
          <a:xfrm>
            <a:off x="4454525" y="582613"/>
            <a:ext cx="577850" cy="360362"/>
          </a:xfrm>
          <a:prstGeom prst="ellips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5607" name="Oval 7"/>
          <p:cNvSpPr>
            <a:spLocks noChangeArrowheads="1"/>
          </p:cNvSpPr>
          <p:nvPr/>
        </p:nvSpPr>
        <p:spPr bwMode="auto">
          <a:xfrm>
            <a:off x="5064125" y="582613"/>
            <a:ext cx="577850" cy="360362"/>
          </a:xfrm>
          <a:prstGeom prst="ellips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5608" name="Oval 8"/>
          <p:cNvSpPr>
            <a:spLocks noChangeArrowheads="1"/>
          </p:cNvSpPr>
          <p:nvPr/>
        </p:nvSpPr>
        <p:spPr bwMode="auto">
          <a:xfrm>
            <a:off x="5668963" y="608013"/>
            <a:ext cx="577850" cy="360362"/>
          </a:xfrm>
          <a:prstGeom prst="ellips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5609" name="Text Box 9"/>
          <p:cNvSpPr txBox="1">
            <a:spLocks noChangeArrowheads="1"/>
          </p:cNvSpPr>
          <p:nvPr/>
        </p:nvSpPr>
        <p:spPr bwMode="auto">
          <a:xfrm>
            <a:off x="3708400" y="1557338"/>
            <a:ext cx="4895850" cy="1754187"/>
          </a:xfrm>
          <a:prstGeom prst="rect">
            <a:avLst/>
          </a:prstGeom>
          <a:solidFill>
            <a:schemeClr val="accent1"/>
          </a:soli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1254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>
            <a:spAutoFit/>
            <a:flatTx/>
          </a:bodyPr>
          <a:lstStyle/>
          <a:p>
            <a:r>
              <a:rPr lang="ru-RU" sz="3600" b="1"/>
              <a:t>Количество воды на поверхности Земли оценивается в…</a:t>
            </a:r>
            <a:endParaRPr lang="ru-RU" sz="3600"/>
          </a:p>
        </p:txBody>
      </p:sp>
      <p:sp>
        <p:nvSpPr>
          <p:cNvPr id="25610" name="Text Box 10"/>
          <p:cNvSpPr txBox="1">
            <a:spLocks noChangeArrowheads="1"/>
          </p:cNvSpPr>
          <p:nvPr/>
        </p:nvSpPr>
        <p:spPr bwMode="auto">
          <a:xfrm>
            <a:off x="395288" y="3860800"/>
            <a:ext cx="3960812" cy="931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>
                <a:solidFill>
                  <a:srgbClr val="CC0000"/>
                </a:solidFill>
              </a:rPr>
              <a:t>А: </a:t>
            </a:r>
            <a:r>
              <a:rPr lang="ru-RU" sz="2800" b="1"/>
              <a:t>нисколько</a:t>
            </a:r>
          </a:p>
          <a:p>
            <a:pPr>
              <a:spcBef>
                <a:spcPct val="50000"/>
              </a:spcBef>
            </a:pPr>
            <a:endParaRPr lang="ru-RU" b="1"/>
          </a:p>
        </p:txBody>
      </p:sp>
      <p:sp>
        <p:nvSpPr>
          <p:cNvPr id="25611" name="AutoShape 11"/>
          <p:cNvSpPr>
            <a:spLocks noChangeArrowheads="1"/>
          </p:cNvSpPr>
          <p:nvPr/>
        </p:nvSpPr>
        <p:spPr bwMode="auto">
          <a:xfrm>
            <a:off x="4643438" y="4005263"/>
            <a:ext cx="4105275" cy="720725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57150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5612" name="Text Box 12"/>
          <p:cNvSpPr txBox="1">
            <a:spLocks noChangeArrowheads="1"/>
          </p:cNvSpPr>
          <p:nvPr/>
        </p:nvSpPr>
        <p:spPr bwMode="auto">
          <a:xfrm>
            <a:off x="4643438" y="4076700"/>
            <a:ext cx="40322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>
                <a:solidFill>
                  <a:srgbClr val="CC0000"/>
                </a:solidFill>
              </a:rPr>
              <a:t>Б: </a:t>
            </a:r>
            <a:r>
              <a:rPr lang="ru-RU" sz="2800" b="1"/>
              <a:t>1,39*10</a:t>
            </a:r>
            <a:r>
              <a:rPr lang="ru-RU" sz="2800" b="1" baseline="30000"/>
              <a:t>12</a:t>
            </a:r>
            <a:r>
              <a:rPr lang="ru-RU" sz="2800" b="1"/>
              <a:t> тонн</a:t>
            </a:r>
          </a:p>
        </p:txBody>
      </p:sp>
      <p:sp>
        <p:nvSpPr>
          <p:cNvPr id="25613" name="AutoShape 13"/>
          <p:cNvSpPr>
            <a:spLocks noChangeArrowheads="1"/>
          </p:cNvSpPr>
          <p:nvPr/>
        </p:nvSpPr>
        <p:spPr bwMode="auto">
          <a:xfrm>
            <a:off x="323850" y="4797425"/>
            <a:ext cx="4248150" cy="792163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57150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5614" name="Text Box 14"/>
          <p:cNvSpPr txBox="1">
            <a:spLocks noChangeArrowheads="1"/>
          </p:cNvSpPr>
          <p:nvPr/>
        </p:nvSpPr>
        <p:spPr bwMode="auto">
          <a:xfrm>
            <a:off x="387350" y="4916488"/>
            <a:ext cx="40322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>
                <a:solidFill>
                  <a:srgbClr val="CC0000"/>
                </a:solidFill>
              </a:rPr>
              <a:t>В: </a:t>
            </a:r>
            <a:r>
              <a:rPr lang="ru-RU" sz="2800" b="1"/>
              <a:t>1,39*10</a:t>
            </a:r>
            <a:r>
              <a:rPr lang="ru-RU" sz="2800" b="1" baseline="30000"/>
              <a:t>15</a:t>
            </a:r>
            <a:r>
              <a:rPr lang="ru-RU" sz="2800" b="1"/>
              <a:t> тонн</a:t>
            </a:r>
            <a:r>
              <a:rPr lang="ru-RU" sz="2400" b="1"/>
              <a:t> </a:t>
            </a:r>
          </a:p>
        </p:txBody>
      </p:sp>
      <p:sp>
        <p:nvSpPr>
          <p:cNvPr id="39951" name="AutoShape 15"/>
          <p:cNvSpPr>
            <a:spLocks noChangeArrowheads="1"/>
          </p:cNvSpPr>
          <p:nvPr/>
        </p:nvSpPr>
        <p:spPr bwMode="auto">
          <a:xfrm>
            <a:off x="4643438" y="4797425"/>
            <a:ext cx="4105275" cy="75723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57150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5616" name="Text Box 16"/>
          <p:cNvSpPr txBox="1">
            <a:spLocks noChangeArrowheads="1"/>
          </p:cNvSpPr>
          <p:nvPr/>
        </p:nvSpPr>
        <p:spPr bwMode="auto">
          <a:xfrm>
            <a:off x="4643438" y="4932363"/>
            <a:ext cx="4105275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>
                <a:solidFill>
                  <a:srgbClr val="CC0000"/>
                </a:solidFill>
              </a:rPr>
              <a:t>Г: </a:t>
            </a:r>
            <a:r>
              <a:rPr lang="ru-RU" sz="2800" b="1"/>
              <a:t>1,39*10</a:t>
            </a:r>
            <a:r>
              <a:rPr lang="ru-RU" sz="2800" b="1" baseline="30000"/>
              <a:t>18</a:t>
            </a:r>
            <a:r>
              <a:rPr lang="ru-RU" sz="2800" b="1"/>
              <a:t> тонн </a:t>
            </a:r>
          </a:p>
        </p:txBody>
      </p:sp>
      <p:sp>
        <p:nvSpPr>
          <p:cNvPr id="25617" name="Text Box 17"/>
          <p:cNvSpPr txBox="1">
            <a:spLocks noChangeArrowheads="1"/>
          </p:cNvSpPr>
          <p:nvPr/>
        </p:nvSpPr>
        <p:spPr bwMode="auto">
          <a:xfrm>
            <a:off x="7927975" y="5529263"/>
            <a:ext cx="5762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000" b="1">
                <a:solidFill>
                  <a:srgbClr val="CC0000"/>
                </a:solidFill>
              </a:rPr>
              <a:t>7а</a:t>
            </a:r>
          </a:p>
        </p:txBody>
      </p:sp>
      <p:sp>
        <p:nvSpPr>
          <p:cNvPr id="25618" name="AutoShape 18"/>
          <p:cNvSpPr>
            <a:spLocks noChangeArrowheads="1"/>
          </p:cNvSpPr>
          <p:nvPr/>
        </p:nvSpPr>
        <p:spPr bwMode="auto">
          <a:xfrm>
            <a:off x="323850" y="4005263"/>
            <a:ext cx="4248150" cy="7191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57150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sz="2800" b="1">
                <a:solidFill>
                  <a:srgbClr val="CC0000"/>
                </a:solidFill>
              </a:rPr>
              <a:t>А: </a:t>
            </a:r>
            <a:r>
              <a:rPr lang="ru-RU" sz="2800" b="1"/>
              <a:t>1,39*10</a:t>
            </a:r>
            <a:r>
              <a:rPr lang="ru-RU" sz="2800" b="1" baseline="30000"/>
              <a:t>9</a:t>
            </a:r>
            <a:r>
              <a:rPr lang="ru-RU" sz="2800" b="1"/>
              <a:t> тонн</a:t>
            </a:r>
          </a:p>
        </p:txBody>
      </p:sp>
      <p:pic>
        <p:nvPicPr>
          <p:cNvPr id="25619" name="Picture 20" descr="C:\Users\Лиля\Desktop\вода\77547158_large_motivator17553.jpg"/>
          <p:cNvPicPr>
            <a:picLocks noChangeAspect="1" noChangeArrowheads="1"/>
          </p:cNvPicPr>
          <p:nvPr/>
        </p:nvPicPr>
        <p:blipFill>
          <a:blip r:embed="rId6"/>
          <a:srcRect l="7504" t="30687" r="14055" b="12494"/>
          <a:stretch>
            <a:fillRect/>
          </a:stretch>
        </p:blipFill>
        <p:spPr bwMode="auto">
          <a:xfrm>
            <a:off x="395288" y="463550"/>
            <a:ext cx="3313112" cy="3541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1000" fill="hold"/>
                                        <p:tgtEl>
                                          <p:spTgt spid="3995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5B305"/>
                                      </p:to>
                                    </p:animClr>
                                    <p:set>
                                      <p:cBhvr>
                                        <p:cTn id="7" dur="1000" fill="hold"/>
                                        <p:tgtEl>
                                          <p:spTgt spid="3995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1000" fill="hold"/>
                                        <p:tgtEl>
                                          <p:spTgt spid="3995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29090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710" name="fon31985.wav">
            <a:hlinkClick r:id="" action="ppaction://media"/>
          </p:cNvPr>
          <p:cNvPicPr>
            <a:picLocks noRot="1" noChangeAspect="1" noChangeArrowheads="1"/>
          </p:cNvPicPr>
          <p:nvPr>
            <a:wavAudioFile r:embed="rId1" name="fon3.wav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469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33400" y="1371600"/>
            <a:ext cx="7851775" cy="18288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smtClean="0"/>
          </a:p>
        </p:txBody>
      </p:sp>
      <p:sp>
        <p:nvSpPr>
          <p:cNvPr id="26628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33400" y="3228975"/>
            <a:ext cx="7854950" cy="1752600"/>
          </a:xfrm>
        </p:spPr>
        <p:txBody>
          <a:bodyPr/>
          <a:lstStyle/>
          <a:p>
            <a:pPr marR="0" eaLnBrk="1" hangingPunct="1"/>
            <a:endParaRPr lang="ru-RU" smtClean="0"/>
          </a:p>
        </p:txBody>
      </p:sp>
      <p:pic>
        <p:nvPicPr>
          <p:cNvPr id="26629" name="Picture 4" descr="математик"/>
          <p:cNvPicPr>
            <a:picLocks noChangeAspect="1" noChangeArrowheads="1"/>
          </p:cNvPicPr>
          <p:nvPr/>
        </p:nvPicPr>
        <p:blipFill>
          <a:blip r:embed="rId5">
            <a:lum bright="18000" contrast="12000"/>
          </a:blip>
          <a:srcRect/>
          <a:stretch>
            <a:fillRect/>
          </a:stretch>
        </p:blipFill>
        <p:spPr bwMode="auto">
          <a:xfrm>
            <a:off x="0" y="260350"/>
            <a:ext cx="8675688" cy="613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30" name="Oval 5"/>
          <p:cNvSpPr>
            <a:spLocks noChangeArrowheads="1"/>
          </p:cNvSpPr>
          <p:nvPr/>
        </p:nvSpPr>
        <p:spPr bwMode="auto">
          <a:xfrm>
            <a:off x="4435475" y="620713"/>
            <a:ext cx="577850" cy="360362"/>
          </a:xfrm>
          <a:prstGeom prst="ellips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6631" name="Oval 6"/>
          <p:cNvSpPr>
            <a:spLocks noChangeArrowheads="1"/>
          </p:cNvSpPr>
          <p:nvPr/>
        </p:nvSpPr>
        <p:spPr bwMode="auto">
          <a:xfrm>
            <a:off x="5045075" y="620713"/>
            <a:ext cx="577850" cy="360362"/>
          </a:xfrm>
          <a:prstGeom prst="ellips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6632" name="Oval 7"/>
          <p:cNvSpPr>
            <a:spLocks noChangeArrowheads="1"/>
          </p:cNvSpPr>
          <p:nvPr/>
        </p:nvSpPr>
        <p:spPr bwMode="auto">
          <a:xfrm>
            <a:off x="5622925" y="617538"/>
            <a:ext cx="577850" cy="360362"/>
          </a:xfrm>
          <a:prstGeom prst="ellips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6633" name="Text Box 8"/>
          <p:cNvSpPr txBox="1">
            <a:spLocks noChangeArrowheads="1"/>
          </p:cNvSpPr>
          <p:nvPr/>
        </p:nvSpPr>
        <p:spPr bwMode="auto">
          <a:xfrm>
            <a:off x="3708400" y="1557338"/>
            <a:ext cx="4895850" cy="2246312"/>
          </a:xfrm>
          <a:prstGeom prst="rect">
            <a:avLst/>
          </a:prstGeom>
          <a:solidFill>
            <a:schemeClr val="accent1"/>
          </a:soli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1254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>
            <a:spAutoFit/>
            <a:flatTx/>
          </a:bodyPr>
          <a:lstStyle/>
          <a:p>
            <a:r>
              <a:rPr lang="ru-RU" sz="2800" b="1"/>
              <a:t>Если всю воду распределить по земному шару равномерным слоем, то его глубина будет равна примерно…</a:t>
            </a:r>
            <a:endParaRPr lang="ru-RU" sz="2800"/>
          </a:p>
        </p:txBody>
      </p:sp>
      <p:sp>
        <p:nvSpPr>
          <p:cNvPr id="26634" name="Text Box 10"/>
          <p:cNvSpPr txBox="1">
            <a:spLocks noChangeArrowheads="1"/>
          </p:cNvSpPr>
          <p:nvPr/>
        </p:nvSpPr>
        <p:spPr bwMode="auto">
          <a:xfrm>
            <a:off x="395288" y="3860800"/>
            <a:ext cx="3960812" cy="931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>
                <a:solidFill>
                  <a:srgbClr val="CC0000"/>
                </a:solidFill>
              </a:rPr>
              <a:t>А: </a:t>
            </a:r>
            <a:r>
              <a:rPr lang="ru-RU" sz="2800" b="1"/>
              <a:t>нисколько</a:t>
            </a:r>
          </a:p>
          <a:p>
            <a:pPr>
              <a:spcBef>
                <a:spcPct val="50000"/>
              </a:spcBef>
            </a:pPr>
            <a:endParaRPr lang="ru-RU" b="1"/>
          </a:p>
        </p:txBody>
      </p:sp>
      <p:sp>
        <p:nvSpPr>
          <p:cNvPr id="26635" name="AutoShape 11"/>
          <p:cNvSpPr>
            <a:spLocks noChangeArrowheads="1"/>
          </p:cNvSpPr>
          <p:nvPr/>
        </p:nvSpPr>
        <p:spPr bwMode="auto">
          <a:xfrm>
            <a:off x="4643438" y="4005263"/>
            <a:ext cx="4105275" cy="720725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57150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6636" name="Text Box 12"/>
          <p:cNvSpPr txBox="1">
            <a:spLocks noChangeArrowheads="1"/>
          </p:cNvSpPr>
          <p:nvPr/>
        </p:nvSpPr>
        <p:spPr bwMode="auto">
          <a:xfrm>
            <a:off x="4741863" y="4103688"/>
            <a:ext cx="38163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>
                <a:solidFill>
                  <a:srgbClr val="CC0000"/>
                </a:solidFill>
              </a:rPr>
              <a:t>Б: </a:t>
            </a:r>
            <a:r>
              <a:rPr lang="ru-RU" sz="2800" b="1"/>
              <a:t>40 м</a:t>
            </a:r>
            <a:endParaRPr lang="ru-RU" sz="2800"/>
          </a:p>
        </p:txBody>
      </p:sp>
      <p:sp>
        <p:nvSpPr>
          <p:cNvPr id="26637" name="AutoShape 13"/>
          <p:cNvSpPr>
            <a:spLocks noChangeArrowheads="1"/>
          </p:cNvSpPr>
          <p:nvPr/>
        </p:nvSpPr>
        <p:spPr bwMode="auto">
          <a:xfrm>
            <a:off x="323850" y="4797425"/>
            <a:ext cx="4248150" cy="792163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57150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6638" name="Text Box 14"/>
          <p:cNvSpPr txBox="1">
            <a:spLocks noChangeArrowheads="1"/>
          </p:cNvSpPr>
          <p:nvPr/>
        </p:nvSpPr>
        <p:spPr bwMode="auto">
          <a:xfrm>
            <a:off x="395288" y="4868863"/>
            <a:ext cx="40322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>
                <a:solidFill>
                  <a:srgbClr val="CC0000"/>
                </a:solidFill>
              </a:rPr>
              <a:t>В: </a:t>
            </a:r>
            <a:r>
              <a:rPr lang="ru-RU" sz="2800" b="1"/>
              <a:t>400 м</a:t>
            </a:r>
            <a:endParaRPr lang="ru-RU" sz="3600"/>
          </a:p>
        </p:txBody>
      </p:sp>
      <p:sp>
        <p:nvSpPr>
          <p:cNvPr id="33807" name="AutoShape 15"/>
          <p:cNvSpPr>
            <a:spLocks noChangeArrowheads="1"/>
          </p:cNvSpPr>
          <p:nvPr/>
        </p:nvSpPr>
        <p:spPr bwMode="auto">
          <a:xfrm>
            <a:off x="4643438" y="4797425"/>
            <a:ext cx="4105275" cy="75723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57150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6640" name="Text Box 16"/>
          <p:cNvSpPr txBox="1">
            <a:spLocks noChangeArrowheads="1"/>
          </p:cNvSpPr>
          <p:nvPr/>
        </p:nvSpPr>
        <p:spPr bwMode="auto">
          <a:xfrm>
            <a:off x="4724400" y="4902200"/>
            <a:ext cx="4105275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>
                <a:solidFill>
                  <a:srgbClr val="CC0000"/>
                </a:solidFill>
              </a:rPr>
              <a:t>Г: </a:t>
            </a:r>
            <a:r>
              <a:rPr lang="ru-RU" sz="2800" b="1"/>
              <a:t>4 км </a:t>
            </a:r>
            <a:endParaRPr lang="ru-RU" sz="3600"/>
          </a:p>
        </p:txBody>
      </p:sp>
      <p:sp>
        <p:nvSpPr>
          <p:cNvPr id="26641" name="Text Box 17"/>
          <p:cNvSpPr txBox="1">
            <a:spLocks noChangeArrowheads="1"/>
          </p:cNvSpPr>
          <p:nvPr/>
        </p:nvSpPr>
        <p:spPr bwMode="auto">
          <a:xfrm>
            <a:off x="7927975" y="5529263"/>
            <a:ext cx="5762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000" b="1">
                <a:solidFill>
                  <a:srgbClr val="CC0000"/>
                </a:solidFill>
              </a:rPr>
              <a:t>8а</a:t>
            </a:r>
          </a:p>
        </p:txBody>
      </p:sp>
      <p:sp>
        <p:nvSpPr>
          <p:cNvPr id="26642" name="AutoShape 9"/>
          <p:cNvSpPr>
            <a:spLocks noChangeArrowheads="1"/>
          </p:cNvSpPr>
          <p:nvPr/>
        </p:nvSpPr>
        <p:spPr bwMode="auto">
          <a:xfrm>
            <a:off x="323850" y="4005263"/>
            <a:ext cx="4248150" cy="7191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57150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sz="2800" b="1">
                <a:solidFill>
                  <a:srgbClr val="CC0000"/>
                </a:solidFill>
              </a:rPr>
              <a:t>А: </a:t>
            </a:r>
            <a:r>
              <a:rPr lang="ru-RU" sz="2800" b="1"/>
              <a:t>4 м</a:t>
            </a:r>
            <a:endParaRPr lang="ru-RU" sz="2400"/>
          </a:p>
        </p:txBody>
      </p:sp>
      <p:pic>
        <p:nvPicPr>
          <p:cNvPr id="26643" name="Picture 20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95288" y="230188"/>
            <a:ext cx="3313112" cy="3775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1000" fill="hold"/>
                                        <p:tgtEl>
                                          <p:spTgt spid="3380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5B305"/>
                                      </p:to>
                                    </p:animClr>
                                    <p:set>
                                      <p:cBhvr>
                                        <p:cTn id="7" dur="1000" fill="hold"/>
                                        <p:tgtEl>
                                          <p:spTgt spid="3380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1000" fill="hold"/>
                                        <p:tgtEl>
                                          <p:spTgt spid="3380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4710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710" name="fon32000.wav">
            <a:hlinkClick r:id="" action="ppaction://media"/>
          </p:cNvPr>
          <p:cNvPicPr>
            <a:picLocks noRot="1" noChangeAspect="1" noChangeArrowheads="1"/>
          </p:cNvPicPr>
          <p:nvPr>
            <a:wavAudioFile r:embed="rId1" name="fon3.wav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469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33400" y="1371600"/>
            <a:ext cx="7851775" cy="18288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smtClean="0"/>
          </a:p>
        </p:txBody>
      </p:sp>
      <p:sp>
        <p:nvSpPr>
          <p:cNvPr id="27652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33400" y="3228975"/>
            <a:ext cx="7854950" cy="1752600"/>
          </a:xfrm>
        </p:spPr>
        <p:txBody>
          <a:bodyPr/>
          <a:lstStyle/>
          <a:p>
            <a:pPr marR="0" eaLnBrk="1" hangingPunct="1"/>
            <a:endParaRPr lang="ru-RU" smtClean="0"/>
          </a:p>
        </p:txBody>
      </p:sp>
      <p:pic>
        <p:nvPicPr>
          <p:cNvPr id="27653" name="Picture 4" descr="математик"/>
          <p:cNvPicPr>
            <a:picLocks noChangeAspect="1" noChangeArrowheads="1"/>
          </p:cNvPicPr>
          <p:nvPr/>
        </p:nvPicPr>
        <p:blipFill>
          <a:blip r:embed="rId5">
            <a:lum bright="18000" contrast="12000"/>
          </a:blip>
          <a:srcRect/>
          <a:stretch>
            <a:fillRect/>
          </a:stretch>
        </p:blipFill>
        <p:spPr bwMode="auto">
          <a:xfrm>
            <a:off x="0" y="260350"/>
            <a:ext cx="8675688" cy="613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4" name="Oval 5"/>
          <p:cNvSpPr>
            <a:spLocks noChangeArrowheads="1"/>
          </p:cNvSpPr>
          <p:nvPr/>
        </p:nvSpPr>
        <p:spPr bwMode="auto">
          <a:xfrm>
            <a:off x="4435475" y="582613"/>
            <a:ext cx="577850" cy="360362"/>
          </a:xfrm>
          <a:prstGeom prst="ellips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7655" name="Oval 6"/>
          <p:cNvSpPr>
            <a:spLocks noChangeArrowheads="1"/>
          </p:cNvSpPr>
          <p:nvPr/>
        </p:nvSpPr>
        <p:spPr bwMode="auto">
          <a:xfrm>
            <a:off x="5013325" y="582613"/>
            <a:ext cx="577850" cy="360362"/>
          </a:xfrm>
          <a:prstGeom prst="ellips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7656" name="Oval 7"/>
          <p:cNvSpPr>
            <a:spLocks noChangeArrowheads="1"/>
          </p:cNvSpPr>
          <p:nvPr/>
        </p:nvSpPr>
        <p:spPr bwMode="auto">
          <a:xfrm>
            <a:off x="5618163" y="598488"/>
            <a:ext cx="577850" cy="360362"/>
          </a:xfrm>
          <a:prstGeom prst="ellips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7657" name="Text Box 8"/>
          <p:cNvSpPr txBox="1">
            <a:spLocks noChangeArrowheads="1"/>
          </p:cNvSpPr>
          <p:nvPr/>
        </p:nvSpPr>
        <p:spPr bwMode="auto">
          <a:xfrm>
            <a:off x="3708400" y="1557338"/>
            <a:ext cx="4895850" cy="2308225"/>
          </a:xfrm>
          <a:prstGeom prst="rect">
            <a:avLst/>
          </a:prstGeom>
          <a:solidFill>
            <a:schemeClr val="accent1"/>
          </a:soli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1254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>
            <a:spAutoFit/>
            <a:flatTx/>
          </a:bodyPr>
          <a:lstStyle/>
          <a:p>
            <a:r>
              <a:rPr lang="ru-RU" sz="3600" b="1"/>
              <a:t>Если всю воду собрать в 1 каплю, то её диаметр будет около…</a:t>
            </a:r>
            <a:endParaRPr lang="ru-RU" sz="3600"/>
          </a:p>
        </p:txBody>
      </p:sp>
      <p:sp>
        <p:nvSpPr>
          <p:cNvPr id="27658" name="Text Box 10"/>
          <p:cNvSpPr txBox="1">
            <a:spLocks noChangeArrowheads="1"/>
          </p:cNvSpPr>
          <p:nvPr/>
        </p:nvSpPr>
        <p:spPr bwMode="auto">
          <a:xfrm>
            <a:off x="395288" y="3860800"/>
            <a:ext cx="3960812" cy="931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>
                <a:solidFill>
                  <a:srgbClr val="CC0000"/>
                </a:solidFill>
              </a:rPr>
              <a:t>А: </a:t>
            </a:r>
            <a:r>
              <a:rPr lang="ru-RU" sz="2800" b="1"/>
              <a:t>нисколько</a:t>
            </a:r>
          </a:p>
          <a:p>
            <a:pPr>
              <a:spcBef>
                <a:spcPct val="50000"/>
              </a:spcBef>
            </a:pPr>
            <a:endParaRPr lang="ru-RU" b="1"/>
          </a:p>
        </p:txBody>
      </p:sp>
      <p:sp>
        <p:nvSpPr>
          <p:cNvPr id="27659" name="AutoShape 11"/>
          <p:cNvSpPr>
            <a:spLocks noChangeArrowheads="1"/>
          </p:cNvSpPr>
          <p:nvPr/>
        </p:nvSpPr>
        <p:spPr bwMode="auto">
          <a:xfrm>
            <a:off x="4643438" y="4005263"/>
            <a:ext cx="4105275" cy="720725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57150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7660" name="Text Box 12"/>
          <p:cNvSpPr txBox="1">
            <a:spLocks noChangeArrowheads="1"/>
          </p:cNvSpPr>
          <p:nvPr/>
        </p:nvSpPr>
        <p:spPr bwMode="auto">
          <a:xfrm>
            <a:off x="4741863" y="4103688"/>
            <a:ext cx="38163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>
                <a:solidFill>
                  <a:srgbClr val="CC0000"/>
                </a:solidFill>
              </a:rPr>
              <a:t>Б:</a:t>
            </a:r>
            <a:r>
              <a:rPr lang="ru-RU" sz="2000" b="1">
                <a:solidFill>
                  <a:srgbClr val="CC0000"/>
                </a:solidFill>
              </a:rPr>
              <a:t> </a:t>
            </a:r>
            <a:r>
              <a:rPr lang="ru-RU" sz="2800" b="1"/>
              <a:t>150 км</a:t>
            </a:r>
            <a:endParaRPr lang="ru-RU" sz="2800"/>
          </a:p>
        </p:txBody>
      </p:sp>
      <p:sp>
        <p:nvSpPr>
          <p:cNvPr id="23565" name="AutoShape 13"/>
          <p:cNvSpPr>
            <a:spLocks noChangeArrowheads="1"/>
          </p:cNvSpPr>
          <p:nvPr/>
        </p:nvSpPr>
        <p:spPr bwMode="auto">
          <a:xfrm>
            <a:off x="323850" y="4797425"/>
            <a:ext cx="4248150" cy="792163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57150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7662" name="Text Box 14"/>
          <p:cNvSpPr txBox="1">
            <a:spLocks noChangeArrowheads="1"/>
          </p:cNvSpPr>
          <p:nvPr/>
        </p:nvSpPr>
        <p:spPr bwMode="auto">
          <a:xfrm>
            <a:off x="395288" y="4868863"/>
            <a:ext cx="40322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>
                <a:solidFill>
                  <a:srgbClr val="CC0000"/>
                </a:solidFill>
              </a:rPr>
              <a:t>В: </a:t>
            </a:r>
            <a:r>
              <a:rPr lang="ru-RU" sz="2800" b="1"/>
              <a:t>1500 км</a:t>
            </a:r>
            <a:r>
              <a:rPr lang="ru-RU" sz="2800"/>
              <a:t> </a:t>
            </a:r>
          </a:p>
        </p:txBody>
      </p:sp>
      <p:sp>
        <p:nvSpPr>
          <p:cNvPr id="27663" name="AutoShape 15"/>
          <p:cNvSpPr>
            <a:spLocks noChangeArrowheads="1"/>
          </p:cNvSpPr>
          <p:nvPr/>
        </p:nvSpPr>
        <p:spPr bwMode="auto">
          <a:xfrm>
            <a:off x="4643438" y="4797425"/>
            <a:ext cx="4105275" cy="75723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57150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7664" name="Text Box 16"/>
          <p:cNvSpPr txBox="1">
            <a:spLocks noChangeArrowheads="1"/>
          </p:cNvSpPr>
          <p:nvPr/>
        </p:nvSpPr>
        <p:spPr bwMode="auto">
          <a:xfrm>
            <a:off x="4772025" y="4894263"/>
            <a:ext cx="41052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>
                <a:solidFill>
                  <a:srgbClr val="CC0000"/>
                </a:solidFill>
              </a:rPr>
              <a:t>Г: </a:t>
            </a:r>
            <a:r>
              <a:rPr lang="ru-RU" sz="2800" b="1"/>
              <a:t>15000 км</a:t>
            </a:r>
            <a:r>
              <a:rPr lang="ru-RU" sz="2800"/>
              <a:t> </a:t>
            </a:r>
          </a:p>
        </p:txBody>
      </p:sp>
      <p:sp>
        <p:nvSpPr>
          <p:cNvPr id="27665" name="Text Box 17"/>
          <p:cNvSpPr txBox="1">
            <a:spLocks noChangeArrowheads="1"/>
          </p:cNvSpPr>
          <p:nvPr/>
        </p:nvSpPr>
        <p:spPr bwMode="auto">
          <a:xfrm>
            <a:off x="7740650" y="5529263"/>
            <a:ext cx="76358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000" b="1">
                <a:solidFill>
                  <a:srgbClr val="CC0000"/>
                </a:solidFill>
              </a:rPr>
              <a:t>9а</a:t>
            </a:r>
          </a:p>
        </p:txBody>
      </p:sp>
      <p:sp>
        <p:nvSpPr>
          <p:cNvPr id="27666" name="AutoShape 9"/>
          <p:cNvSpPr>
            <a:spLocks noChangeArrowheads="1"/>
          </p:cNvSpPr>
          <p:nvPr/>
        </p:nvSpPr>
        <p:spPr bwMode="auto">
          <a:xfrm>
            <a:off x="323850" y="4005263"/>
            <a:ext cx="4248150" cy="7191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57150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sz="2800" b="1">
                <a:solidFill>
                  <a:srgbClr val="CC0000"/>
                </a:solidFill>
              </a:rPr>
              <a:t>А: </a:t>
            </a:r>
            <a:r>
              <a:rPr lang="ru-RU" sz="2800" b="1"/>
              <a:t>15 км</a:t>
            </a:r>
            <a:endParaRPr lang="ru-RU" sz="2400"/>
          </a:p>
        </p:txBody>
      </p:sp>
      <p:pic>
        <p:nvPicPr>
          <p:cNvPr id="27667" name="Picture 20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23863" y="549275"/>
            <a:ext cx="3170237" cy="3408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2356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FF00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2356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2356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4710"/>
                </p:tgtEl>
              </p:cMediaNode>
            </p:audi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710" name="fon32016.wav">
            <a:hlinkClick r:id="" action="ppaction://media"/>
          </p:cNvPr>
          <p:cNvPicPr>
            <a:picLocks noRot="1" noChangeAspect="1" noChangeArrowheads="1"/>
          </p:cNvPicPr>
          <p:nvPr>
            <a:wavAudioFile r:embed="rId1" name="fon3.wav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469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33400" y="1371600"/>
            <a:ext cx="7851775" cy="18288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smtClean="0"/>
          </a:p>
        </p:txBody>
      </p:sp>
      <p:sp>
        <p:nvSpPr>
          <p:cNvPr id="28676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33400" y="3228975"/>
            <a:ext cx="7854950" cy="1752600"/>
          </a:xfrm>
        </p:spPr>
        <p:txBody>
          <a:bodyPr/>
          <a:lstStyle/>
          <a:p>
            <a:pPr marR="0" eaLnBrk="1" hangingPunct="1"/>
            <a:endParaRPr lang="ru-RU" smtClean="0"/>
          </a:p>
        </p:txBody>
      </p:sp>
      <p:pic>
        <p:nvPicPr>
          <p:cNvPr id="28677" name="Picture 4" descr="математик"/>
          <p:cNvPicPr>
            <a:picLocks noChangeAspect="1" noChangeArrowheads="1"/>
          </p:cNvPicPr>
          <p:nvPr/>
        </p:nvPicPr>
        <p:blipFill>
          <a:blip r:embed="rId5">
            <a:lum bright="18000" contrast="12000"/>
          </a:blip>
          <a:srcRect/>
          <a:stretch>
            <a:fillRect/>
          </a:stretch>
        </p:blipFill>
        <p:spPr bwMode="auto">
          <a:xfrm>
            <a:off x="0" y="260350"/>
            <a:ext cx="8675688" cy="613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8" name="Oval 5"/>
          <p:cNvSpPr>
            <a:spLocks noChangeArrowheads="1"/>
          </p:cNvSpPr>
          <p:nvPr/>
        </p:nvSpPr>
        <p:spPr bwMode="auto">
          <a:xfrm>
            <a:off x="4435475" y="582613"/>
            <a:ext cx="577850" cy="360362"/>
          </a:xfrm>
          <a:prstGeom prst="ellips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8679" name="Oval 6"/>
          <p:cNvSpPr>
            <a:spLocks noChangeArrowheads="1"/>
          </p:cNvSpPr>
          <p:nvPr/>
        </p:nvSpPr>
        <p:spPr bwMode="auto">
          <a:xfrm>
            <a:off x="5013325" y="582613"/>
            <a:ext cx="577850" cy="360362"/>
          </a:xfrm>
          <a:prstGeom prst="ellips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8680" name="Oval 7"/>
          <p:cNvSpPr>
            <a:spLocks noChangeArrowheads="1"/>
          </p:cNvSpPr>
          <p:nvPr/>
        </p:nvSpPr>
        <p:spPr bwMode="auto">
          <a:xfrm>
            <a:off x="5618163" y="598488"/>
            <a:ext cx="577850" cy="360362"/>
          </a:xfrm>
          <a:prstGeom prst="ellips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8681" name="Text Box 8"/>
          <p:cNvSpPr txBox="1">
            <a:spLocks noChangeArrowheads="1"/>
          </p:cNvSpPr>
          <p:nvPr/>
        </p:nvSpPr>
        <p:spPr bwMode="auto">
          <a:xfrm>
            <a:off x="3708400" y="1557338"/>
            <a:ext cx="4895850" cy="2370137"/>
          </a:xfrm>
          <a:prstGeom prst="rect">
            <a:avLst/>
          </a:prstGeom>
          <a:solidFill>
            <a:schemeClr val="accent1"/>
          </a:soli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1254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>
            <a:spAutoFit/>
            <a:flatTx/>
          </a:bodyPr>
          <a:lstStyle/>
          <a:p>
            <a:r>
              <a:rPr lang="ru-RU" sz="2800" b="1"/>
              <a:t>Если выпарить весь океан и полученную соль равномерно рассыпать по земле, получится слой толщиной</a:t>
            </a:r>
            <a:r>
              <a:rPr lang="ru-RU" sz="3600" b="1"/>
              <a:t>…</a:t>
            </a:r>
            <a:endParaRPr lang="ru-RU" sz="3600"/>
          </a:p>
        </p:txBody>
      </p:sp>
      <p:sp>
        <p:nvSpPr>
          <p:cNvPr id="28682" name="Text Box 10"/>
          <p:cNvSpPr txBox="1">
            <a:spLocks noChangeArrowheads="1"/>
          </p:cNvSpPr>
          <p:nvPr/>
        </p:nvSpPr>
        <p:spPr bwMode="auto">
          <a:xfrm>
            <a:off x="395288" y="3860800"/>
            <a:ext cx="3960812" cy="931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>
                <a:solidFill>
                  <a:srgbClr val="CC0000"/>
                </a:solidFill>
              </a:rPr>
              <a:t>А: </a:t>
            </a:r>
            <a:r>
              <a:rPr lang="ru-RU" sz="2800" b="1"/>
              <a:t>нисколько</a:t>
            </a:r>
          </a:p>
          <a:p>
            <a:pPr>
              <a:spcBef>
                <a:spcPct val="50000"/>
              </a:spcBef>
            </a:pPr>
            <a:endParaRPr lang="ru-RU" b="1"/>
          </a:p>
        </p:txBody>
      </p:sp>
      <p:sp>
        <p:nvSpPr>
          <p:cNvPr id="33803" name="AutoShape 11"/>
          <p:cNvSpPr>
            <a:spLocks noChangeArrowheads="1"/>
          </p:cNvSpPr>
          <p:nvPr/>
        </p:nvSpPr>
        <p:spPr bwMode="auto">
          <a:xfrm>
            <a:off x="4643438" y="4005263"/>
            <a:ext cx="4105275" cy="720725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57150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8684" name="Text Box 12"/>
          <p:cNvSpPr txBox="1">
            <a:spLocks noChangeArrowheads="1"/>
          </p:cNvSpPr>
          <p:nvPr/>
        </p:nvSpPr>
        <p:spPr bwMode="auto">
          <a:xfrm>
            <a:off x="4741863" y="4103688"/>
            <a:ext cx="38163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>
                <a:solidFill>
                  <a:srgbClr val="CC0000"/>
                </a:solidFill>
              </a:rPr>
              <a:t>Б:</a:t>
            </a:r>
            <a:r>
              <a:rPr lang="ru-RU" sz="2000" b="1">
                <a:solidFill>
                  <a:srgbClr val="CC0000"/>
                </a:solidFill>
              </a:rPr>
              <a:t> </a:t>
            </a:r>
            <a:r>
              <a:rPr lang="ru-RU" sz="2800" b="1"/>
              <a:t>150 км</a:t>
            </a:r>
            <a:endParaRPr lang="ru-RU" sz="2800"/>
          </a:p>
        </p:txBody>
      </p:sp>
      <p:sp>
        <p:nvSpPr>
          <p:cNvPr id="28685" name="AutoShape 13"/>
          <p:cNvSpPr>
            <a:spLocks noChangeArrowheads="1"/>
          </p:cNvSpPr>
          <p:nvPr/>
        </p:nvSpPr>
        <p:spPr bwMode="auto">
          <a:xfrm>
            <a:off x="323850" y="4797425"/>
            <a:ext cx="4248150" cy="792163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57150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8686" name="Text Box 14"/>
          <p:cNvSpPr txBox="1">
            <a:spLocks noChangeArrowheads="1"/>
          </p:cNvSpPr>
          <p:nvPr/>
        </p:nvSpPr>
        <p:spPr bwMode="auto">
          <a:xfrm>
            <a:off x="395288" y="4868863"/>
            <a:ext cx="40322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>
                <a:solidFill>
                  <a:srgbClr val="CC0000"/>
                </a:solidFill>
              </a:rPr>
              <a:t>В: </a:t>
            </a:r>
            <a:r>
              <a:rPr lang="ru-RU" sz="2800" b="1"/>
              <a:t>1500 км</a:t>
            </a:r>
            <a:r>
              <a:rPr lang="ru-RU" sz="2800"/>
              <a:t> </a:t>
            </a:r>
          </a:p>
        </p:txBody>
      </p:sp>
      <p:sp>
        <p:nvSpPr>
          <p:cNvPr id="28687" name="AutoShape 15"/>
          <p:cNvSpPr>
            <a:spLocks noChangeArrowheads="1"/>
          </p:cNvSpPr>
          <p:nvPr/>
        </p:nvSpPr>
        <p:spPr bwMode="auto">
          <a:xfrm>
            <a:off x="4643438" y="4797425"/>
            <a:ext cx="4105275" cy="75723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57150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8688" name="Text Box 16"/>
          <p:cNvSpPr txBox="1">
            <a:spLocks noChangeArrowheads="1"/>
          </p:cNvSpPr>
          <p:nvPr/>
        </p:nvSpPr>
        <p:spPr bwMode="auto">
          <a:xfrm>
            <a:off x="4772025" y="4894263"/>
            <a:ext cx="41052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>
                <a:solidFill>
                  <a:srgbClr val="CC0000"/>
                </a:solidFill>
              </a:rPr>
              <a:t>Г: </a:t>
            </a:r>
            <a:r>
              <a:rPr lang="ru-RU" sz="2800" b="1"/>
              <a:t>15000 км</a:t>
            </a:r>
            <a:r>
              <a:rPr lang="ru-RU" sz="2800"/>
              <a:t> </a:t>
            </a:r>
          </a:p>
        </p:txBody>
      </p:sp>
      <p:sp>
        <p:nvSpPr>
          <p:cNvPr id="28689" name="Text Box 17"/>
          <p:cNvSpPr txBox="1">
            <a:spLocks noChangeArrowheads="1"/>
          </p:cNvSpPr>
          <p:nvPr/>
        </p:nvSpPr>
        <p:spPr bwMode="auto">
          <a:xfrm>
            <a:off x="7740650" y="5529263"/>
            <a:ext cx="76358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000" b="1">
                <a:solidFill>
                  <a:srgbClr val="CC0000"/>
                </a:solidFill>
              </a:rPr>
              <a:t>10а</a:t>
            </a:r>
          </a:p>
        </p:txBody>
      </p:sp>
      <p:sp>
        <p:nvSpPr>
          <p:cNvPr id="28690" name="AutoShape 9"/>
          <p:cNvSpPr>
            <a:spLocks noChangeArrowheads="1"/>
          </p:cNvSpPr>
          <p:nvPr/>
        </p:nvSpPr>
        <p:spPr bwMode="auto">
          <a:xfrm>
            <a:off x="323850" y="4005263"/>
            <a:ext cx="4248150" cy="7191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57150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sz="2800" b="1">
                <a:solidFill>
                  <a:srgbClr val="CC0000"/>
                </a:solidFill>
              </a:rPr>
              <a:t>А: </a:t>
            </a:r>
            <a:r>
              <a:rPr lang="ru-RU" sz="2800" b="1"/>
              <a:t>15 км</a:t>
            </a:r>
            <a:endParaRPr lang="ru-RU" sz="2400"/>
          </a:p>
        </p:txBody>
      </p:sp>
      <p:pic>
        <p:nvPicPr>
          <p:cNvPr id="28691" name="Picture 2" descr="F:\картины вода\b5694dfb293a.jpg"/>
          <p:cNvPicPr>
            <a:picLocks noChangeAspect="1" noChangeArrowheads="1"/>
          </p:cNvPicPr>
          <p:nvPr/>
        </p:nvPicPr>
        <p:blipFill>
          <a:blip r:embed="rId6"/>
          <a:srcRect l="9129" r="14359"/>
          <a:stretch>
            <a:fillRect/>
          </a:stretch>
        </p:blipFill>
        <p:spPr bwMode="auto">
          <a:xfrm>
            <a:off x="323850" y="692150"/>
            <a:ext cx="3313113" cy="324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1000" fill="hold"/>
                                        <p:tgtEl>
                                          <p:spTgt spid="3380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5B305"/>
                                      </p:to>
                                    </p:animClr>
                                    <p:set>
                                      <p:cBhvr>
                                        <p:cTn id="7" dur="1000" fill="hold"/>
                                        <p:tgtEl>
                                          <p:spTgt spid="3380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1000" fill="hold"/>
                                        <p:tgtEl>
                                          <p:spTgt spid="3380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4710"/>
                </p:tgtEl>
              </p:cMediaNode>
            </p:audi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9090" name="fon32031.wav">
            <a:hlinkClick r:id="" action="ppaction://media"/>
          </p:cNvPr>
          <p:cNvPicPr>
            <a:picLocks noRot="1" noChangeAspect="1" noChangeArrowheads="1"/>
          </p:cNvPicPr>
          <p:nvPr>
            <a:wavAudioFile r:embed="rId1" name="fon3.wav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29091" name="Rectangle 3"/>
          <p:cNvSpPr>
            <a:spLocks noGrp="1" noChangeArrowheads="1"/>
          </p:cNvSpPr>
          <p:nvPr>
            <p:ph type="ctrTitle"/>
          </p:nvPr>
        </p:nvSpPr>
        <p:spPr>
          <a:xfrm>
            <a:off x="533400" y="1371600"/>
            <a:ext cx="7851775" cy="18288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smtClean="0"/>
          </a:p>
        </p:txBody>
      </p:sp>
      <p:sp>
        <p:nvSpPr>
          <p:cNvPr id="29700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533400" y="3228975"/>
            <a:ext cx="7854950" cy="1752600"/>
          </a:xfrm>
        </p:spPr>
        <p:txBody>
          <a:bodyPr/>
          <a:lstStyle/>
          <a:p>
            <a:pPr marR="0" eaLnBrk="1" hangingPunct="1"/>
            <a:endParaRPr lang="ru-RU" smtClean="0"/>
          </a:p>
        </p:txBody>
      </p:sp>
      <p:pic>
        <p:nvPicPr>
          <p:cNvPr id="29701" name="Picture 5" descr="математик"/>
          <p:cNvPicPr>
            <a:picLocks noChangeAspect="1" noChangeArrowheads="1"/>
          </p:cNvPicPr>
          <p:nvPr/>
        </p:nvPicPr>
        <p:blipFill>
          <a:blip r:embed="rId5">
            <a:lum bright="18000" contrast="12000"/>
          </a:blip>
          <a:srcRect/>
          <a:stretch>
            <a:fillRect/>
          </a:stretch>
        </p:blipFill>
        <p:spPr bwMode="auto">
          <a:xfrm>
            <a:off x="0" y="260350"/>
            <a:ext cx="8675688" cy="613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702" name="Oval 6"/>
          <p:cNvSpPr>
            <a:spLocks noChangeArrowheads="1"/>
          </p:cNvSpPr>
          <p:nvPr/>
        </p:nvSpPr>
        <p:spPr bwMode="auto">
          <a:xfrm>
            <a:off x="4435475" y="582613"/>
            <a:ext cx="577850" cy="360362"/>
          </a:xfrm>
          <a:prstGeom prst="ellips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9703" name="Oval 7"/>
          <p:cNvSpPr>
            <a:spLocks noChangeArrowheads="1"/>
          </p:cNvSpPr>
          <p:nvPr/>
        </p:nvSpPr>
        <p:spPr bwMode="auto">
          <a:xfrm>
            <a:off x="5121275" y="563563"/>
            <a:ext cx="577850" cy="360362"/>
          </a:xfrm>
          <a:prstGeom prst="ellips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9704" name="Oval 8"/>
          <p:cNvSpPr>
            <a:spLocks noChangeArrowheads="1"/>
          </p:cNvSpPr>
          <p:nvPr/>
        </p:nvSpPr>
        <p:spPr bwMode="auto">
          <a:xfrm>
            <a:off x="5745163" y="582613"/>
            <a:ext cx="577850" cy="360362"/>
          </a:xfrm>
          <a:prstGeom prst="ellips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9705" name="Text Box 9"/>
          <p:cNvSpPr txBox="1">
            <a:spLocks noChangeArrowheads="1"/>
          </p:cNvSpPr>
          <p:nvPr/>
        </p:nvSpPr>
        <p:spPr bwMode="auto">
          <a:xfrm>
            <a:off x="3708400" y="1557338"/>
            <a:ext cx="4895850" cy="2092325"/>
          </a:xfrm>
          <a:prstGeom prst="rect">
            <a:avLst/>
          </a:prstGeom>
          <a:solidFill>
            <a:schemeClr val="accent1"/>
          </a:soli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1254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>
            <a:spAutoFit/>
            <a:flatTx/>
          </a:bodyPr>
          <a:lstStyle/>
          <a:p>
            <a:r>
              <a:rPr lang="ru-RU" sz="2600" b="1"/>
              <a:t>Если из вод всех морей и океанов удалось выделить золото, то на каждого жителя Земли приходилось бы по…</a:t>
            </a:r>
            <a:endParaRPr lang="ru-RU" sz="2600"/>
          </a:p>
        </p:txBody>
      </p:sp>
      <p:sp>
        <p:nvSpPr>
          <p:cNvPr id="29706" name="Text Box 10"/>
          <p:cNvSpPr txBox="1">
            <a:spLocks noChangeArrowheads="1"/>
          </p:cNvSpPr>
          <p:nvPr/>
        </p:nvSpPr>
        <p:spPr bwMode="auto">
          <a:xfrm>
            <a:off x="395288" y="3860800"/>
            <a:ext cx="3960812" cy="931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>
                <a:solidFill>
                  <a:srgbClr val="CC0000"/>
                </a:solidFill>
              </a:rPr>
              <a:t>А: </a:t>
            </a:r>
            <a:r>
              <a:rPr lang="ru-RU" sz="2800" b="1"/>
              <a:t>нисколько</a:t>
            </a:r>
          </a:p>
          <a:p>
            <a:pPr>
              <a:spcBef>
                <a:spcPct val="50000"/>
              </a:spcBef>
            </a:pPr>
            <a:endParaRPr lang="ru-RU" b="1"/>
          </a:p>
        </p:txBody>
      </p:sp>
      <p:sp>
        <p:nvSpPr>
          <p:cNvPr id="29707" name="AutoShape 11"/>
          <p:cNvSpPr>
            <a:spLocks noChangeArrowheads="1"/>
          </p:cNvSpPr>
          <p:nvPr/>
        </p:nvSpPr>
        <p:spPr bwMode="auto">
          <a:xfrm>
            <a:off x="4643438" y="4005263"/>
            <a:ext cx="4105275" cy="720725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57150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9708" name="Text Box 12"/>
          <p:cNvSpPr txBox="1">
            <a:spLocks noChangeArrowheads="1"/>
          </p:cNvSpPr>
          <p:nvPr/>
        </p:nvSpPr>
        <p:spPr bwMode="auto">
          <a:xfrm>
            <a:off x="4643438" y="4076700"/>
            <a:ext cx="40322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>
                <a:solidFill>
                  <a:srgbClr val="CC0000"/>
                </a:solidFill>
              </a:rPr>
              <a:t>Б: </a:t>
            </a:r>
            <a:r>
              <a:rPr lang="ru-RU" sz="2800" b="1"/>
              <a:t>30 г</a:t>
            </a:r>
          </a:p>
        </p:txBody>
      </p:sp>
      <p:sp>
        <p:nvSpPr>
          <p:cNvPr id="29709" name="AutoShape 13"/>
          <p:cNvSpPr>
            <a:spLocks noChangeArrowheads="1"/>
          </p:cNvSpPr>
          <p:nvPr/>
        </p:nvSpPr>
        <p:spPr bwMode="auto">
          <a:xfrm>
            <a:off x="323850" y="4797425"/>
            <a:ext cx="4248150" cy="792163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57150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9710" name="Text Box 14"/>
          <p:cNvSpPr txBox="1">
            <a:spLocks noChangeArrowheads="1"/>
          </p:cNvSpPr>
          <p:nvPr/>
        </p:nvSpPr>
        <p:spPr bwMode="auto">
          <a:xfrm>
            <a:off x="387350" y="4916488"/>
            <a:ext cx="40322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>
                <a:solidFill>
                  <a:srgbClr val="CC0000"/>
                </a:solidFill>
              </a:rPr>
              <a:t>В: </a:t>
            </a:r>
            <a:r>
              <a:rPr lang="ru-RU" sz="2800" b="1"/>
              <a:t>300 г</a:t>
            </a:r>
            <a:r>
              <a:rPr lang="ru-RU" sz="2400" b="1"/>
              <a:t> </a:t>
            </a:r>
          </a:p>
        </p:txBody>
      </p:sp>
      <p:sp>
        <p:nvSpPr>
          <p:cNvPr id="39951" name="AutoShape 15"/>
          <p:cNvSpPr>
            <a:spLocks noChangeArrowheads="1"/>
          </p:cNvSpPr>
          <p:nvPr/>
        </p:nvSpPr>
        <p:spPr bwMode="auto">
          <a:xfrm>
            <a:off x="4643438" y="4797425"/>
            <a:ext cx="4105275" cy="75723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57150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9712" name="Text Box 16"/>
          <p:cNvSpPr txBox="1">
            <a:spLocks noChangeArrowheads="1"/>
          </p:cNvSpPr>
          <p:nvPr/>
        </p:nvSpPr>
        <p:spPr bwMode="auto">
          <a:xfrm>
            <a:off x="4643438" y="4932363"/>
            <a:ext cx="4105275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>
                <a:solidFill>
                  <a:srgbClr val="CC0000"/>
                </a:solidFill>
              </a:rPr>
              <a:t>Г: </a:t>
            </a:r>
            <a:r>
              <a:rPr lang="ru-RU" sz="2800" b="1"/>
              <a:t>3 кг </a:t>
            </a:r>
          </a:p>
        </p:txBody>
      </p:sp>
      <p:sp>
        <p:nvSpPr>
          <p:cNvPr id="29713" name="Text Box 17"/>
          <p:cNvSpPr txBox="1">
            <a:spLocks noChangeArrowheads="1"/>
          </p:cNvSpPr>
          <p:nvPr/>
        </p:nvSpPr>
        <p:spPr bwMode="auto">
          <a:xfrm>
            <a:off x="7740650" y="5529263"/>
            <a:ext cx="76358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000" b="1">
                <a:solidFill>
                  <a:srgbClr val="CC0000"/>
                </a:solidFill>
              </a:rPr>
              <a:t>11а</a:t>
            </a:r>
          </a:p>
        </p:txBody>
      </p:sp>
      <p:sp>
        <p:nvSpPr>
          <p:cNvPr id="29714" name="AutoShape 18"/>
          <p:cNvSpPr>
            <a:spLocks noChangeArrowheads="1"/>
          </p:cNvSpPr>
          <p:nvPr/>
        </p:nvSpPr>
        <p:spPr bwMode="auto">
          <a:xfrm>
            <a:off x="323850" y="4005263"/>
            <a:ext cx="4248150" cy="7191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57150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sz="2800" b="1">
                <a:solidFill>
                  <a:srgbClr val="CC0000"/>
                </a:solidFill>
              </a:rPr>
              <a:t>А: </a:t>
            </a:r>
            <a:r>
              <a:rPr lang="ru-RU" sz="2800" b="1"/>
              <a:t>3 г</a:t>
            </a:r>
          </a:p>
        </p:txBody>
      </p:sp>
      <p:pic>
        <p:nvPicPr>
          <p:cNvPr id="29715" name="Picture 21" descr="C:\Users\Лиля\Desktop\вода\iCALKHJM1.jpg"/>
          <p:cNvPicPr>
            <a:picLocks noChangeAspect="1" noChangeArrowheads="1"/>
          </p:cNvPicPr>
          <p:nvPr/>
        </p:nvPicPr>
        <p:blipFill>
          <a:blip r:embed="rId6"/>
          <a:srcRect l="26683" r="4961"/>
          <a:stretch>
            <a:fillRect/>
          </a:stretch>
        </p:blipFill>
        <p:spPr bwMode="auto">
          <a:xfrm>
            <a:off x="246063" y="614363"/>
            <a:ext cx="3478212" cy="3319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1000" fill="hold"/>
                                        <p:tgtEl>
                                          <p:spTgt spid="3995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5B305"/>
                                      </p:to>
                                    </p:animClr>
                                    <p:set>
                                      <p:cBhvr>
                                        <p:cTn id="7" dur="1000" fill="hold"/>
                                        <p:tgtEl>
                                          <p:spTgt spid="3995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1000" fill="hold"/>
                                        <p:tgtEl>
                                          <p:spTgt spid="3995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29090"/>
                </p:tgtEl>
              </p:cMediaNode>
            </p:audi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9090" name="fon32047.wav">
            <a:hlinkClick r:id="" action="ppaction://media"/>
          </p:cNvPr>
          <p:cNvPicPr>
            <a:picLocks noRot="1" noChangeAspect="1" noChangeArrowheads="1"/>
          </p:cNvPicPr>
          <p:nvPr>
            <a:wavAudioFile r:embed="rId1" name="fon3.wav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29091" name="Rectangle 3"/>
          <p:cNvSpPr>
            <a:spLocks noGrp="1" noChangeArrowheads="1"/>
          </p:cNvSpPr>
          <p:nvPr>
            <p:ph type="ctrTitle"/>
          </p:nvPr>
        </p:nvSpPr>
        <p:spPr>
          <a:xfrm>
            <a:off x="533400" y="1371600"/>
            <a:ext cx="7851775" cy="18288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smtClean="0"/>
          </a:p>
        </p:txBody>
      </p:sp>
      <p:sp>
        <p:nvSpPr>
          <p:cNvPr id="3072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533400" y="3228975"/>
            <a:ext cx="7854950" cy="1752600"/>
          </a:xfrm>
        </p:spPr>
        <p:txBody>
          <a:bodyPr/>
          <a:lstStyle/>
          <a:p>
            <a:pPr marR="0" eaLnBrk="1" hangingPunct="1"/>
            <a:endParaRPr lang="ru-RU" smtClean="0"/>
          </a:p>
        </p:txBody>
      </p:sp>
      <p:pic>
        <p:nvPicPr>
          <p:cNvPr id="30725" name="Picture 5" descr="математик"/>
          <p:cNvPicPr>
            <a:picLocks noChangeAspect="1" noChangeArrowheads="1"/>
          </p:cNvPicPr>
          <p:nvPr/>
        </p:nvPicPr>
        <p:blipFill>
          <a:blip r:embed="rId5">
            <a:lum bright="18000" contrast="12000"/>
          </a:blip>
          <a:srcRect/>
          <a:stretch>
            <a:fillRect/>
          </a:stretch>
        </p:blipFill>
        <p:spPr bwMode="auto">
          <a:xfrm>
            <a:off x="0" y="260350"/>
            <a:ext cx="8675688" cy="613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6" name="Oval 6"/>
          <p:cNvSpPr>
            <a:spLocks noChangeArrowheads="1"/>
          </p:cNvSpPr>
          <p:nvPr/>
        </p:nvSpPr>
        <p:spPr bwMode="auto">
          <a:xfrm>
            <a:off x="4435475" y="573088"/>
            <a:ext cx="577850" cy="360362"/>
          </a:xfrm>
          <a:prstGeom prst="ellips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727" name="Oval 7"/>
          <p:cNvSpPr>
            <a:spLocks noChangeArrowheads="1"/>
          </p:cNvSpPr>
          <p:nvPr/>
        </p:nvSpPr>
        <p:spPr bwMode="auto">
          <a:xfrm>
            <a:off x="5013325" y="573088"/>
            <a:ext cx="577850" cy="360362"/>
          </a:xfrm>
          <a:prstGeom prst="ellips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728" name="Oval 8"/>
          <p:cNvSpPr>
            <a:spLocks noChangeArrowheads="1"/>
          </p:cNvSpPr>
          <p:nvPr/>
        </p:nvSpPr>
        <p:spPr bwMode="auto">
          <a:xfrm>
            <a:off x="5651500" y="579438"/>
            <a:ext cx="577850" cy="360362"/>
          </a:xfrm>
          <a:prstGeom prst="ellips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729" name="Text Box 9"/>
          <p:cNvSpPr txBox="1">
            <a:spLocks noChangeArrowheads="1"/>
          </p:cNvSpPr>
          <p:nvPr/>
        </p:nvSpPr>
        <p:spPr bwMode="auto">
          <a:xfrm>
            <a:off x="3708400" y="1557338"/>
            <a:ext cx="4895850" cy="1754187"/>
          </a:xfrm>
          <a:prstGeom prst="rect">
            <a:avLst/>
          </a:prstGeom>
          <a:solidFill>
            <a:schemeClr val="accent1"/>
          </a:soli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1254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>
            <a:spAutoFit/>
            <a:flatTx/>
          </a:bodyPr>
          <a:lstStyle/>
          <a:p>
            <a:r>
              <a:rPr lang="ru-RU" sz="3600" b="1"/>
              <a:t>Сколько дней человек может прожить без воды? </a:t>
            </a:r>
            <a:endParaRPr lang="ru-RU" sz="3600"/>
          </a:p>
        </p:txBody>
      </p:sp>
      <p:sp>
        <p:nvSpPr>
          <p:cNvPr id="30730" name="Text Box 10"/>
          <p:cNvSpPr txBox="1">
            <a:spLocks noChangeArrowheads="1"/>
          </p:cNvSpPr>
          <p:nvPr/>
        </p:nvSpPr>
        <p:spPr bwMode="auto">
          <a:xfrm>
            <a:off x="395288" y="3860800"/>
            <a:ext cx="3960812" cy="931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>
                <a:solidFill>
                  <a:srgbClr val="CC0000"/>
                </a:solidFill>
              </a:rPr>
              <a:t>А: </a:t>
            </a:r>
            <a:r>
              <a:rPr lang="ru-RU" sz="2800" b="1"/>
              <a:t>нисколько</a:t>
            </a:r>
          </a:p>
          <a:p>
            <a:pPr>
              <a:spcBef>
                <a:spcPct val="50000"/>
              </a:spcBef>
            </a:pPr>
            <a:endParaRPr lang="ru-RU" b="1"/>
          </a:p>
        </p:txBody>
      </p:sp>
      <p:sp>
        <p:nvSpPr>
          <p:cNvPr id="30731" name="AutoShape 11"/>
          <p:cNvSpPr>
            <a:spLocks noChangeArrowheads="1"/>
          </p:cNvSpPr>
          <p:nvPr/>
        </p:nvSpPr>
        <p:spPr bwMode="auto">
          <a:xfrm>
            <a:off x="4643438" y="4005263"/>
            <a:ext cx="4105275" cy="720725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57150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732" name="Text Box 12"/>
          <p:cNvSpPr txBox="1">
            <a:spLocks noChangeArrowheads="1"/>
          </p:cNvSpPr>
          <p:nvPr/>
        </p:nvSpPr>
        <p:spPr bwMode="auto">
          <a:xfrm>
            <a:off x="4643438" y="4076700"/>
            <a:ext cx="40322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>
                <a:solidFill>
                  <a:srgbClr val="CC0000"/>
                </a:solidFill>
              </a:rPr>
              <a:t>Б: </a:t>
            </a:r>
            <a:r>
              <a:rPr lang="ru-RU" sz="2800" b="1"/>
              <a:t>максимум 10 дней</a:t>
            </a:r>
            <a:endParaRPr lang="ru-RU" sz="2800"/>
          </a:p>
        </p:txBody>
      </p:sp>
      <p:sp>
        <p:nvSpPr>
          <p:cNvPr id="30733" name="AutoShape 13"/>
          <p:cNvSpPr>
            <a:spLocks noChangeArrowheads="1"/>
          </p:cNvSpPr>
          <p:nvPr/>
        </p:nvSpPr>
        <p:spPr bwMode="auto">
          <a:xfrm>
            <a:off x="323850" y="4797425"/>
            <a:ext cx="4248150" cy="792163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57150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734" name="Text Box 14"/>
          <p:cNvSpPr txBox="1">
            <a:spLocks noChangeArrowheads="1"/>
          </p:cNvSpPr>
          <p:nvPr/>
        </p:nvSpPr>
        <p:spPr bwMode="auto">
          <a:xfrm>
            <a:off x="395288" y="4868863"/>
            <a:ext cx="40322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>
                <a:solidFill>
                  <a:srgbClr val="CC0000"/>
                </a:solidFill>
              </a:rPr>
              <a:t>В: </a:t>
            </a:r>
            <a:r>
              <a:rPr lang="ru-RU" sz="2800" b="1"/>
              <a:t>максимум 25 дней</a:t>
            </a:r>
            <a:endParaRPr lang="ru-RU" sz="2400"/>
          </a:p>
        </p:txBody>
      </p:sp>
      <p:sp>
        <p:nvSpPr>
          <p:cNvPr id="30735" name="AutoShape 15"/>
          <p:cNvSpPr>
            <a:spLocks noChangeArrowheads="1"/>
          </p:cNvSpPr>
          <p:nvPr/>
        </p:nvSpPr>
        <p:spPr bwMode="auto">
          <a:xfrm>
            <a:off x="4643438" y="4797425"/>
            <a:ext cx="4105275" cy="75723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57150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736" name="Text Box 16"/>
          <p:cNvSpPr txBox="1">
            <a:spLocks noChangeArrowheads="1"/>
          </p:cNvSpPr>
          <p:nvPr/>
        </p:nvSpPr>
        <p:spPr bwMode="auto">
          <a:xfrm>
            <a:off x="4643438" y="4797425"/>
            <a:ext cx="41052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>
                <a:solidFill>
                  <a:srgbClr val="CC0000"/>
                </a:solidFill>
              </a:rPr>
              <a:t>Г: </a:t>
            </a:r>
            <a:r>
              <a:rPr lang="ru-RU" sz="2800" b="1"/>
              <a:t>максимум 1 месяц</a:t>
            </a:r>
            <a:endParaRPr lang="ru-RU" sz="3600"/>
          </a:p>
        </p:txBody>
      </p:sp>
      <p:sp>
        <p:nvSpPr>
          <p:cNvPr id="30737" name="Text Box 17"/>
          <p:cNvSpPr txBox="1">
            <a:spLocks noChangeArrowheads="1"/>
          </p:cNvSpPr>
          <p:nvPr/>
        </p:nvSpPr>
        <p:spPr bwMode="auto">
          <a:xfrm>
            <a:off x="7667625" y="5529263"/>
            <a:ext cx="83661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000" b="1">
                <a:solidFill>
                  <a:srgbClr val="CC0000"/>
                </a:solidFill>
              </a:rPr>
              <a:t>12а</a:t>
            </a:r>
          </a:p>
        </p:txBody>
      </p:sp>
      <p:sp>
        <p:nvSpPr>
          <p:cNvPr id="39954" name="AutoShape 18"/>
          <p:cNvSpPr>
            <a:spLocks noChangeArrowheads="1"/>
          </p:cNvSpPr>
          <p:nvPr/>
        </p:nvSpPr>
        <p:spPr bwMode="auto">
          <a:xfrm>
            <a:off x="323850" y="4005263"/>
            <a:ext cx="4248150" cy="7191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57150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sz="2800" b="1">
                <a:solidFill>
                  <a:srgbClr val="CC0000"/>
                </a:solidFill>
              </a:rPr>
              <a:t>А: </a:t>
            </a:r>
            <a:r>
              <a:rPr lang="ru-RU" sz="2800" b="1"/>
              <a:t>максимум 7 дней</a:t>
            </a:r>
            <a:endParaRPr lang="ru-RU" sz="2800"/>
          </a:p>
        </p:txBody>
      </p:sp>
      <p:pic>
        <p:nvPicPr>
          <p:cNvPr id="30739" name="Picture 21" descr="F:\картины вода\A-KALM~1.JPG"/>
          <p:cNvPicPr>
            <a:picLocks noChangeAspect="1" noChangeArrowheads="1"/>
          </p:cNvPicPr>
          <p:nvPr/>
        </p:nvPicPr>
        <p:blipFill>
          <a:blip r:embed="rId6"/>
          <a:srcRect t="2477" r="33435" b="4837"/>
          <a:stretch>
            <a:fillRect/>
          </a:stretch>
        </p:blipFill>
        <p:spPr bwMode="auto">
          <a:xfrm>
            <a:off x="250825" y="573088"/>
            <a:ext cx="3371850" cy="343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1000" fill="hold"/>
                                        <p:tgtEl>
                                          <p:spTgt spid="3995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5B305"/>
                                      </p:to>
                                    </p:animClr>
                                    <p:set>
                                      <p:cBhvr>
                                        <p:cTn id="7" dur="1000" fill="hold"/>
                                        <p:tgtEl>
                                          <p:spTgt spid="3995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1000" fill="hold"/>
                                        <p:tgtEl>
                                          <p:spTgt spid="3995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29090"/>
                </p:tgtEl>
              </p:cMediaNode>
            </p:audio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2946" name="fon32063.wav">
            <a:hlinkClick r:id="" action="ppaction://media"/>
          </p:cNvPr>
          <p:cNvPicPr>
            <a:picLocks noRot="1" noChangeAspect="1" noChangeArrowheads="1"/>
          </p:cNvPicPr>
          <p:nvPr>
            <a:wavAudioFile r:embed="rId1" name="fon3.wav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22947" name="Rectangle 3"/>
          <p:cNvSpPr>
            <a:spLocks noGrp="1" noChangeArrowheads="1"/>
          </p:cNvSpPr>
          <p:nvPr>
            <p:ph type="ctrTitle"/>
          </p:nvPr>
        </p:nvSpPr>
        <p:spPr>
          <a:xfrm>
            <a:off x="533400" y="1371600"/>
            <a:ext cx="7851775" cy="18288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smtClean="0"/>
          </a:p>
        </p:txBody>
      </p:sp>
      <p:sp>
        <p:nvSpPr>
          <p:cNvPr id="31748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533400" y="3228975"/>
            <a:ext cx="7854950" cy="1752600"/>
          </a:xfrm>
        </p:spPr>
        <p:txBody>
          <a:bodyPr/>
          <a:lstStyle/>
          <a:p>
            <a:pPr marR="0" eaLnBrk="1" hangingPunct="1"/>
            <a:endParaRPr lang="ru-RU" smtClean="0"/>
          </a:p>
        </p:txBody>
      </p:sp>
      <p:pic>
        <p:nvPicPr>
          <p:cNvPr id="31749" name="Picture 5" descr="математик"/>
          <p:cNvPicPr>
            <a:picLocks noChangeAspect="1" noChangeArrowheads="1"/>
          </p:cNvPicPr>
          <p:nvPr/>
        </p:nvPicPr>
        <p:blipFill>
          <a:blip r:embed="rId5">
            <a:lum bright="18000" contrast="12000"/>
          </a:blip>
          <a:srcRect/>
          <a:stretch>
            <a:fillRect/>
          </a:stretch>
        </p:blipFill>
        <p:spPr bwMode="auto">
          <a:xfrm>
            <a:off x="0" y="260350"/>
            <a:ext cx="8675688" cy="613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50" name="Oval 6"/>
          <p:cNvSpPr>
            <a:spLocks noChangeArrowheads="1"/>
          </p:cNvSpPr>
          <p:nvPr/>
        </p:nvSpPr>
        <p:spPr bwMode="auto">
          <a:xfrm>
            <a:off x="4435475" y="598488"/>
            <a:ext cx="577850" cy="360362"/>
          </a:xfrm>
          <a:prstGeom prst="ellips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1751" name="Oval 7"/>
          <p:cNvSpPr>
            <a:spLocks noChangeArrowheads="1"/>
          </p:cNvSpPr>
          <p:nvPr/>
        </p:nvSpPr>
        <p:spPr bwMode="auto">
          <a:xfrm>
            <a:off x="5060950" y="598488"/>
            <a:ext cx="577850" cy="360362"/>
          </a:xfrm>
          <a:prstGeom prst="ellips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1752" name="Oval 8"/>
          <p:cNvSpPr>
            <a:spLocks noChangeArrowheads="1"/>
          </p:cNvSpPr>
          <p:nvPr/>
        </p:nvSpPr>
        <p:spPr bwMode="auto">
          <a:xfrm>
            <a:off x="5656263" y="579438"/>
            <a:ext cx="577850" cy="360362"/>
          </a:xfrm>
          <a:prstGeom prst="ellips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1753" name="Text Box 9"/>
          <p:cNvSpPr txBox="1">
            <a:spLocks noChangeArrowheads="1"/>
          </p:cNvSpPr>
          <p:nvPr/>
        </p:nvSpPr>
        <p:spPr bwMode="auto">
          <a:xfrm>
            <a:off x="3708400" y="1557338"/>
            <a:ext cx="4895850" cy="1754187"/>
          </a:xfrm>
          <a:prstGeom prst="rect">
            <a:avLst/>
          </a:prstGeom>
          <a:solidFill>
            <a:schemeClr val="accent1"/>
          </a:soli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1254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>
            <a:spAutoFit/>
            <a:flatTx/>
          </a:bodyPr>
          <a:lstStyle/>
          <a:p>
            <a:r>
              <a:rPr lang="ru-RU" sz="3600" b="1"/>
              <a:t>Какой процент человеческого тела составляет вода? </a:t>
            </a:r>
            <a:endParaRPr lang="ru-RU" sz="3600"/>
          </a:p>
        </p:txBody>
      </p:sp>
      <p:sp>
        <p:nvSpPr>
          <p:cNvPr id="31754" name="Text Box 10"/>
          <p:cNvSpPr txBox="1">
            <a:spLocks noChangeArrowheads="1"/>
          </p:cNvSpPr>
          <p:nvPr/>
        </p:nvSpPr>
        <p:spPr bwMode="auto">
          <a:xfrm>
            <a:off x="395288" y="3860800"/>
            <a:ext cx="3960812" cy="931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>
                <a:solidFill>
                  <a:srgbClr val="CC0000"/>
                </a:solidFill>
              </a:rPr>
              <a:t>А: </a:t>
            </a:r>
            <a:r>
              <a:rPr lang="ru-RU" sz="2800" b="1"/>
              <a:t>нисколько</a:t>
            </a:r>
          </a:p>
          <a:p>
            <a:pPr>
              <a:spcBef>
                <a:spcPct val="50000"/>
              </a:spcBef>
            </a:pPr>
            <a:endParaRPr lang="ru-RU" b="1"/>
          </a:p>
        </p:txBody>
      </p:sp>
      <p:sp>
        <p:nvSpPr>
          <p:cNvPr id="31755" name="AutoShape 11"/>
          <p:cNvSpPr>
            <a:spLocks noChangeArrowheads="1"/>
          </p:cNvSpPr>
          <p:nvPr/>
        </p:nvSpPr>
        <p:spPr bwMode="auto">
          <a:xfrm>
            <a:off x="4643438" y="4005263"/>
            <a:ext cx="4105275" cy="720725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57150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1756" name="Text Box 12"/>
          <p:cNvSpPr txBox="1">
            <a:spLocks noChangeArrowheads="1"/>
          </p:cNvSpPr>
          <p:nvPr/>
        </p:nvSpPr>
        <p:spPr bwMode="auto">
          <a:xfrm>
            <a:off x="4643438" y="4076700"/>
            <a:ext cx="38163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>
                <a:solidFill>
                  <a:srgbClr val="CC0000"/>
                </a:solidFill>
              </a:rPr>
              <a:t>Б: </a:t>
            </a:r>
            <a:r>
              <a:rPr lang="ru-RU" sz="2800" b="1"/>
              <a:t>55 %</a:t>
            </a:r>
            <a:r>
              <a:rPr lang="ru-RU" sz="2800" b="1">
                <a:solidFill>
                  <a:srgbClr val="CC0000"/>
                </a:solidFill>
              </a:rPr>
              <a:t> </a:t>
            </a:r>
            <a:endParaRPr lang="ru-RU" sz="2800"/>
          </a:p>
        </p:txBody>
      </p:sp>
      <p:sp>
        <p:nvSpPr>
          <p:cNvPr id="36877" name="AutoShape 13"/>
          <p:cNvSpPr>
            <a:spLocks noChangeArrowheads="1"/>
          </p:cNvSpPr>
          <p:nvPr/>
        </p:nvSpPr>
        <p:spPr bwMode="auto">
          <a:xfrm>
            <a:off x="323850" y="4797425"/>
            <a:ext cx="4248150" cy="792163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57150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1758" name="Text Box 14"/>
          <p:cNvSpPr txBox="1">
            <a:spLocks noChangeArrowheads="1"/>
          </p:cNvSpPr>
          <p:nvPr/>
        </p:nvSpPr>
        <p:spPr bwMode="auto">
          <a:xfrm>
            <a:off x="395288" y="4868863"/>
            <a:ext cx="36004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>
                <a:solidFill>
                  <a:srgbClr val="CC0000"/>
                </a:solidFill>
              </a:rPr>
              <a:t>В: </a:t>
            </a:r>
            <a:r>
              <a:rPr lang="ru-RU" sz="2800" b="1"/>
              <a:t>65 %</a:t>
            </a:r>
            <a:r>
              <a:rPr lang="ru-RU" sz="3600"/>
              <a:t> </a:t>
            </a:r>
          </a:p>
        </p:txBody>
      </p:sp>
      <p:sp>
        <p:nvSpPr>
          <p:cNvPr id="31759" name="AutoShape 15"/>
          <p:cNvSpPr>
            <a:spLocks noChangeArrowheads="1"/>
          </p:cNvSpPr>
          <p:nvPr/>
        </p:nvSpPr>
        <p:spPr bwMode="auto">
          <a:xfrm>
            <a:off x="4643438" y="4797425"/>
            <a:ext cx="4105275" cy="75723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57150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1760" name="Text Box 16"/>
          <p:cNvSpPr txBox="1">
            <a:spLocks noChangeArrowheads="1"/>
          </p:cNvSpPr>
          <p:nvPr/>
        </p:nvSpPr>
        <p:spPr bwMode="auto">
          <a:xfrm>
            <a:off x="4643438" y="4941888"/>
            <a:ext cx="410527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>
                <a:solidFill>
                  <a:srgbClr val="CC0000"/>
                </a:solidFill>
              </a:rPr>
              <a:t>Г: </a:t>
            </a:r>
            <a:r>
              <a:rPr lang="ru-RU" sz="2800" b="1"/>
              <a:t>95 %</a:t>
            </a:r>
            <a:endParaRPr lang="ru-RU" sz="2800"/>
          </a:p>
        </p:txBody>
      </p:sp>
      <p:sp>
        <p:nvSpPr>
          <p:cNvPr id="31761" name="Text Box 17"/>
          <p:cNvSpPr txBox="1">
            <a:spLocks noChangeArrowheads="1"/>
          </p:cNvSpPr>
          <p:nvPr/>
        </p:nvSpPr>
        <p:spPr bwMode="auto">
          <a:xfrm>
            <a:off x="7667625" y="5529263"/>
            <a:ext cx="83661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000" b="1">
                <a:solidFill>
                  <a:srgbClr val="CC0000"/>
                </a:solidFill>
              </a:rPr>
              <a:t>13а</a:t>
            </a:r>
          </a:p>
        </p:txBody>
      </p:sp>
      <p:sp>
        <p:nvSpPr>
          <p:cNvPr id="31762" name="AutoShape 18"/>
          <p:cNvSpPr>
            <a:spLocks noChangeArrowheads="1"/>
          </p:cNvSpPr>
          <p:nvPr/>
        </p:nvSpPr>
        <p:spPr bwMode="auto">
          <a:xfrm>
            <a:off x="323850" y="4005263"/>
            <a:ext cx="4248150" cy="7191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57150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sz="2800" b="1">
                <a:solidFill>
                  <a:srgbClr val="CC0000"/>
                </a:solidFill>
              </a:rPr>
              <a:t>А: </a:t>
            </a:r>
            <a:r>
              <a:rPr lang="ru-RU" sz="2800" b="1"/>
              <a:t>50 %</a:t>
            </a:r>
            <a:endParaRPr lang="ru-RU" sz="3600"/>
          </a:p>
        </p:txBody>
      </p:sp>
      <p:pic>
        <p:nvPicPr>
          <p:cNvPr id="31763" name="Picture 20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23850" y="681038"/>
            <a:ext cx="3411538" cy="332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1000" fill="hold"/>
                                        <p:tgtEl>
                                          <p:spTgt spid="3687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5B305"/>
                                      </p:to>
                                    </p:animClr>
                                    <p:set>
                                      <p:cBhvr>
                                        <p:cTn id="7" dur="1000" fill="hold"/>
                                        <p:tgtEl>
                                          <p:spTgt spid="3687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1000" fill="hold"/>
                                        <p:tgtEl>
                                          <p:spTgt spid="3687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22946"/>
                </p:tgtEl>
              </p:cMediaNode>
            </p:audi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2946" name="fon32078.wav">
            <a:hlinkClick r:id="" action="ppaction://media"/>
          </p:cNvPr>
          <p:cNvPicPr>
            <a:picLocks noRot="1" noChangeAspect="1" noChangeArrowheads="1"/>
          </p:cNvPicPr>
          <p:nvPr>
            <a:wavAudioFile r:embed="rId1" name="fon3.wav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22947" name="Rectangle 3"/>
          <p:cNvSpPr>
            <a:spLocks noGrp="1" noChangeArrowheads="1"/>
          </p:cNvSpPr>
          <p:nvPr>
            <p:ph type="ctrTitle"/>
          </p:nvPr>
        </p:nvSpPr>
        <p:spPr>
          <a:xfrm>
            <a:off x="533400" y="1371600"/>
            <a:ext cx="7851775" cy="18288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smtClean="0"/>
          </a:p>
        </p:txBody>
      </p:sp>
      <p:sp>
        <p:nvSpPr>
          <p:cNvPr id="32772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533400" y="3228975"/>
            <a:ext cx="7854950" cy="1752600"/>
          </a:xfrm>
        </p:spPr>
        <p:txBody>
          <a:bodyPr/>
          <a:lstStyle/>
          <a:p>
            <a:pPr marR="0" eaLnBrk="1" hangingPunct="1"/>
            <a:endParaRPr lang="ru-RU" smtClean="0"/>
          </a:p>
        </p:txBody>
      </p:sp>
      <p:pic>
        <p:nvPicPr>
          <p:cNvPr id="32773" name="Picture 5" descr="математик"/>
          <p:cNvPicPr>
            <a:picLocks noChangeAspect="1" noChangeArrowheads="1"/>
          </p:cNvPicPr>
          <p:nvPr/>
        </p:nvPicPr>
        <p:blipFill>
          <a:blip r:embed="rId5">
            <a:lum bright="18000" contrast="12000"/>
          </a:blip>
          <a:srcRect/>
          <a:stretch>
            <a:fillRect/>
          </a:stretch>
        </p:blipFill>
        <p:spPr bwMode="auto">
          <a:xfrm>
            <a:off x="0" y="260350"/>
            <a:ext cx="8675688" cy="613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4" name="Oval 6"/>
          <p:cNvSpPr>
            <a:spLocks noChangeArrowheads="1"/>
          </p:cNvSpPr>
          <p:nvPr/>
        </p:nvSpPr>
        <p:spPr bwMode="auto">
          <a:xfrm>
            <a:off x="4435475" y="592138"/>
            <a:ext cx="577850" cy="360362"/>
          </a:xfrm>
          <a:prstGeom prst="ellips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2775" name="Oval 7"/>
          <p:cNvSpPr>
            <a:spLocks noChangeArrowheads="1"/>
          </p:cNvSpPr>
          <p:nvPr/>
        </p:nvSpPr>
        <p:spPr bwMode="auto">
          <a:xfrm>
            <a:off x="5045075" y="592138"/>
            <a:ext cx="577850" cy="360362"/>
          </a:xfrm>
          <a:prstGeom prst="ellips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2776" name="Oval 8"/>
          <p:cNvSpPr>
            <a:spLocks noChangeArrowheads="1"/>
          </p:cNvSpPr>
          <p:nvPr/>
        </p:nvSpPr>
        <p:spPr bwMode="auto">
          <a:xfrm>
            <a:off x="5645150" y="588963"/>
            <a:ext cx="577850" cy="360362"/>
          </a:xfrm>
          <a:prstGeom prst="ellips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2777" name="Text Box 9"/>
          <p:cNvSpPr txBox="1">
            <a:spLocks noChangeArrowheads="1"/>
          </p:cNvSpPr>
          <p:nvPr/>
        </p:nvSpPr>
        <p:spPr bwMode="auto">
          <a:xfrm>
            <a:off x="3708400" y="1557338"/>
            <a:ext cx="4895850" cy="2062162"/>
          </a:xfrm>
          <a:prstGeom prst="rect">
            <a:avLst/>
          </a:prstGeom>
          <a:solidFill>
            <a:schemeClr val="accent1"/>
          </a:soli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1254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>
            <a:spAutoFit/>
            <a:flatTx/>
          </a:bodyPr>
          <a:lstStyle/>
          <a:p>
            <a:r>
              <a:rPr lang="ru-RU" sz="3200" b="1"/>
              <a:t>На производство          1 тонны газетной бумаги затрачивается воды более…</a:t>
            </a:r>
            <a:endParaRPr lang="ru-RU" sz="3200"/>
          </a:p>
        </p:txBody>
      </p:sp>
      <p:sp>
        <p:nvSpPr>
          <p:cNvPr id="32778" name="Text Box 10"/>
          <p:cNvSpPr txBox="1">
            <a:spLocks noChangeArrowheads="1"/>
          </p:cNvSpPr>
          <p:nvPr/>
        </p:nvSpPr>
        <p:spPr bwMode="auto">
          <a:xfrm>
            <a:off x="395288" y="3860800"/>
            <a:ext cx="3960812" cy="931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>
                <a:solidFill>
                  <a:srgbClr val="CC0000"/>
                </a:solidFill>
              </a:rPr>
              <a:t>А: </a:t>
            </a:r>
            <a:r>
              <a:rPr lang="ru-RU" sz="2800" b="1"/>
              <a:t>нисколько</a:t>
            </a:r>
          </a:p>
          <a:p>
            <a:pPr>
              <a:spcBef>
                <a:spcPct val="50000"/>
              </a:spcBef>
            </a:pPr>
            <a:endParaRPr lang="ru-RU" b="1"/>
          </a:p>
        </p:txBody>
      </p:sp>
      <p:sp>
        <p:nvSpPr>
          <p:cNvPr id="32779" name="AutoShape 11"/>
          <p:cNvSpPr>
            <a:spLocks noChangeArrowheads="1"/>
          </p:cNvSpPr>
          <p:nvPr/>
        </p:nvSpPr>
        <p:spPr bwMode="auto">
          <a:xfrm>
            <a:off x="4643438" y="4005263"/>
            <a:ext cx="4105275" cy="720725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57150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2780" name="Text Box 12"/>
          <p:cNvSpPr txBox="1">
            <a:spLocks noChangeArrowheads="1"/>
          </p:cNvSpPr>
          <p:nvPr/>
        </p:nvSpPr>
        <p:spPr bwMode="auto">
          <a:xfrm>
            <a:off x="4643438" y="4076700"/>
            <a:ext cx="38163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>
                <a:solidFill>
                  <a:srgbClr val="CC0000"/>
                </a:solidFill>
              </a:rPr>
              <a:t>Б: </a:t>
            </a:r>
            <a:r>
              <a:rPr lang="ru-RU" sz="2800" b="1"/>
              <a:t>90 м</a:t>
            </a:r>
            <a:r>
              <a:rPr lang="ru-RU" sz="2800" b="1" baseline="30000"/>
              <a:t>3</a:t>
            </a:r>
            <a:endParaRPr lang="ru-RU" sz="2800" b="1"/>
          </a:p>
        </p:txBody>
      </p:sp>
      <p:sp>
        <p:nvSpPr>
          <p:cNvPr id="36877" name="AutoShape 13"/>
          <p:cNvSpPr>
            <a:spLocks noChangeArrowheads="1"/>
          </p:cNvSpPr>
          <p:nvPr/>
        </p:nvSpPr>
        <p:spPr bwMode="auto">
          <a:xfrm>
            <a:off x="323850" y="4797425"/>
            <a:ext cx="4248150" cy="792163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57150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2782" name="Text Box 14"/>
          <p:cNvSpPr txBox="1">
            <a:spLocks noChangeArrowheads="1"/>
          </p:cNvSpPr>
          <p:nvPr/>
        </p:nvSpPr>
        <p:spPr bwMode="auto">
          <a:xfrm>
            <a:off x="395288" y="4868863"/>
            <a:ext cx="36004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>
                <a:solidFill>
                  <a:srgbClr val="CC0000"/>
                </a:solidFill>
              </a:rPr>
              <a:t>В: </a:t>
            </a:r>
            <a:r>
              <a:rPr lang="ru-RU" sz="2800" b="1"/>
              <a:t>900 м</a:t>
            </a:r>
            <a:r>
              <a:rPr lang="ru-RU" sz="2800" b="1" baseline="30000"/>
              <a:t>3</a:t>
            </a:r>
            <a:r>
              <a:rPr lang="ru-RU" sz="2800" b="1"/>
              <a:t>	</a:t>
            </a:r>
            <a:r>
              <a:rPr lang="ru-RU" sz="3600"/>
              <a:t> </a:t>
            </a:r>
          </a:p>
        </p:txBody>
      </p:sp>
      <p:sp>
        <p:nvSpPr>
          <p:cNvPr id="32783" name="AutoShape 15"/>
          <p:cNvSpPr>
            <a:spLocks noChangeArrowheads="1"/>
          </p:cNvSpPr>
          <p:nvPr/>
        </p:nvSpPr>
        <p:spPr bwMode="auto">
          <a:xfrm>
            <a:off x="4643438" y="4797425"/>
            <a:ext cx="4105275" cy="75723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57150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2784" name="Text Box 16"/>
          <p:cNvSpPr txBox="1">
            <a:spLocks noChangeArrowheads="1"/>
          </p:cNvSpPr>
          <p:nvPr/>
        </p:nvSpPr>
        <p:spPr bwMode="auto">
          <a:xfrm>
            <a:off x="4643438" y="4941888"/>
            <a:ext cx="410527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>
                <a:solidFill>
                  <a:srgbClr val="CC0000"/>
                </a:solidFill>
              </a:rPr>
              <a:t>Г: </a:t>
            </a:r>
            <a:r>
              <a:rPr lang="ru-RU" sz="2800" b="1"/>
              <a:t>2000 м</a:t>
            </a:r>
            <a:r>
              <a:rPr lang="ru-RU" sz="2800" b="1" baseline="30000"/>
              <a:t>3</a:t>
            </a:r>
            <a:endParaRPr lang="ru-RU" sz="2800" b="1"/>
          </a:p>
        </p:txBody>
      </p:sp>
      <p:sp>
        <p:nvSpPr>
          <p:cNvPr id="32785" name="Text Box 17"/>
          <p:cNvSpPr txBox="1">
            <a:spLocks noChangeArrowheads="1"/>
          </p:cNvSpPr>
          <p:nvPr/>
        </p:nvSpPr>
        <p:spPr bwMode="auto">
          <a:xfrm>
            <a:off x="7740650" y="5529263"/>
            <a:ext cx="76358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000" b="1">
                <a:solidFill>
                  <a:srgbClr val="CC0000"/>
                </a:solidFill>
              </a:rPr>
              <a:t>14а</a:t>
            </a:r>
          </a:p>
        </p:txBody>
      </p:sp>
      <p:sp>
        <p:nvSpPr>
          <p:cNvPr id="32786" name="AutoShape 18"/>
          <p:cNvSpPr>
            <a:spLocks noChangeArrowheads="1"/>
          </p:cNvSpPr>
          <p:nvPr/>
        </p:nvSpPr>
        <p:spPr bwMode="auto">
          <a:xfrm>
            <a:off x="323850" y="4005263"/>
            <a:ext cx="4248150" cy="7191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57150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sz="2800" b="1">
                <a:solidFill>
                  <a:srgbClr val="CC0000"/>
                </a:solidFill>
              </a:rPr>
              <a:t>А: </a:t>
            </a:r>
            <a:r>
              <a:rPr lang="ru-RU" sz="2800" b="1"/>
              <a:t>9 м</a:t>
            </a:r>
            <a:r>
              <a:rPr lang="ru-RU" sz="2800" b="1" baseline="30000"/>
              <a:t>3</a:t>
            </a:r>
            <a:endParaRPr lang="ru-RU" sz="2800" b="1"/>
          </a:p>
        </p:txBody>
      </p:sp>
      <p:pic>
        <p:nvPicPr>
          <p:cNvPr id="32787" name="Picture 20" descr="C:\Users\Лиля\Desktop\вода\notural79.jpg"/>
          <p:cNvPicPr>
            <a:picLocks noChangeAspect="1" noChangeArrowheads="1"/>
          </p:cNvPicPr>
          <p:nvPr/>
        </p:nvPicPr>
        <p:blipFill>
          <a:blip r:embed="rId6"/>
          <a:srcRect l="8041" r="18411"/>
          <a:stretch>
            <a:fillRect/>
          </a:stretch>
        </p:blipFill>
        <p:spPr bwMode="auto">
          <a:xfrm>
            <a:off x="412750" y="588963"/>
            <a:ext cx="3309938" cy="3375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1000" fill="hold"/>
                                        <p:tgtEl>
                                          <p:spTgt spid="3687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5B305"/>
                                      </p:to>
                                    </p:animClr>
                                    <p:set>
                                      <p:cBhvr>
                                        <p:cTn id="7" dur="1000" fill="hold"/>
                                        <p:tgtEl>
                                          <p:spTgt spid="3687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1000" fill="hold"/>
                                        <p:tgtEl>
                                          <p:spTgt spid="3687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22946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6" name="Picture 2" descr="F:\времена_года\78419340_4000491_babe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60950" y="3651250"/>
            <a:ext cx="3851275" cy="286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7" name="Picture 4" descr="F:\времена_года\d44f489df5f35676a10a19f48918b7d0_full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76225" y="3381375"/>
            <a:ext cx="4183063" cy="3133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8" name="Picture 5" descr="F:\времена_года\x_a069311f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60950" y="320675"/>
            <a:ext cx="3687763" cy="2767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9" name="Picture 9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76225" y="303213"/>
            <a:ext cx="4183063" cy="278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Журчат ручьи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/>
          <a:stretch>
            <a:fillRect/>
          </a:stretch>
        </p:blipFill>
        <p:spPr>
          <a:xfrm>
            <a:off x="5214942" y="6143644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4175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710" name="fon32094.wav">
            <a:hlinkClick r:id="" action="ppaction://media"/>
          </p:cNvPr>
          <p:cNvPicPr>
            <a:picLocks noRot="1" noChangeAspect="1" noChangeArrowheads="1"/>
          </p:cNvPicPr>
          <p:nvPr>
            <a:wavAudioFile r:embed="rId1" name="fon3.wav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469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33400" y="1371600"/>
            <a:ext cx="7851775" cy="18288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smtClean="0"/>
          </a:p>
        </p:txBody>
      </p:sp>
      <p:sp>
        <p:nvSpPr>
          <p:cNvPr id="33796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33400" y="3228975"/>
            <a:ext cx="7854950" cy="1752600"/>
          </a:xfrm>
        </p:spPr>
        <p:txBody>
          <a:bodyPr/>
          <a:lstStyle/>
          <a:p>
            <a:pPr marR="0" eaLnBrk="1" hangingPunct="1"/>
            <a:endParaRPr lang="ru-RU" smtClean="0"/>
          </a:p>
        </p:txBody>
      </p:sp>
      <p:pic>
        <p:nvPicPr>
          <p:cNvPr id="33797" name="Picture 4" descr="математик"/>
          <p:cNvPicPr>
            <a:picLocks noChangeAspect="1" noChangeArrowheads="1"/>
          </p:cNvPicPr>
          <p:nvPr/>
        </p:nvPicPr>
        <p:blipFill>
          <a:blip r:embed="rId5">
            <a:lum bright="18000" contrast="12000"/>
          </a:blip>
          <a:srcRect/>
          <a:stretch>
            <a:fillRect/>
          </a:stretch>
        </p:blipFill>
        <p:spPr bwMode="auto">
          <a:xfrm>
            <a:off x="0" y="260350"/>
            <a:ext cx="8675688" cy="613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8" name="Oval 5"/>
          <p:cNvSpPr>
            <a:spLocks noChangeArrowheads="1"/>
          </p:cNvSpPr>
          <p:nvPr/>
        </p:nvSpPr>
        <p:spPr bwMode="auto">
          <a:xfrm>
            <a:off x="4440238" y="601663"/>
            <a:ext cx="577850" cy="360362"/>
          </a:xfrm>
          <a:prstGeom prst="ellips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3799" name="Oval 6"/>
          <p:cNvSpPr>
            <a:spLocks noChangeArrowheads="1"/>
          </p:cNvSpPr>
          <p:nvPr/>
        </p:nvSpPr>
        <p:spPr bwMode="auto">
          <a:xfrm>
            <a:off x="5053013" y="592138"/>
            <a:ext cx="577850" cy="360362"/>
          </a:xfrm>
          <a:prstGeom prst="ellips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3800" name="Oval 7"/>
          <p:cNvSpPr>
            <a:spLocks noChangeArrowheads="1"/>
          </p:cNvSpPr>
          <p:nvPr/>
        </p:nvSpPr>
        <p:spPr bwMode="auto">
          <a:xfrm>
            <a:off x="5665788" y="601663"/>
            <a:ext cx="577850" cy="360362"/>
          </a:xfrm>
          <a:prstGeom prst="ellips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3801" name="Text Box 8"/>
          <p:cNvSpPr txBox="1">
            <a:spLocks noChangeArrowheads="1"/>
          </p:cNvSpPr>
          <p:nvPr/>
        </p:nvSpPr>
        <p:spPr bwMode="auto">
          <a:xfrm>
            <a:off x="3708400" y="1557338"/>
            <a:ext cx="4895850" cy="2308225"/>
          </a:xfrm>
          <a:prstGeom prst="rect">
            <a:avLst/>
          </a:prstGeom>
          <a:solidFill>
            <a:schemeClr val="accent1"/>
          </a:soli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1254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>
            <a:spAutoFit/>
            <a:flatTx/>
          </a:bodyPr>
          <a:lstStyle/>
          <a:p>
            <a:r>
              <a:rPr lang="ru-RU" sz="3600" b="1"/>
              <a:t>Только одному растению подсолнечника за лето нужно воды …</a:t>
            </a:r>
            <a:endParaRPr lang="ru-RU" sz="3600"/>
          </a:p>
        </p:txBody>
      </p:sp>
      <p:sp>
        <p:nvSpPr>
          <p:cNvPr id="33802" name="Text Box 10"/>
          <p:cNvSpPr txBox="1">
            <a:spLocks noChangeArrowheads="1"/>
          </p:cNvSpPr>
          <p:nvPr/>
        </p:nvSpPr>
        <p:spPr bwMode="auto">
          <a:xfrm>
            <a:off x="395288" y="3860800"/>
            <a:ext cx="3960812" cy="931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>
                <a:solidFill>
                  <a:srgbClr val="CC0000"/>
                </a:solidFill>
              </a:rPr>
              <a:t>А: </a:t>
            </a:r>
            <a:r>
              <a:rPr lang="ru-RU" sz="2800" b="1"/>
              <a:t>нисколько</a:t>
            </a:r>
          </a:p>
          <a:p>
            <a:pPr>
              <a:spcBef>
                <a:spcPct val="50000"/>
              </a:spcBef>
            </a:pPr>
            <a:endParaRPr lang="ru-RU" b="1"/>
          </a:p>
        </p:txBody>
      </p:sp>
      <p:sp>
        <p:nvSpPr>
          <p:cNvPr id="33803" name="AutoShape 11"/>
          <p:cNvSpPr>
            <a:spLocks noChangeArrowheads="1"/>
          </p:cNvSpPr>
          <p:nvPr/>
        </p:nvSpPr>
        <p:spPr bwMode="auto">
          <a:xfrm>
            <a:off x="4643438" y="4005263"/>
            <a:ext cx="4105275" cy="720725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57150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3804" name="Text Box 12"/>
          <p:cNvSpPr txBox="1">
            <a:spLocks noChangeArrowheads="1"/>
          </p:cNvSpPr>
          <p:nvPr/>
        </p:nvSpPr>
        <p:spPr bwMode="auto">
          <a:xfrm>
            <a:off x="4741863" y="4103688"/>
            <a:ext cx="38163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>
                <a:solidFill>
                  <a:srgbClr val="CC0000"/>
                </a:solidFill>
              </a:rPr>
              <a:t>Б:</a:t>
            </a:r>
            <a:r>
              <a:rPr lang="ru-RU" sz="2000" b="1">
                <a:solidFill>
                  <a:srgbClr val="CC0000"/>
                </a:solidFill>
              </a:rPr>
              <a:t> </a:t>
            </a:r>
            <a:r>
              <a:rPr lang="ru-RU" sz="2800" b="1"/>
              <a:t>15 м</a:t>
            </a:r>
            <a:r>
              <a:rPr lang="ru-RU" sz="2800" b="1" baseline="30000"/>
              <a:t>3</a:t>
            </a:r>
            <a:endParaRPr lang="ru-RU" sz="2800"/>
          </a:p>
        </p:txBody>
      </p:sp>
      <p:sp>
        <p:nvSpPr>
          <p:cNvPr id="33805" name="AutoShape 13"/>
          <p:cNvSpPr>
            <a:spLocks noChangeArrowheads="1"/>
          </p:cNvSpPr>
          <p:nvPr/>
        </p:nvSpPr>
        <p:spPr bwMode="auto">
          <a:xfrm>
            <a:off x="323850" y="4797425"/>
            <a:ext cx="4248150" cy="792163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57150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3806" name="Text Box 14"/>
          <p:cNvSpPr txBox="1">
            <a:spLocks noChangeArrowheads="1"/>
          </p:cNvSpPr>
          <p:nvPr/>
        </p:nvSpPr>
        <p:spPr bwMode="auto">
          <a:xfrm>
            <a:off x="395288" y="4868863"/>
            <a:ext cx="40322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>
                <a:solidFill>
                  <a:srgbClr val="CC0000"/>
                </a:solidFill>
              </a:rPr>
              <a:t>В: </a:t>
            </a:r>
            <a:r>
              <a:rPr lang="ru-RU" sz="2800" b="1"/>
              <a:t>150 м</a:t>
            </a:r>
            <a:r>
              <a:rPr lang="ru-RU" sz="2800" b="1" baseline="30000"/>
              <a:t>3</a:t>
            </a:r>
            <a:endParaRPr lang="ru-RU" sz="2800"/>
          </a:p>
        </p:txBody>
      </p:sp>
      <p:sp>
        <p:nvSpPr>
          <p:cNvPr id="33807" name="AutoShape 15"/>
          <p:cNvSpPr>
            <a:spLocks noChangeArrowheads="1"/>
          </p:cNvSpPr>
          <p:nvPr/>
        </p:nvSpPr>
        <p:spPr bwMode="auto">
          <a:xfrm>
            <a:off x="4643438" y="4797425"/>
            <a:ext cx="4105275" cy="75723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57150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3808" name="Text Box 16"/>
          <p:cNvSpPr txBox="1">
            <a:spLocks noChangeArrowheads="1"/>
          </p:cNvSpPr>
          <p:nvPr/>
        </p:nvSpPr>
        <p:spPr bwMode="auto">
          <a:xfrm>
            <a:off x="4772025" y="4894263"/>
            <a:ext cx="41052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>
                <a:solidFill>
                  <a:srgbClr val="CC0000"/>
                </a:solidFill>
              </a:rPr>
              <a:t>Г: </a:t>
            </a:r>
            <a:r>
              <a:rPr lang="ru-RU" sz="2800" b="1"/>
              <a:t>1500 м</a:t>
            </a:r>
            <a:r>
              <a:rPr lang="ru-RU" sz="2800" b="1" baseline="30000"/>
              <a:t>3</a:t>
            </a:r>
            <a:endParaRPr lang="ru-RU" sz="2800"/>
          </a:p>
        </p:txBody>
      </p:sp>
      <p:sp>
        <p:nvSpPr>
          <p:cNvPr id="33809" name="Text Box 17"/>
          <p:cNvSpPr txBox="1">
            <a:spLocks noChangeArrowheads="1"/>
          </p:cNvSpPr>
          <p:nvPr/>
        </p:nvSpPr>
        <p:spPr bwMode="auto">
          <a:xfrm>
            <a:off x="7740650" y="5529263"/>
            <a:ext cx="76358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000" b="1">
                <a:solidFill>
                  <a:srgbClr val="CC0000"/>
                </a:solidFill>
              </a:rPr>
              <a:t>15а</a:t>
            </a:r>
          </a:p>
        </p:txBody>
      </p:sp>
      <p:sp>
        <p:nvSpPr>
          <p:cNvPr id="33810" name="AutoShape 9"/>
          <p:cNvSpPr>
            <a:spLocks noChangeArrowheads="1"/>
          </p:cNvSpPr>
          <p:nvPr/>
        </p:nvSpPr>
        <p:spPr bwMode="auto">
          <a:xfrm>
            <a:off x="323850" y="4005263"/>
            <a:ext cx="4248150" cy="7191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57150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sz="2800" b="1">
                <a:solidFill>
                  <a:srgbClr val="CC0000"/>
                </a:solidFill>
              </a:rPr>
              <a:t>А: </a:t>
            </a:r>
            <a:r>
              <a:rPr lang="ru-RU" sz="2800" b="1"/>
              <a:t>1,5 м</a:t>
            </a:r>
            <a:r>
              <a:rPr lang="ru-RU" sz="2800" b="1" baseline="30000"/>
              <a:t>3</a:t>
            </a:r>
            <a:endParaRPr lang="ru-RU" sz="2400"/>
          </a:p>
        </p:txBody>
      </p:sp>
      <p:pic>
        <p:nvPicPr>
          <p:cNvPr id="33811" name="Picture 21" descr="C:\Users\Лиля\Desktop\вода\JPG_1_~1.JPG"/>
          <p:cNvPicPr>
            <a:picLocks noChangeAspect="1" noChangeArrowheads="1"/>
          </p:cNvPicPr>
          <p:nvPr/>
        </p:nvPicPr>
        <p:blipFill>
          <a:blip r:embed="rId6"/>
          <a:srcRect t="4707" b="13017"/>
          <a:stretch>
            <a:fillRect/>
          </a:stretch>
        </p:blipFill>
        <p:spPr bwMode="auto">
          <a:xfrm>
            <a:off x="395288" y="382588"/>
            <a:ext cx="3313112" cy="362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1000" fill="hold"/>
                                        <p:tgtEl>
                                          <p:spTgt spid="3380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5B305"/>
                                      </p:to>
                                    </p:animClr>
                                    <p:set>
                                      <p:cBhvr>
                                        <p:cTn id="7" dur="1000" fill="hold"/>
                                        <p:tgtEl>
                                          <p:spTgt spid="3380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1000" fill="hold"/>
                                        <p:tgtEl>
                                          <p:spTgt spid="3380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4710"/>
                </p:tgtEl>
              </p:cMediaNode>
            </p:audio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710" name="fon32094.wav">
            <a:hlinkClick r:id="" action="ppaction://media"/>
          </p:cNvPr>
          <p:cNvPicPr>
            <a:picLocks noRot="1" noChangeAspect="1" noChangeArrowheads="1"/>
          </p:cNvPicPr>
          <p:nvPr>
            <a:wavAudioFile r:embed="rId1" name="fon3.wav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469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33400" y="1371600"/>
            <a:ext cx="7851775" cy="18288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smtClean="0"/>
          </a:p>
        </p:txBody>
      </p:sp>
      <p:sp>
        <p:nvSpPr>
          <p:cNvPr id="34820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33400" y="3228975"/>
            <a:ext cx="7854950" cy="1752600"/>
          </a:xfrm>
        </p:spPr>
        <p:txBody>
          <a:bodyPr/>
          <a:lstStyle/>
          <a:p>
            <a:pPr marR="0" eaLnBrk="1" hangingPunct="1"/>
            <a:endParaRPr lang="ru-RU" smtClean="0"/>
          </a:p>
        </p:txBody>
      </p:sp>
      <p:pic>
        <p:nvPicPr>
          <p:cNvPr id="34821" name="Picture 4" descr="математик"/>
          <p:cNvPicPr>
            <a:picLocks noChangeAspect="1" noChangeArrowheads="1"/>
          </p:cNvPicPr>
          <p:nvPr/>
        </p:nvPicPr>
        <p:blipFill>
          <a:blip r:embed="rId5">
            <a:lum bright="18000" contrast="12000"/>
          </a:blip>
          <a:srcRect/>
          <a:stretch>
            <a:fillRect/>
          </a:stretch>
        </p:blipFill>
        <p:spPr bwMode="auto">
          <a:xfrm>
            <a:off x="0" y="260350"/>
            <a:ext cx="8675688" cy="613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22" name="Oval 5"/>
          <p:cNvSpPr>
            <a:spLocks noChangeArrowheads="1"/>
          </p:cNvSpPr>
          <p:nvPr/>
        </p:nvSpPr>
        <p:spPr bwMode="auto">
          <a:xfrm>
            <a:off x="4435475" y="620713"/>
            <a:ext cx="577850" cy="360362"/>
          </a:xfrm>
          <a:prstGeom prst="ellips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4823" name="Oval 6"/>
          <p:cNvSpPr>
            <a:spLocks noChangeArrowheads="1"/>
          </p:cNvSpPr>
          <p:nvPr/>
        </p:nvSpPr>
        <p:spPr bwMode="auto">
          <a:xfrm>
            <a:off x="5060950" y="620713"/>
            <a:ext cx="577850" cy="360362"/>
          </a:xfrm>
          <a:prstGeom prst="ellips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4824" name="Oval 7"/>
          <p:cNvSpPr>
            <a:spLocks noChangeArrowheads="1"/>
          </p:cNvSpPr>
          <p:nvPr/>
        </p:nvSpPr>
        <p:spPr bwMode="auto">
          <a:xfrm>
            <a:off x="5665788" y="608013"/>
            <a:ext cx="577850" cy="360362"/>
          </a:xfrm>
          <a:prstGeom prst="ellips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4825" name="Text Box 8"/>
          <p:cNvSpPr txBox="1">
            <a:spLocks noChangeArrowheads="1"/>
          </p:cNvSpPr>
          <p:nvPr/>
        </p:nvSpPr>
        <p:spPr bwMode="auto">
          <a:xfrm>
            <a:off x="3708400" y="1557338"/>
            <a:ext cx="4895850" cy="2370137"/>
          </a:xfrm>
          <a:prstGeom prst="rect">
            <a:avLst/>
          </a:prstGeom>
          <a:solidFill>
            <a:schemeClr val="accent1"/>
          </a:soli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1254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>
            <a:spAutoFit/>
            <a:flatTx/>
          </a:bodyPr>
          <a:lstStyle/>
          <a:p>
            <a:r>
              <a:rPr lang="ru-RU" sz="2800" b="1"/>
              <a:t>В конце </a:t>
            </a:r>
            <a:r>
              <a:rPr lang="en-US" sz="2800" b="1"/>
              <a:t>XIX</a:t>
            </a:r>
            <a:r>
              <a:rPr lang="ru-RU" sz="2800" b="1"/>
              <a:t> века хватало 1,5 ведра воды в сутки и на мытье, и даже на тушение пожаров. Нынешняя норма</a:t>
            </a:r>
            <a:r>
              <a:rPr lang="ru-RU" sz="3600" b="1"/>
              <a:t>…</a:t>
            </a:r>
            <a:endParaRPr lang="ru-RU" sz="3600"/>
          </a:p>
        </p:txBody>
      </p:sp>
      <p:sp>
        <p:nvSpPr>
          <p:cNvPr id="34826" name="Text Box 10"/>
          <p:cNvSpPr txBox="1">
            <a:spLocks noChangeArrowheads="1"/>
          </p:cNvSpPr>
          <p:nvPr/>
        </p:nvSpPr>
        <p:spPr bwMode="auto">
          <a:xfrm>
            <a:off x="395288" y="3860800"/>
            <a:ext cx="3960812" cy="931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>
                <a:solidFill>
                  <a:srgbClr val="CC0000"/>
                </a:solidFill>
              </a:rPr>
              <a:t>А: </a:t>
            </a:r>
            <a:r>
              <a:rPr lang="ru-RU" sz="2800" b="1"/>
              <a:t>нисколько</a:t>
            </a:r>
          </a:p>
          <a:p>
            <a:pPr>
              <a:spcBef>
                <a:spcPct val="50000"/>
              </a:spcBef>
            </a:pPr>
            <a:endParaRPr lang="ru-RU" b="1"/>
          </a:p>
        </p:txBody>
      </p:sp>
      <p:sp>
        <p:nvSpPr>
          <p:cNvPr id="33803" name="AutoShape 11"/>
          <p:cNvSpPr>
            <a:spLocks noChangeArrowheads="1"/>
          </p:cNvSpPr>
          <p:nvPr/>
        </p:nvSpPr>
        <p:spPr bwMode="auto">
          <a:xfrm>
            <a:off x="4643438" y="4005263"/>
            <a:ext cx="4105275" cy="720725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57150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4828" name="Text Box 12"/>
          <p:cNvSpPr txBox="1">
            <a:spLocks noChangeArrowheads="1"/>
          </p:cNvSpPr>
          <p:nvPr/>
        </p:nvSpPr>
        <p:spPr bwMode="auto">
          <a:xfrm>
            <a:off x="4741863" y="4103688"/>
            <a:ext cx="38163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>
                <a:solidFill>
                  <a:srgbClr val="CC0000"/>
                </a:solidFill>
              </a:rPr>
              <a:t>Б: </a:t>
            </a:r>
            <a:r>
              <a:rPr lang="ru-RU" sz="2800" b="1"/>
              <a:t>свыше 18 ведер</a:t>
            </a:r>
            <a:endParaRPr lang="ru-RU" sz="2000" b="1"/>
          </a:p>
        </p:txBody>
      </p:sp>
      <p:sp>
        <p:nvSpPr>
          <p:cNvPr id="34829" name="AutoShape 13"/>
          <p:cNvSpPr>
            <a:spLocks noChangeArrowheads="1"/>
          </p:cNvSpPr>
          <p:nvPr/>
        </p:nvSpPr>
        <p:spPr bwMode="auto">
          <a:xfrm>
            <a:off x="323850" y="4797425"/>
            <a:ext cx="4248150" cy="792163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57150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4830" name="Text Box 14"/>
          <p:cNvSpPr txBox="1">
            <a:spLocks noChangeArrowheads="1"/>
          </p:cNvSpPr>
          <p:nvPr/>
        </p:nvSpPr>
        <p:spPr bwMode="auto">
          <a:xfrm>
            <a:off x="395288" y="4868863"/>
            <a:ext cx="40322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>
                <a:solidFill>
                  <a:srgbClr val="CC0000"/>
                </a:solidFill>
              </a:rPr>
              <a:t>В: </a:t>
            </a:r>
            <a:r>
              <a:rPr lang="ru-RU" sz="2800" b="1"/>
              <a:t>свыше 28 ведер</a:t>
            </a:r>
            <a:r>
              <a:rPr lang="ru-RU" sz="2800"/>
              <a:t> </a:t>
            </a:r>
          </a:p>
        </p:txBody>
      </p:sp>
      <p:sp>
        <p:nvSpPr>
          <p:cNvPr id="34831" name="AutoShape 15"/>
          <p:cNvSpPr>
            <a:spLocks noChangeArrowheads="1"/>
          </p:cNvSpPr>
          <p:nvPr/>
        </p:nvSpPr>
        <p:spPr bwMode="auto">
          <a:xfrm>
            <a:off x="4643438" y="4797425"/>
            <a:ext cx="4105275" cy="75723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57150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4832" name="Text Box 16"/>
          <p:cNvSpPr txBox="1">
            <a:spLocks noChangeArrowheads="1"/>
          </p:cNvSpPr>
          <p:nvPr/>
        </p:nvSpPr>
        <p:spPr bwMode="auto">
          <a:xfrm>
            <a:off x="4772025" y="4894263"/>
            <a:ext cx="41052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>
                <a:solidFill>
                  <a:srgbClr val="CC0000"/>
                </a:solidFill>
              </a:rPr>
              <a:t>Г: </a:t>
            </a:r>
            <a:r>
              <a:rPr lang="ru-RU" sz="2800" b="1"/>
              <a:t>свыше 38 ведер</a:t>
            </a:r>
            <a:r>
              <a:rPr lang="ru-RU" sz="2800"/>
              <a:t> </a:t>
            </a:r>
          </a:p>
        </p:txBody>
      </p:sp>
      <p:sp>
        <p:nvSpPr>
          <p:cNvPr id="34833" name="Text Box 17"/>
          <p:cNvSpPr txBox="1">
            <a:spLocks noChangeArrowheads="1"/>
          </p:cNvSpPr>
          <p:nvPr/>
        </p:nvSpPr>
        <p:spPr bwMode="auto">
          <a:xfrm>
            <a:off x="7740650" y="5529263"/>
            <a:ext cx="76358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000" b="1">
                <a:solidFill>
                  <a:srgbClr val="CC0000"/>
                </a:solidFill>
              </a:rPr>
              <a:t>16а</a:t>
            </a:r>
          </a:p>
        </p:txBody>
      </p:sp>
      <p:sp>
        <p:nvSpPr>
          <p:cNvPr id="34834" name="AutoShape 9"/>
          <p:cNvSpPr>
            <a:spLocks noChangeArrowheads="1"/>
          </p:cNvSpPr>
          <p:nvPr/>
        </p:nvSpPr>
        <p:spPr bwMode="auto">
          <a:xfrm>
            <a:off x="323850" y="4005263"/>
            <a:ext cx="4248150" cy="7191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57150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sz="2800" b="1">
                <a:solidFill>
                  <a:srgbClr val="CC0000"/>
                </a:solidFill>
              </a:rPr>
              <a:t>А: </a:t>
            </a:r>
            <a:r>
              <a:rPr lang="ru-RU" sz="2800" b="1"/>
              <a:t>свыше 8 ведер</a:t>
            </a:r>
            <a:endParaRPr lang="ru-RU" sz="2000" b="1"/>
          </a:p>
        </p:txBody>
      </p:sp>
      <p:pic>
        <p:nvPicPr>
          <p:cNvPr id="34835" name="Picture 21" descr="C:\Users\Лиля\Desktop\вода\7888870.jpg"/>
          <p:cNvPicPr>
            <a:picLocks noChangeAspect="1" noChangeArrowheads="1"/>
          </p:cNvPicPr>
          <p:nvPr/>
        </p:nvPicPr>
        <p:blipFill>
          <a:blip r:embed="rId6"/>
          <a:srcRect b="26045"/>
          <a:stretch>
            <a:fillRect/>
          </a:stretch>
        </p:blipFill>
        <p:spPr bwMode="auto">
          <a:xfrm>
            <a:off x="395288" y="636588"/>
            <a:ext cx="3252787" cy="336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1000" fill="hold"/>
                                        <p:tgtEl>
                                          <p:spTgt spid="3380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5B305"/>
                                      </p:to>
                                    </p:animClr>
                                    <p:set>
                                      <p:cBhvr>
                                        <p:cTn id="7" dur="1000" fill="hold"/>
                                        <p:tgtEl>
                                          <p:spTgt spid="3380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1000" fill="hold"/>
                                        <p:tgtEl>
                                          <p:spTgt spid="3380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4710"/>
                </p:tgtEl>
              </p:cMediaNode>
            </p:audio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9090" name="fon32125.wav">
            <a:hlinkClick r:id="" action="ppaction://media"/>
          </p:cNvPr>
          <p:cNvPicPr>
            <a:picLocks noRot="1" noChangeAspect="1" noChangeArrowheads="1"/>
          </p:cNvPicPr>
          <p:nvPr>
            <a:wavAudioFile r:embed="rId1" name="fon3.wav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29091" name="Rectangle 3"/>
          <p:cNvSpPr>
            <a:spLocks noGrp="1" noChangeArrowheads="1"/>
          </p:cNvSpPr>
          <p:nvPr>
            <p:ph type="ctrTitle"/>
          </p:nvPr>
        </p:nvSpPr>
        <p:spPr>
          <a:xfrm>
            <a:off x="533400" y="1371600"/>
            <a:ext cx="7851775" cy="18288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smtClean="0"/>
          </a:p>
        </p:txBody>
      </p:sp>
      <p:sp>
        <p:nvSpPr>
          <p:cNvPr id="3584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533400" y="3228975"/>
            <a:ext cx="7854950" cy="1752600"/>
          </a:xfrm>
        </p:spPr>
        <p:txBody>
          <a:bodyPr/>
          <a:lstStyle/>
          <a:p>
            <a:pPr marR="0" eaLnBrk="1" hangingPunct="1"/>
            <a:endParaRPr lang="ru-RU" smtClean="0"/>
          </a:p>
        </p:txBody>
      </p:sp>
      <p:pic>
        <p:nvPicPr>
          <p:cNvPr id="35845" name="Picture 5" descr="математик"/>
          <p:cNvPicPr>
            <a:picLocks noChangeAspect="1" noChangeArrowheads="1"/>
          </p:cNvPicPr>
          <p:nvPr/>
        </p:nvPicPr>
        <p:blipFill>
          <a:blip r:embed="rId5">
            <a:lum bright="18000" contrast="12000"/>
          </a:blip>
          <a:srcRect/>
          <a:stretch>
            <a:fillRect/>
          </a:stretch>
        </p:blipFill>
        <p:spPr bwMode="auto">
          <a:xfrm>
            <a:off x="0" y="260350"/>
            <a:ext cx="8675688" cy="613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6" name="Oval 6"/>
          <p:cNvSpPr>
            <a:spLocks noChangeArrowheads="1"/>
          </p:cNvSpPr>
          <p:nvPr/>
        </p:nvSpPr>
        <p:spPr bwMode="auto">
          <a:xfrm>
            <a:off x="4435475" y="582613"/>
            <a:ext cx="577850" cy="360362"/>
          </a:xfrm>
          <a:prstGeom prst="ellips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5847" name="Oval 7"/>
          <p:cNvSpPr>
            <a:spLocks noChangeArrowheads="1"/>
          </p:cNvSpPr>
          <p:nvPr/>
        </p:nvSpPr>
        <p:spPr bwMode="auto">
          <a:xfrm>
            <a:off x="5013325" y="582613"/>
            <a:ext cx="577850" cy="360362"/>
          </a:xfrm>
          <a:prstGeom prst="ellips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5848" name="Oval 8"/>
          <p:cNvSpPr>
            <a:spLocks noChangeArrowheads="1"/>
          </p:cNvSpPr>
          <p:nvPr/>
        </p:nvSpPr>
        <p:spPr bwMode="auto">
          <a:xfrm>
            <a:off x="5621338" y="582613"/>
            <a:ext cx="577850" cy="360362"/>
          </a:xfrm>
          <a:prstGeom prst="ellips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5849" name="Text Box 9"/>
          <p:cNvSpPr txBox="1">
            <a:spLocks noChangeArrowheads="1"/>
          </p:cNvSpPr>
          <p:nvPr/>
        </p:nvSpPr>
        <p:spPr bwMode="auto">
          <a:xfrm>
            <a:off x="3708400" y="1557338"/>
            <a:ext cx="4895850" cy="2124075"/>
          </a:xfrm>
          <a:prstGeom prst="rect">
            <a:avLst/>
          </a:prstGeom>
          <a:solidFill>
            <a:schemeClr val="accent1"/>
          </a:soli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1254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>
            <a:spAutoFit/>
            <a:flatTx/>
          </a:bodyPr>
          <a:lstStyle/>
          <a:p>
            <a:r>
              <a:rPr lang="ru-RU" sz="2200" b="1"/>
              <a:t>Струйкой толщиной со спичку литровая банка наполняется за  3 минуты. Этот эксперимент позволяет установить, что за сутки из неисправного крана утекает…</a:t>
            </a:r>
            <a:endParaRPr lang="ru-RU" sz="2200"/>
          </a:p>
        </p:txBody>
      </p:sp>
      <p:sp>
        <p:nvSpPr>
          <p:cNvPr id="35850" name="Text Box 10"/>
          <p:cNvSpPr txBox="1">
            <a:spLocks noChangeArrowheads="1"/>
          </p:cNvSpPr>
          <p:nvPr/>
        </p:nvSpPr>
        <p:spPr bwMode="auto">
          <a:xfrm>
            <a:off x="395288" y="3860800"/>
            <a:ext cx="3960812" cy="931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>
                <a:solidFill>
                  <a:srgbClr val="CC0000"/>
                </a:solidFill>
              </a:rPr>
              <a:t>А: </a:t>
            </a:r>
            <a:r>
              <a:rPr lang="ru-RU" sz="2800" b="1"/>
              <a:t>нисколько</a:t>
            </a:r>
          </a:p>
          <a:p>
            <a:pPr>
              <a:spcBef>
                <a:spcPct val="50000"/>
              </a:spcBef>
            </a:pPr>
            <a:endParaRPr lang="ru-RU" b="1"/>
          </a:p>
        </p:txBody>
      </p:sp>
      <p:sp>
        <p:nvSpPr>
          <p:cNvPr id="35851" name="AutoShape 11"/>
          <p:cNvSpPr>
            <a:spLocks noChangeArrowheads="1"/>
          </p:cNvSpPr>
          <p:nvPr/>
        </p:nvSpPr>
        <p:spPr bwMode="auto">
          <a:xfrm>
            <a:off x="4643438" y="4005263"/>
            <a:ext cx="4105275" cy="720725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57150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5852" name="Text Box 12"/>
          <p:cNvSpPr txBox="1">
            <a:spLocks noChangeArrowheads="1"/>
          </p:cNvSpPr>
          <p:nvPr/>
        </p:nvSpPr>
        <p:spPr bwMode="auto">
          <a:xfrm>
            <a:off x="4643438" y="4076700"/>
            <a:ext cx="40322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>
                <a:solidFill>
                  <a:srgbClr val="CC0000"/>
                </a:solidFill>
              </a:rPr>
              <a:t>Б: </a:t>
            </a:r>
            <a:r>
              <a:rPr lang="ru-RU" sz="2800" b="1"/>
              <a:t>минимум 1000 л</a:t>
            </a:r>
            <a:endParaRPr lang="ru-RU" sz="2800"/>
          </a:p>
        </p:txBody>
      </p:sp>
      <p:sp>
        <p:nvSpPr>
          <p:cNvPr id="35853" name="AutoShape 13"/>
          <p:cNvSpPr>
            <a:spLocks noChangeArrowheads="1"/>
          </p:cNvSpPr>
          <p:nvPr/>
        </p:nvSpPr>
        <p:spPr bwMode="auto">
          <a:xfrm>
            <a:off x="323850" y="4797425"/>
            <a:ext cx="4248150" cy="792163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57150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5854" name="Text Box 14"/>
          <p:cNvSpPr txBox="1">
            <a:spLocks noChangeArrowheads="1"/>
          </p:cNvSpPr>
          <p:nvPr/>
        </p:nvSpPr>
        <p:spPr bwMode="auto">
          <a:xfrm>
            <a:off x="395288" y="4868863"/>
            <a:ext cx="40322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>
                <a:solidFill>
                  <a:srgbClr val="CC0000"/>
                </a:solidFill>
              </a:rPr>
              <a:t>В: </a:t>
            </a:r>
            <a:r>
              <a:rPr lang="ru-RU" sz="2800" b="1"/>
              <a:t>минимум 1500 л</a:t>
            </a:r>
            <a:endParaRPr lang="ru-RU" sz="2400"/>
          </a:p>
        </p:txBody>
      </p:sp>
      <p:sp>
        <p:nvSpPr>
          <p:cNvPr id="35855" name="AutoShape 15"/>
          <p:cNvSpPr>
            <a:spLocks noChangeArrowheads="1"/>
          </p:cNvSpPr>
          <p:nvPr/>
        </p:nvSpPr>
        <p:spPr bwMode="auto">
          <a:xfrm>
            <a:off x="4643438" y="4797425"/>
            <a:ext cx="4105275" cy="75723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57150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5856" name="Text Box 16"/>
          <p:cNvSpPr txBox="1">
            <a:spLocks noChangeArrowheads="1"/>
          </p:cNvSpPr>
          <p:nvPr/>
        </p:nvSpPr>
        <p:spPr bwMode="auto">
          <a:xfrm>
            <a:off x="4643438" y="4797425"/>
            <a:ext cx="41052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>
                <a:solidFill>
                  <a:srgbClr val="CC0000"/>
                </a:solidFill>
              </a:rPr>
              <a:t>Г: </a:t>
            </a:r>
            <a:r>
              <a:rPr lang="ru-RU" sz="2800" b="1"/>
              <a:t>минимум 2000 л</a:t>
            </a:r>
            <a:endParaRPr lang="ru-RU" sz="3600"/>
          </a:p>
        </p:txBody>
      </p:sp>
      <p:sp>
        <p:nvSpPr>
          <p:cNvPr id="35857" name="Text Box 17"/>
          <p:cNvSpPr txBox="1">
            <a:spLocks noChangeArrowheads="1"/>
          </p:cNvSpPr>
          <p:nvPr/>
        </p:nvSpPr>
        <p:spPr bwMode="auto">
          <a:xfrm>
            <a:off x="7667625" y="5529263"/>
            <a:ext cx="83661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000" b="1">
                <a:solidFill>
                  <a:srgbClr val="CC0000"/>
                </a:solidFill>
              </a:rPr>
              <a:t>17а</a:t>
            </a:r>
          </a:p>
        </p:txBody>
      </p:sp>
      <p:sp>
        <p:nvSpPr>
          <p:cNvPr id="39954" name="AutoShape 18"/>
          <p:cNvSpPr>
            <a:spLocks noChangeArrowheads="1"/>
          </p:cNvSpPr>
          <p:nvPr/>
        </p:nvSpPr>
        <p:spPr bwMode="auto">
          <a:xfrm>
            <a:off x="323850" y="4005263"/>
            <a:ext cx="4248150" cy="7191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57150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sz="2800" b="1">
                <a:solidFill>
                  <a:srgbClr val="CC0000"/>
                </a:solidFill>
              </a:rPr>
              <a:t>А: </a:t>
            </a:r>
            <a:r>
              <a:rPr lang="ru-RU" sz="2800" b="1"/>
              <a:t>минимум 500 л</a:t>
            </a:r>
            <a:endParaRPr lang="ru-RU" sz="2800"/>
          </a:p>
        </p:txBody>
      </p:sp>
      <p:pic>
        <p:nvPicPr>
          <p:cNvPr id="35859" name="Picture 21" descr="C:\Users\Лиля\Desktop\вода\2syuxz.jpg"/>
          <p:cNvPicPr>
            <a:picLocks noChangeAspect="1" noChangeArrowheads="1"/>
          </p:cNvPicPr>
          <p:nvPr/>
        </p:nvPicPr>
        <p:blipFill>
          <a:blip r:embed="rId6"/>
          <a:srcRect l="14490" r="27518"/>
          <a:stretch>
            <a:fillRect/>
          </a:stretch>
        </p:blipFill>
        <p:spPr bwMode="auto">
          <a:xfrm>
            <a:off x="323850" y="509588"/>
            <a:ext cx="3311525" cy="349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1000" fill="hold"/>
                                        <p:tgtEl>
                                          <p:spTgt spid="3995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5B305"/>
                                      </p:to>
                                    </p:animClr>
                                    <p:set>
                                      <p:cBhvr>
                                        <p:cTn id="7" dur="1000" fill="hold"/>
                                        <p:tgtEl>
                                          <p:spTgt spid="3995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1000" fill="hold"/>
                                        <p:tgtEl>
                                          <p:spTgt spid="3995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29090"/>
                </p:tgtEl>
              </p:cMediaNode>
            </p:audio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492500" y="404813"/>
            <a:ext cx="5651500" cy="1752600"/>
          </a:xfrm>
        </p:spPr>
        <p:txBody>
          <a:bodyPr/>
          <a:lstStyle/>
          <a:p>
            <a:pPr marR="0" algn="l" eaLnBrk="1" hangingPunct="1"/>
            <a:r>
              <a:rPr lang="ru-RU" sz="2500" b="1" dirty="0" smtClean="0"/>
              <a:t>«Вода, у тебя нет ни цвета, ни запаха, тебя невозможно описать, тобой наслаждаются, не ведая, что ты такое! </a:t>
            </a:r>
          </a:p>
          <a:p>
            <a:pPr marR="0" algn="l" eaLnBrk="1" hangingPunct="1"/>
            <a:r>
              <a:rPr lang="ru-RU" sz="2500" b="1" dirty="0" smtClean="0"/>
              <a:t>Нельзя сказать, что ты необходима для жизни: ты – сама жизнь! </a:t>
            </a:r>
          </a:p>
          <a:p>
            <a:pPr marR="0" algn="l" eaLnBrk="1" hangingPunct="1"/>
            <a:r>
              <a:rPr lang="ru-RU" sz="2500" b="1" dirty="0" smtClean="0"/>
              <a:t>Ты наполняешь нас радостью, которую не объяснить нашими чувствами. С тобой возвращаются к нам силы, с которыми уже простились. По твоей милости в нас вновь начинают бурлить высохшие родники нашего сердца… </a:t>
            </a:r>
          </a:p>
          <a:p>
            <a:pPr marR="0" algn="l" eaLnBrk="1" hangingPunct="1"/>
            <a:r>
              <a:rPr lang="ru-RU" sz="2500" b="1" dirty="0" smtClean="0"/>
              <a:t>Ты самое большое богатство на свете…»</a:t>
            </a:r>
            <a:endParaRPr lang="ru-RU" sz="2500" dirty="0" smtClean="0"/>
          </a:p>
        </p:txBody>
      </p:sp>
      <p:pic>
        <p:nvPicPr>
          <p:cNvPr id="36868" name="Picture 3" descr="C:\Users\Лиля\Desktop\вода\iCA9CG46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765175"/>
            <a:ext cx="3025775" cy="4122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9" name="Подзаголовок 2"/>
          <p:cNvSpPr txBox="1">
            <a:spLocks/>
          </p:cNvSpPr>
          <p:nvPr/>
        </p:nvSpPr>
        <p:spPr bwMode="auto">
          <a:xfrm>
            <a:off x="34925" y="5105400"/>
            <a:ext cx="3457575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18288"/>
          <a:lstStyle/>
          <a:p>
            <a:pPr algn="ctr"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None/>
            </a:pPr>
            <a:r>
              <a:rPr lang="ru-RU" sz="2600" b="1" i="1">
                <a:latin typeface="Times New Roman" pitchFamily="18" charset="0"/>
                <a:cs typeface="Times New Roman" pitchFamily="18" charset="0"/>
              </a:rPr>
              <a:t>Антуан де Сент-Экзюпери</a:t>
            </a:r>
          </a:p>
          <a:p>
            <a:pPr algn="ctr"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None/>
            </a:pPr>
            <a:r>
              <a:rPr lang="ru-RU" sz="2600" b="1" i="1">
                <a:latin typeface="Times New Roman" pitchFamily="18" charset="0"/>
                <a:cs typeface="Times New Roman" pitchFamily="18" charset="0"/>
              </a:rPr>
              <a:t>(1900-1944)</a:t>
            </a:r>
            <a:endParaRPr lang="ru-RU" sz="2600" i="1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142852"/>
            <a:ext cx="9144000" cy="620688"/>
          </a:xfrm>
          <a:extLst>
            <a:ext uri="{909E8E84-426E-40DD-AFC4-6F175D3DCCD1}"/>
            <a:ext uri="{91240B29-F687-4F45-9708-019B960494DF}"/>
          </a:extLst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3600" dirty="0" smtClean="0">
                <a:solidFill>
                  <a:srgbClr val="FFFF00"/>
                </a:solidFill>
                <a:effectLst/>
                <a:latin typeface="+mn-lt"/>
              </a:rPr>
              <a:t>Продолжите пословицы и поговорки</a:t>
            </a:r>
          </a:p>
        </p:txBody>
      </p:sp>
      <p:sp>
        <p:nvSpPr>
          <p:cNvPr id="1157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1039813"/>
            <a:ext cx="8893175" cy="1509712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sz="3200" b="1" dirty="0" smtClean="0">
                <a:latin typeface="Times New Roman" pitchFamily="18" charset="0"/>
              </a:rPr>
              <a:t>1. Чем пирог с бедою, лучше… </a:t>
            </a:r>
          </a:p>
          <a:p>
            <a:pPr eaLnBrk="1" hangingPunct="1">
              <a:lnSpc>
                <a:spcPct val="90000"/>
              </a:lnSpc>
            </a:pP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2. Обжегшись на молоке, … </a:t>
            </a:r>
          </a:p>
          <a:p>
            <a:pPr eaLnBrk="1" hangingPunct="1">
              <a:lnSpc>
                <a:spcPct val="90000"/>
              </a:lnSpc>
            </a:pP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3. На упрямых (обиженных)… </a:t>
            </a:r>
          </a:p>
          <a:p>
            <a:pPr eaLnBrk="1" hangingPunct="1">
              <a:lnSpc>
                <a:spcPct val="90000"/>
              </a:lnSpc>
            </a:pP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4. Не плюй в колодец – пригодится…</a:t>
            </a:r>
          </a:p>
          <a:p>
            <a:pPr eaLnBrk="1" hangingPunct="1">
              <a:lnSpc>
                <a:spcPct val="90000"/>
              </a:lnSpc>
            </a:pPr>
            <a:endParaRPr lang="ru-RU" sz="3200" b="1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5. Вывести на …</a:t>
            </a:r>
          </a:p>
          <a:p>
            <a:pPr eaLnBrk="1" hangingPunct="1">
              <a:lnSpc>
                <a:spcPct val="90000"/>
              </a:lnSpc>
            </a:pPr>
            <a:endParaRPr lang="ru-RU" sz="2000" b="1" i="1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6. Хочешь жить в ладу со свекровью, набери…</a:t>
            </a:r>
            <a:endParaRPr lang="ru-RU" sz="3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5716" name="Text Box 4"/>
          <p:cNvSpPr txBox="1">
            <a:spLocks noChangeArrowheads="1"/>
          </p:cNvSpPr>
          <p:nvPr/>
        </p:nvSpPr>
        <p:spPr bwMode="auto">
          <a:xfrm>
            <a:off x="5940425" y="1069975"/>
            <a:ext cx="3240088" cy="1135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90000"/>
              </a:lnSpc>
              <a:spcBef>
                <a:spcPct val="20000"/>
              </a:spcBef>
            </a:pPr>
            <a:r>
              <a:rPr lang="ru-RU" sz="3200" b="1">
                <a:solidFill>
                  <a:srgbClr val="FFFF00"/>
                </a:solidFill>
                <a:latin typeface="Times New Roman" pitchFamily="18" charset="0"/>
              </a:rPr>
              <a:t>хлеб с водою</a:t>
            </a:r>
          </a:p>
          <a:p>
            <a:pPr>
              <a:spcBef>
                <a:spcPct val="50000"/>
              </a:spcBef>
            </a:pPr>
            <a:endParaRPr lang="ru-RU" sz="2600">
              <a:latin typeface="Times New Roman" pitchFamily="18" charset="0"/>
            </a:endParaRPr>
          </a:p>
        </p:txBody>
      </p:sp>
      <p:sp>
        <p:nvSpPr>
          <p:cNvPr id="115717" name="Text Box 5"/>
          <p:cNvSpPr txBox="1">
            <a:spLocks noChangeArrowheads="1"/>
          </p:cNvSpPr>
          <p:nvPr/>
        </p:nvSpPr>
        <p:spPr bwMode="auto">
          <a:xfrm>
            <a:off x="3367088" y="4683125"/>
            <a:ext cx="4300537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32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чистую воду</a:t>
            </a:r>
            <a:endParaRPr lang="ru-RU" sz="3200" b="1" dirty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5718" name="Text Box 6"/>
          <p:cNvSpPr txBox="1">
            <a:spLocks noChangeArrowheads="1"/>
          </p:cNvSpPr>
          <p:nvPr/>
        </p:nvSpPr>
        <p:spPr bwMode="auto">
          <a:xfrm>
            <a:off x="5508625" y="1836738"/>
            <a:ext cx="33115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32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дуем на воду</a:t>
            </a:r>
            <a:endParaRPr lang="ru-RU" sz="3200" b="1" dirty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5719" name="Text Box 7"/>
          <p:cNvSpPr txBox="1">
            <a:spLocks noChangeArrowheads="1"/>
          </p:cNvSpPr>
          <p:nvPr/>
        </p:nvSpPr>
        <p:spPr bwMode="auto">
          <a:xfrm>
            <a:off x="5867400" y="2781300"/>
            <a:ext cx="2289175" cy="53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90000"/>
              </a:lnSpc>
              <a:spcBef>
                <a:spcPct val="20000"/>
              </a:spcBef>
            </a:pPr>
            <a:r>
              <a:rPr lang="ru-RU" sz="3200" b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воду возят</a:t>
            </a:r>
            <a:endParaRPr lang="ru-RU" sz="2600">
              <a:latin typeface="Times New Roman" pitchFamily="18" charset="0"/>
            </a:endParaRPr>
          </a:p>
        </p:txBody>
      </p:sp>
      <p:sp>
        <p:nvSpPr>
          <p:cNvPr id="115720" name="Text Box 8"/>
          <p:cNvSpPr txBox="1">
            <a:spLocks noChangeArrowheads="1"/>
          </p:cNvSpPr>
          <p:nvPr/>
        </p:nvSpPr>
        <p:spPr bwMode="auto">
          <a:xfrm>
            <a:off x="668338" y="4149725"/>
            <a:ext cx="3759200" cy="53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90000"/>
              </a:lnSpc>
              <a:spcBef>
                <a:spcPct val="20000"/>
              </a:spcBef>
            </a:pPr>
            <a:r>
              <a:rPr lang="ru-RU" sz="3200" b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воды напиться</a:t>
            </a:r>
          </a:p>
        </p:txBody>
      </p:sp>
      <p:sp>
        <p:nvSpPr>
          <p:cNvPr id="115721" name="Text Box 9"/>
          <p:cNvSpPr txBox="1">
            <a:spLocks noChangeArrowheads="1"/>
          </p:cNvSpPr>
          <p:nvPr/>
        </p:nvSpPr>
        <p:spPr bwMode="auto">
          <a:xfrm>
            <a:off x="663575" y="6003925"/>
            <a:ext cx="3168650" cy="53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90000"/>
              </a:lnSpc>
              <a:spcBef>
                <a:spcPct val="20000"/>
              </a:spcBef>
            </a:pPr>
            <a:r>
              <a:rPr lang="ru-RU" sz="3200" b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 рот водицы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10"/>
                                        <p:tgtEl>
                                          <p:spTgt spid="1157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10"/>
                                        <p:tgtEl>
                                          <p:spTgt spid="1157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0"/>
                                        <p:tgtEl>
                                          <p:spTgt spid="1157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300"/>
                                        <p:tgtEl>
                                          <p:spTgt spid="1157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10"/>
                                        <p:tgtEl>
                                          <p:spTgt spid="1157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10"/>
                                        <p:tgtEl>
                                          <p:spTgt spid="1157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0"/>
                                        <p:tgtEl>
                                          <p:spTgt spid="1157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300"/>
                                        <p:tgtEl>
                                          <p:spTgt spid="1157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1" dur="10"/>
                                        <p:tgtEl>
                                          <p:spTgt spid="1157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2" dur="10"/>
                                        <p:tgtEl>
                                          <p:spTgt spid="1157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0"/>
                                        <p:tgtEl>
                                          <p:spTgt spid="1157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300"/>
                                        <p:tgtEl>
                                          <p:spTgt spid="1157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3" dur="10"/>
                                        <p:tgtEl>
                                          <p:spTgt spid="1157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4" dur="10"/>
                                        <p:tgtEl>
                                          <p:spTgt spid="1157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10"/>
                                        <p:tgtEl>
                                          <p:spTgt spid="1157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300"/>
                                        <p:tgtEl>
                                          <p:spTgt spid="1157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5" dur="10"/>
                                        <p:tgtEl>
                                          <p:spTgt spid="1157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6" dur="10"/>
                                        <p:tgtEl>
                                          <p:spTgt spid="1157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10"/>
                                        <p:tgtEl>
                                          <p:spTgt spid="1157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300"/>
                                        <p:tgtEl>
                                          <p:spTgt spid="1157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7" dur="10"/>
                                        <p:tgtEl>
                                          <p:spTgt spid="11571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8" dur="10"/>
                                        <p:tgtEl>
                                          <p:spTgt spid="11571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9" dur="10"/>
                                        <p:tgtEl>
                                          <p:spTgt spid="11571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 nodeType="clickPar">
                      <p:stCondLst>
                        <p:cond delay="indefinite"/>
                      </p:stCondLst>
                      <p:childTnLst>
                        <p:par>
                          <p:cTn id="7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4" dur="300"/>
                                        <p:tgtEl>
                                          <p:spTgt spid="1157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5717" grpId="0"/>
      <p:bldP spid="115718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12750" y="695325"/>
            <a:ext cx="8893175" cy="1509713"/>
          </a:xfrm>
        </p:spPr>
        <p:txBody>
          <a:bodyPr>
            <a:normAutofit fontScale="25000" lnSpcReduction="20000"/>
          </a:bodyPr>
          <a:lstStyle/>
          <a:p>
            <a:pPr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12800" b="1" dirty="0" smtClean="0">
                <a:latin typeface="Times New Roman" pitchFamily="18" charset="0"/>
              </a:rPr>
              <a:t>7. С лица… </a:t>
            </a: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ru-RU" sz="12800" b="1" dirty="0" smtClean="0"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12800" b="1" dirty="0" smtClean="0">
                <a:latin typeface="Times New Roman" pitchFamily="18" charset="0"/>
                <a:cs typeface="Times New Roman" pitchFamily="18" charset="0"/>
              </a:rPr>
              <a:t>8. Что прошло, то… </a:t>
            </a: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ru-RU" sz="12800" b="1" dirty="0" smtClean="0"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12800" b="1" dirty="0" smtClean="0">
                <a:latin typeface="Times New Roman" pitchFamily="18" charset="0"/>
                <a:cs typeface="Times New Roman" pitchFamily="18" charset="0"/>
              </a:rPr>
              <a:t>9. Концы… </a:t>
            </a: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ru-RU" sz="12800" b="1" dirty="0" smtClean="0"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12800" b="1" dirty="0" smtClean="0">
                <a:latin typeface="Times New Roman" pitchFamily="18" charset="0"/>
                <a:cs typeface="Times New Roman" pitchFamily="18" charset="0"/>
              </a:rPr>
              <a:t>10. Деньги, что …</a:t>
            </a: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ru-RU" sz="12800" b="1" dirty="0" smtClean="0"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12800" b="1" dirty="0" smtClean="0">
                <a:latin typeface="Times New Roman" pitchFamily="18" charset="0"/>
                <a:cs typeface="Times New Roman" pitchFamily="18" charset="0"/>
              </a:rPr>
              <a:t>11. Друзья – …</a:t>
            </a: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ru-RU" sz="12800" b="1" i="1" dirty="0" smtClean="0"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12800" b="1" dirty="0" smtClean="0">
                <a:latin typeface="Times New Roman" pitchFamily="18" charset="0"/>
                <a:cs typeface="Times New Roman" pitchFamily="18" charset="0"/>
              </a:rPr>
              <a:t>12. Носить…</a:t>
            </a: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ru-RU" sz="32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5716" name="Text Box 4"/>
          <p:cNvSpPr txBox="1">
            <a:spLocks noChangeArrowheads="1"/>
          </p:cNvSpPr>
          <p:nvPr/>
        </p:nvSpPr>
        <p:spPr bwMode="auto">
          <a:xfrm>
            <a:off x="2628900" y="588963"/>
            <a:ext cx="3238500" cy="53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90000"/>
              </a:lnSpc>
              <a:spcBef>
                <a:spcPct val="20000"/>
              </a:spcBef>
            </a:pPr>
            <a:r>
              <a:rPr lang="ru-RU" sz="3200" b="1">
                <a:solidFill>
                  <a:srgbClr val="FFFF00"/>
                </a:solidFill>
                <a:latin typeface="Times New Roman" pitchFamily="18" charset="0"/>
              </a:rPr>
              <a:t>воду не пить</a:t>
            </a:r>
            <a:endParaRPr lang="ru-RU" sz="2600">
              <a:latin typeface="Times New Roman" pitchFamily="18" charset="0"/>
            </a:endParaRPr>
          </a:p>
        </p:txBody>
      </p:sp>
      <p:sp>
        <p:nvSpPr>
          <p:cNvPr id="115717" name="Text Box 5"/>
          <p:cNvSpPr txBox="1">
            <a:spLocks noChangeArrowheads="1"/>
          </p:cNvSpPr>
          <p:nvPr/>
        </p:nvSpPr>
        <p:spPr bwMode="auto">
          <a:xfrm>
            <a:off x="3222625" y="4076700"/>
            <a:ext cx="43021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32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не разлить водой</a:t>
            </a:r>
            <a:endParaRPr lang="ru-RU" sz="3200" b="1" dirty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5718" name="Text Box 6"/>
          <p:cNvSpPr txBox="1">
            <a:spLocks noChangeArrowheads="1"/>
          </p:cNvSpPr>
          <p:nvPr/>
        </p:nvSpPr>
        <p:spPr bwMode="auto">
          <a:xfrm>
            <a:off x="4140200" y="1412875"/>
            <a:ext cx="3311525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32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 воду ушло</a:t>
            </a:r>
            <a:endParaRPr lang="ru-RU" sz="3200" b="1" dirty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5719" name="Text Box 7"/>
          <p:cNvSpPr txBox="1">
            <a:spLocks noChangeArrowheads="1"/>
          </p:cNvSpPr>
          <p:nvPr/>
        </p:nvSpPr>
        <p:spPr bwMode="auto">
          <a:xfrm>
            <a:off x="2628900" y="2332038"/>
            <a:ext cx="2287588" cy="534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90000"/>
              </a:lnSpc>
              <a:spcBef>
                <a:spcPct val="20000"/>
              </a:spcBef>
            </a:pPr>
            <a:r>
              <a:rPr lang="ru-RU" sz="3200" b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 воду</a:t>
            </a:r>
            <a:endParaRPr lang="ru-RU" sz="2600">
              <a:latin typeface="Times New Roman" pitchFamily="18" charset="0"/>
            </a:endParaRPr>
          </a:p>
        </p:txBody>
      </p:sp>
      <p:sp>
        <p:nvSpPr>
          <p:cNvPr id="115720" name="Text Box 8"/>
          <p:cNvSpPr txBox="1">
            <a:spLocks noChangeArrowheads="1"/>
          </p:cNvSpPr>
          <p:nvPr/>
        </p:nvSpPr>
        <p:spPr bwMode="auto">
          <a:xfrm>
            <a:off x="3835400" y="3214688"/>
            <a:ext cx="3760788" cy="534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90000"/>
              </a:lnSpc>
              <a:spcBef>
                <a:spcPct val="20000"/>
              </a:spcBef>
            </a:pPr>
            <a:r>
              <a:rPr lang="ru-RU" sz="3200" b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вода</a:t>
            </a:r>
          </a:p>
        </p:txBody>
      </p:sp>
      <p:sp>
        <p:nvSpPr>
          <p:cNvPr id="115721" name="Text Box 9"/>
          <p:cNvSpPr txBox="1">
            <a:spLocks noChangeArrowheads="1"/>
          </p:cNvSpPr>
          <p:nvPr/>
        </p:nvSpPr>
        <p:spPr bwMode="auto">
          <a:xfrm>
            <a:off x="2916238" y="4941888"/>
            <a:ext cx="3168650" cy="53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90000"/>
              </a:lnSpc>
              <a:spcBef>
                <a:spcPct val="20000"/>
              </a:spcBef>
            </a:pPr>
            <a:r>
              <a:rPr lang="ru-RU" sz="3200" b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воду в решете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10"/>
                                        <p:tgtEl>
                                          <p:spTgt spid="1157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10"/>
                                        <p:tgtEl>
                                          <p:spTgt spid="1157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0"/>
                                        <p:tgtEl>
                                          <p:spTgt spid="1157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300"/>
                                        <p:tgtEl>
                                          <p:spTgt spid="1157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10"/>
                                        <p:tgtEl>
                                          <p:spTgt spid="1157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10"/>
                                        <p:tgtEl>
                                          <p:spTgt spid="1157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0"/>
                                        <p:tgtEl>
                                          <p:spTgt spid="1157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300"/>
                                        <p:tgtEl>
                                          <p:spTgt spid="1157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1" dur="10"/>
                                        <p:tgtEl>
                                          <p:spTgt spid="1157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2" dur="10"/>
                                        <p:tgtEl>
                                          <p:spTgt spid="1157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0"/>
                                        <p:tgtEl>
                                          <p:spTgt spid="1157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300"/>
                                        <p:tgtEl>
                                          <p:spTgt spid="1157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3" dur="10"/>
                                        <p:tgtEl>
                                          <p:spTgt spid="1157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4" dur="10"/>
                                        <p:tgtEl>
                                          <p:spTgt spid="1157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10"/>
                                        <p:tgtEl>
                                          <p:spTgt spid="1157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300"/>
                                        <p:tgtEl>
                                          <p:spTgt spid="1157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5" dur="10"/>
                                        <p:tgtEl>
                                          <p:spTgt spid="1157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6" dur="10"/>
                                        <p:tgtEl>
                                          <p:spTgt spid="1157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10"/>
                                        <p:tgtEl>
                                          <p:spTgt spid="1157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300"/>
                                        <p:tgtEl>
                                          <p:spTgt spid="1157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7" dur="10"/>
                                        <p:tgtEl>
                                          <p:spTgt spid="11571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8" dur="10"/>
                                        <p:tgtEl>
                                          <p:spTgt spid="11571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9" dur="10"/>
                                        <p:tgtEl>
                                          <p:spTgt spid="11571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 nodeType="clickPar">
                      <p:stCondLst>
                        <p:cond delay="indefinite"/>
                      </p:stCondLst>
                      <p:childTnLst>
                        <p:par>
                          <p:cTn id="7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4" dur="300"/>
                                        <p:tgtEl>
                                          <p:spTgt spid="1157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5717" grpId="0"/>
      <p:bldP spid="115718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563563"/>
            <a:ext cx="8893175" cy="1509712"/>
          </a:xfrm>
        </p:spPr>
        <p:txBody>
          <a:bodyPr>
            <a:normAutofit fontScale="25000" lnSpcReduction="20000"/>
          </a:bodyPr>
          <a:lstStyle/>
          <a:p>
            <a:pPr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12800" b="1" dirty="0" smtClean="0">
                <a:latin typeface="Times New Roman" pitchFamily="18" charset="0"/>
              </a:rPr>
              <a:t>13. Будь здорова как</a:t>
            </a:r>
            <a:r>
              <a:rPr lang="ru-RU" sz="12800" b="1" dirty="0" smtClean="0">
                <a:latin typeface="Times New Roman" pitchFamily="18" charset="0"/>
                <a:cs typeface="Times New Roman" pitchFamily="18" charset="0"/>
              </a:rPr>
              <a:t>…  </a:t>
            </a: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ru-RU" sz="12800" b="1" dirty="0" smtClean="0"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12800" b="1" dirty="0" smtClean="0">
                <a:latin typeface="Times New Roman" pitchFamily="18" charset="0"/>
                <a:cs typeface="Times New Roman" pitchFamily="18" charset="0"/>
              </a:rPr>
              <a:t>14. Нельзя войти дважды в одну… </a:t>
            </a: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ru-RU" sz="12800" b="1" dirty="0" smtClean="0"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ru-RU" sz="12800" b="1" dirty="0" smtClean="0"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12800" b="1" dirty="0" smtClean="0">
                <a:latin typeface="Times New Roman" pitchFamily="18" charset="0"/>
                <a:cs typeface="Times New Roman" pitchFamily="18" charset="0"/>
              </a:rPr>
              <a:t>15. Под лежачий камень … </a:t>
            </a: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ru-RU" sz="12800" b="1" dirty="0" smtClean="0"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12800" b="1" dirty="0" smtClean="0">
                <a:latin typeface="Times New Roman" pitchFamily="18" charset="0"/>
                <a:cs typeface="Times New Roman" pitchFamily="18" charset="0"/>
              </a:rPr>
              <a:t>16. Правда в огне не горит и …</a:t>
            </a: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ru-RU" sz="12800" b="1" dirty="0" smtClean="0"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ru-RU" sz="12800" b="1" dirty="0" smtClean="0"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12800" b="1" dirty="0" smtClean="0">
                <a:latin typeface="Times New Roman" pitchFamily="18" charset="0"/>
                <a:cs typeface="Times New Roman" pitchFamily="18" charset="0"/>
              </a:rPr>
              <a:t>17. Май с травой, а апрель …</a:t>
            </a: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ru-RU" sz="12800" b="1" i="1" dirty="0" smtClean="0"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12800" b="1" dirty="0" smtClean="0">
                <a:latin typeface="Times New Roman" pitchFamily="18" charset="0"/>
                <a:cs typeface="Times New Roman" pitchFamily="18" charset="0"/>
              </a:rPr>
              <a:t>18. С тех пор утекло много…</a:t>
            </a: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ru-RU" sz="32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5716" name="Text Box 4"/>
          <p:cNvSpPr txBox="1">
            <a:spLocks noChangeArrowheads="1"/>
          </p:cNvSpPr>
          <p:nvPr/>
        </p:nvSpPr>
        <p:spPr bwMode="auto">
          <a:xfrm>
            <a:off x="4376738" y="460375"/>
            <a:ext cx="3240087" cy="53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90000"/>
              </a:lnSpc>
              <a:spcBef>
                <a:spcPct val="20000"/>
              </a:spcBef>
            </a:pPr>
            <a:r>
              <a:rPr lang="ru-RU" sz="3200" b="1">
                <a:solidFill>
                  <a:srgbClr val="FFFF00"/>
                </a:solidFill>
                <a:latin typeface="Times New Roman" pitchFamily="18" charset="0"/>
              </a:rPr>
              <a:t>вода</a:t>
            </a:r>
            <a:endParaRPr lang="ru-RU" sz="2600">
              <a:latin typeface="Times New Roman" pitchFamily="18" charset="0"/>
            </a:endParaRPr>
          </a:p>
        </p:txBody>
      </p:sp>
      <p:sp>
        <p:nvSpPr>
          <p:cNvPr id="115717" name="Text Box 5"/>
          <p:cNvSpPr txBox="1">
            <a:spLocks noChangeArrowheads="1"/>
          </p:cNvSpPr>
          <p:nvPr/>
        </p:nvSpPr>
        <p:spPr bwMode="auto">
          <a:xfrm>
            <a:off x="5651500" y="4797425"/>
            <a:ext cx="196373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32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 водой</a:t>
            </a:r>
            <a:endParaRPr lang="ru-RU" sz="3200" b="1" dirty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5718" name="Text Box 6"/>
          <p:cNvSpPr txBox="1">
            <a:spLocks noChangeArrowheads="1"/>
          </p:cNvSpPr>
          <p:nvPr/>
        </p:nvSpPr>
        <p:spPr bwMode="auto">
          <a:xfrm>
            <a:off x="827088" y="1754188"/>
            <a:ext cx="331311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32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и ту же воду</a:t>
            </a:r>
            <a:endParaRPr lang="ru-RU" sz="3200" b="1" dirty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5719" name="Text Box 7"/>
          <p:cNvSpPr txBox="1">
            <a:spLocks noChangeArrowheads="1"/>
          </p:cNvSpPr>
          <p:nvPr/>
        </p:nvSpPr>
        <p:spPr bwMode="auto">
          <a:xfrm>
            <a:off x="5202238" y="2636838"/>
            <a:ext cx="2970212" cy="534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90000"/>
              </a:lnSpc>
              <a:spcBef>
                <a:spcPct val="20000"/>
              </a:spcBef>
            </a:pPr>
            <a:r>
              <a:rPr lang="ru-RU" sz="3200" b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и вода не течет</a:t>
            </a:r>
            <a:endParaRPr lang="ru-RU" sz="2600">
              <a:latin typeface="Times New Roman" pitchFamily="18" charset="0"/>
            </a:endParaRPr>
          </a:p>
        </p:txBody>
      </p:sp>
      <p:sp>
        <p:nvSpPr>
          <p:cNvPr id="115720" name="Text Box 8"/>
          <p:cNvSpPr txBox="1">
            <a:spLocks noChangeArrowheads="1"/>
          </p:cNvSpPr>
          <p:nvPr/>
        </p:nvSpPr>
        <p:spPr bwMode="auto">
          <a:xfrm>
            <a:off x="827088" y="4076700"/>
            <a:ext cx="3313112" cy="53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90000"/>
              </a:lnSpc>
              <a:spcBef>
                <a:spcPct val="20000"/>
              </a:spcBef>
            </a:pPr>
            <a:r>
              <a:rPr lang="ru-RU" sz="3200" b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и в воде не тонет</a:t>
            </a:r>
          </a:p>
        </p:txBody>
      </p:sp>
      <p:sp>
        <p:nvSpPr>
          <p:cNvPr id="115721" name="Text Box 9"/>
          <p:cNvSpPr txBox="1">
            <a:spLocks noChangeArrowheads="1"/>
          </p:cNvSpPr>
          <p:nvPr/>
        </p:nvSpPr>
        <p:spPr bwMode="auto">
          <a:xfrm>
            <a:off x="5651500" y="5732463"/>
            <a:ext cx="1209675" cy="53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90000"/>
              </a:lnSpc>
              <a:spcBef>
                <a:spcPct val="20000"/>
              </a:spcBef>
            </a:pPr>
            <a:r>
              <a:rPr lang="ru-RU" sz="3200" b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воды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10"/>
                                        <p:tgtEl>
                                          <p:spTgt spid="1157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10"/>
                                        <p:tgtEl>
                                          <p:spTgt spid="1157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0"/>
                                        <p:tgtEl>
                                          <p:spTgt spid="1157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300"/>
                                        <p:tgtEl>
                                          <p:spTgt spid="1157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10"/>
                                        <p:tgtEl>
                                          <p:spTgt spid="1157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10"/>
                                        <p:tgtEl>
                                          <p:spTgt spid="1157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0"/>
                                        <p:tgtEl>
                                          <p:spTgt spid="1157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300"/>
                                        <p:tgtEl>
                                          <p:spTgt spid="1157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1" dur="10"/>
                                        <p:tgtEl>
                                          <p:spTgt spid="1157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2" dur="10"/>
                                        <p:tgtEl>
                                          <p:spTgt spid="1157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0"/>
                                        <p:tgtEl>
                                          <p:spTgt spid="1157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300"/>
                                        <p:tgtEl>
                                          <p:spTgt spid="1157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3" dur="10"/>
                                        <p:tgtEl>
                                          <p:spTgt spid="1157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4" dur="10"/>
                                        <p:tgtEl>
                                          <p:spTgt spid="1157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10"/>
                                        <p:tgtEl>
                                          <p:spTgt spid="1157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300"/>
                                        <p:tgtEl>
                                          <p:spTgt spid="1157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5" dur="10"/>
                                        <p:tgtEl>
                                          <p:spTgt spid="11571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6" dur="10"/>
                                        <p:tgtEl>
                                          <p:spTgt spid="11571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10"/>
                                        <p:tgtEl>
                                          <p:spTgt spid="11571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300"/>
                                        <p:tgtEl>
                                          <p:spTgt spid="1157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7" dur="10"/>
                                        <p:tgtEl>
                                          <p:spTgt spid="11571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8" dur="10"/>
                                        <p:tgtEl>
                                          <p:spTgt spid="11571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9" dur="10"/>
                                        <p:tgtEl>
                                          <p:spTgt spid="11571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 nodeType="clickPar">
                      <p:stCondLst>
                        <p:cond delay="indefinite"/>
                      </p:stCondLst>
                      <p:childTnLst>
                        <p:par>
                          <p:cTn id="7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4" dur="300"/>
                                        <p:tgtEl>
                                          <p:spTgt spid="1157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5717" grpId="0"/>
      <p:bldP spid="115718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857752" y="428604"/>
            <a:ext cx="3932237" cy="1752600"/>
          </a:xfrm>
        </p:spPr>
        <p:txBody>
          <a:bodyPr/>
          <a:lstStyle/>
          <a:p>
            <a:pPr marR="0" algn="ctr" eaLnBrk="1" hangingPunct="1"/>
            <a:r>
              <a:rPr lang="ru-RU" sz="6000" b="1" dirty="0" smtClean="0">
                <a:solidFill>
                  <a:srgbClr val="FFFF00"/>
                </a:solidFill>
              </a:rPr>
              <a:t>Вода          и песни</a:t>
            </a:r>
          </a:p>
        </p:txBody>
      </p:sp>
      <p:pic>
        <p:nvPicPr>
          <p:cNvPr id="40964" name="Picture 2" descr="C:\Users\Лиля\Desktop\вода\Damla_Resimleri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88" y="214313"/>
            <a:ext cx="4321175" cy="3240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5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16463" y="3671888"/>
            <a:ext cx="4313237" cy="287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7" name="Picture 8" descr="D:\день земли\64766548_1251191600_melnica1smoll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57188" y="3643313"/>
            <a:ext cx="4143375" cy="2881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Водовоз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/>
          <a:stretch>
            <a:fillRect/>
          </a:stretch>
        </p:blipFill>
        <p:spPr>
          <a:xfrm>
            <a:off x="4071934" y="6072206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5174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8" name="Picture 4" descr="C:\Users\Лиля\Desktop\вода\54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6713" y="260350"/>
            <a:ext cx="3932237" cy="345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89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00563" y="3429000"/>
            <a:ext cx="4249737" cy="297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91" name="Picture 7" descr="D:\день земли\8.jp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AFAFA"/>
              </a:clrFrom>
              <a:clrTo>
                <a:srgbClr val="FAFAF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857750" y="285750"/>
            <a:ext cx="3548063" cy="2859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92" name="Picture 8" descr="D:\день земли\Hh4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00063" y="3929063"/>
            <a:ext cx="3533775" cy="2500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Водяной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/>
          <a:stretch>
            <a:fillRect/>
          </a:stretch>
        </p:blipFill>
        <p:spPr>
          <a:xfrm>
            <a:off x="3714744" y="6072206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1384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2" name="Picture 2" descr="C:\Users\Лиля\Desktop\вода\1181968527_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3850" y="404813"/>
            <a:ext cx="4027488" cy="287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3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51400" y="379413"/>
            <a:ext cx="3862388" cy="290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4" name="Picture 6" descr="C:\Users\Лиля\Desktop\вода\80719517_large_3906024_viewer_33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8625" y="3571875"/>
            <a:ext cx="381000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6" name="Picture 8" descr="D:\день земли\121604702635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494213" y="3571875"/>
            <a:ext cx="4346575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Сулар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/>
          <a:stretch>
            <a:fillRect/>
          </a:stretch>
        </p:blipFill>
        <p:spPr>
          <a:xfrm>
            <a:off x="3929058" y="6072206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706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88938" y="260350"/>
            <a:ext cx="8280400" cy="1752600"/>
          </a:xfrm>
        </p:spPr>
        <p:txBody>
          <a:bodyPr/>
          <a:lstStyle/>
          <a:p>
            <a:pPr marR="0" algn="l" eaLnBrk="1" hangingPunct="1"/>
            <a:r>
              <a:rPr lang="ru-RU" b="1" smtClean="0"/>
              <a:t>22 марта – День воды, который с 1993 года был объявлен Генеральной Ассамблеей Организации Объединённых Наций Всемирным днём водных ресурсов. В Республике Башкортостан отмечается с 1996 года.</a:t>
            </a:r>
            <a:endParaRPr lang="ru-RU" smtClean="0"/>
          </a:p>
        </p:txBody>
      </p:sp>
      <p:pic>
        <p:nvPicPr>
          <p:cNvPr id="9220" name="Picture 3" descr="C:\Users\Лиля\Desktop\вода\1269259892.jpg"/>
          <p:cNvPicPr>
            <a:picLocks noChangeAspect="1" noChangeArrowheads="1"/>
          </p:cNvPicPr>
          <p:nvPr/>
        </p:nvPicPr>
        <p:blipFill>
          <a:blip r:embed="rId2"/>
          <a:srcRect l="6346" r="6038"/>
          <a:stretch>
            <a:fillRect/>
          </a:stretch>
        </p:blipFill>
        <p:spPr bwMode="auto">
          <a:xfrm>
            <a:off x="11113" y="2997200"/>
            <a:ext cx="3597275" cy="299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1" name="Picture 4" descr="C:\Users\Лиля\Desktop\вода\iCAR52ZM8.jpg"/>
          <p:cNvPicPr>
            <a:picLocks noChangeAspect="1" noChangeArrowheads="1"/>
          </p:cNvPicPr>
          <p:nvPr/>
        </p:nvPicPr>
        <p:blipFill>
          <a:blip r:embed="rId3"/>
          <a:srcRect l="10934"/>
          <a:stretch>
            <a:fillRect/>
          </a:stretch>
        </p:blipFill>
        <p:spPr bwMode="auto">
          <a:xfrm>
            <a:off x="5600700" y="2997200"/>
            <a:ext cx="3543300" cy="299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2" name="Picture 5" descr="C:\Users\Лиля\Desktop\вода\water_day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97275" y="2205038"/>
            <a:ext cx="2003425" cy="205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3" name="Picture 6" descr="C:\Users\Лиля\Desktop\вода\final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597275" y="4224338"/>
            <a:ext cx="2003425" cy="2671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6" name="Picture 2" descr="C:\Users\Лиля\Desktop\вода\10420002.jpg"/>
          <p:cNvPicPr>
            <a:picLocks noChangeAspect="1" noChangeArrowheads="1"/>
          </p:cNvPicPr>
          <p:nvPr/>
        </p:nvPicPr>
        <p:blipFill>
          <a:blip r:embed="rId3"/>
          <a:srcRect l="6952" t="3360" b="6285"/>
          <a:stretch>
            <a:fillRect/>
          </a:stretch>
        </p:blipFill>
        <p:spPr bwMode="auto">
          <a:xfrm>
            <a:off x="4572000" y="357188"/>
            <a:ext cx="4344988" cy="328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37" name="Picture 3"/>
          <p:cNvPicPr>
            <a:picLocks noChangeAspect="1" noChangeArrowheads="1"/>
          </p:cNvPicPr>
          <p:nvPr/>
        </p:nvPicPr>
        <p:blipFill>
          <a:blip r:embed="rId4"/>
          <a:srcRect l="5347" t="7922" r="26489"/>
          <a:stretch>
            <a:fillRect/>
          </a:stretch>
        </p:blipFill>
        <p:spPr bwMode="auto">
          <a:xfrm>
            <a:off x="314325" y="3214688"/>
            <a:ext cx="4006850" cy="3376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39" name="Picture 2" descr="D:\день земли\313_XL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0063" y="419100"/>
            <a:ext cx="3429000" cy="2582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40" name="Picture 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643438" y="3883025"/>
            <a:ext cx="4168775" cy="268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Пресняков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/>
          <a:stretch>
            <a:fillRect/>
          </a:stretch>
        </p:blipFill>
        <p:spPr>
          <a:xfrm>
            <a:off x="4786314" y="6215082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2249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60" name="Picture 3" descr="D:\день земли\56533453_PLASTOV_RODNIK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4875" y="357188"/>
            <a:ext cx="4191000" cy="6173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61" name="Picture 4" descr="D:\день земли\0c011c999edcfa330aed93fc6ff8ccf8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50" y="3500438"/>
            <a:ext cx="4071938" cy="305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62" name="Picture 5" descr="D:\день земли\ghivaya-voda-kolodec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85750" y="357188"/>
            <a:ext cx="4238625" cy="300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Колодец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/>
          <a:stretch>
            <a:fillRect/>
          </a:stretch>
        </p:blipFill>
        <p:spPr>
          <a:xfrm>
            <a:off x="4857752" y="6215082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1114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4" name="Picture 2" descr="F:\картины вода\0b02dc3e52cd.jpg"/>
          <p:cNvPicPr>
            <a:picLocks noChangeAspect="1" noChangeArrowheads="1"/>
          </p:cNvPicPr>
          <p:nvPr/>
        </p:nvPicPr>
        <p:blipFill>
          <a:blip r:embed="rId3"/>
          <a:srcRect r="13451"/>
          <a:stretch>
            <a:fillRect/>
          </a:stretch>
        </p:blipFill>
        <p:spPr bwMode="auto">
          <a:xfrm>
            <a:off x="4714875" y="357188"/>
            <a:ext cx="4117975" cy="3228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85" name="Picture 3" descr="F:\картины вода\7cebc7fff6da.jpg"/>
          <p:cNvPicPr>
            <a:picLocks noChangeAspect="1" noChangeArrowheads="1"/>
          </p:cNvPicPr>
          <p:nvPr/>
        </p:nvPicPr>
        <p:blipFill>
          <a:blip r:embed="rId4"/>
          <a:srcRect l="7051"/>
          <a:stretch>
            <a:fillRect/>
          </a:stretch>
        </p:blipFill>
        <p:spPr bwMode="auto">
          <a:xfrm>
            <a:off x="428625" y="357188"/>
            <a:ext cx="3981450" cy="321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86" name="Picture 4" descr="F:\картины вода\D4nRY9j8rc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953000" y="3786188"/>
            <a:ext cx="3811588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88" name="Picture 7" descr="D:\день земли\053c2b243f0c1f60107ad11b781ffe03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42938" y="3786188"/>
            <a:ext cx="3571875" cy="285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Чишм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/>
          <a:stretch>
            <a:fillRect/>
          </a:stretch>
        </p:blipFill>
        <p:spPr>
          <a:xfrm>
            <a:off x="3857620" y="6215082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2066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8" name="Picture 2" descr="F:\картины вода\Steve_Wall69.jpg"/>
          <p:cNvPicPr>
            <a:picLocks noChangeAspect="1" noChangeArrowheads="1"/>
          </p:cNvPicPr>
          <p:nvPr/>
        </p:nvPicPr>
        <p:blipFill>
          <a:blip r:embed="rId3"/>
          <a:srcRect l="8476" t="7057" r="4169" b="6207"/>
          <a:stretch>
            <a:fillRect/>
          </a:stretch>
        </p:blipFill>
        <p:spPr bwMode="auto">
          <a:xfrm>
            <a:off x="214313" y="285750"/>
            <a:ext cx="4502150" cy="304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09" name="Picture 3" descr="F:\картины вода\1027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929188" y="3643313"/>
            <a:ext cx="3984625" cy="2989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10" name="Picture 8" descr="D:\день земли\20100511200446-08ce6063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929188" y="285750"/>
            <a:ext cx="4000500" cy="300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11" name="Picture 9" descr="D:\день земли\00351880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57188" y="3571875"/>
            <a:ext cx="4071937" cy="305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Учкудук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/>
          <a:stretch>
            <a:fillRect/>
          </a:stretch>
        </p:blipFill>
        <p:spPr>
          <a:xfrm>
            <a:off x="3929058" y="628652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5075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2" name="Picture 2" descr="F:\картины вода\0_261d5_e58038ae_XL.jpg"/>
          <p:cNvPicPr>
            <a:picLocks noChangeAspect="1" noChangeArrowheads="1"/>
          </p:cNvPicPr>
          <p:nvPr/>
        </p:nvPicPr>
        <p:blipFill>
          <a:blip r:embed="rId2"/>
          <a:srcRect l="5806" t="6525" r="6671" b="5580"/>
          <a:stretch>
            <a:fillRect/>
          </a:stretch>
        </p:blipFill>
        <p:spPr bwMode="auto">
          <a:xfrm>
            <a:off x="4572000" y="1714488"/>
            <a:ext cx="4332288" cy="486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33" name="Picture 9" descr="F:\картины вода\mart_1000_80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50" y="131763"/>
            <a:ext cx="4119563" cy="3375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34" name="Picture 12" descr="F:\картины вода\o_a18aRf7p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50" y="3643313"/>
            <a:ext cx="4170363" cy="295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500562" y="71414"/>
            <a:ext cx="4429156" cy="1285884"/>
          </a:xfrm>
        </p:spPr>
        <p:txBody>
          <a:bodyPr/>
          <a:lstStyle/>
          <a:p>
            <a:pPr marR="0" algn="ctr" eaLnBrk="1" hangingPunct="1"/>
            <a:r>
              <a:rPr lang="ru-RU" sz="4400" b="1" dirty="0" smtClean="0">
                <a:solidFill>
                  <a:srgbClr val="FFFF00"/>
                </a:solidFill>
              </a:rPr>
              <a:t>Вода и искусство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5" descr="F:\картины вода\149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87900" y="635000"/>
            <a:ext cx="4164013" cy="5722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55" name="Picture 10" descr="F:\картины вода\st7c9t876cn7xd9l4wx.jpg"/>
          <p:cNvPicPr>
            <a:picLocks noChangeAspect="1" noChangeArrowheads="1"/>
          </p:cNvPicPr>
          <p:nvPr/>
        </p:nvPicPr>
        <p:blipFill>
          <a:blip r:embed="rId3"/>
          <a:srcRect b="8797"/>
          <a:stretch>
            <a:fillRect/>
          </a:stretch>
        </p:blipFill>
        <p:spPr bwMode="auto">
          <a:xfrm>
            <a:off x="293688" y="357188"/>
            <a:ext cx="4240212" cy="290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56" name="Picture 11" descr="F:\картины вода\vasilievkonstantin9_20070804_1774677195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50" y="3517900"/>
            <a:ext cx="4221163" cy="308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80" name="Picture 6" descr="F:\картины вода\87475585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40213" y="3600450"/>
            <a:ext cx="4648200" cy="304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81" name="Picture 7" descr="F:\картины вода\levitan1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50" y="193675"/>
            <a:ext cx="4997450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4" name="Picture 3" descr="F:\картины вода\0b01583d6d139a19ee3b605b836dbc5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38713" y="3471863"/>
            <a:ext cx="3746500" cy="281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05" name="Picture 4" descr="F:\картины вода\11-05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38713" y="366713"/>
            <a:ext cx="3760787" cy="258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06" name="Picture 15" descr="C:\Users\Лиля\Desktop\Ships_003141_.jpg"/>
          <p:cNvPicPr>
            <a:picLocks noChangeAspect="1" noChangeArrowheads="1"/>
          </p:cNvPicPr>
          <p:nvPr/>
        </p:nvPicPr>
        <p:blipFill>
          <a:blip r:embed="rId4"/>
          <a:srcRect b="7822"/>
          <a:stretch>
            <a:fillRect/>
          </a:stretch>
        </p:blipFill>
        <p:spPr bwMode="auto">
          <a:xfrm>
            <a:off x="623888" y="366713"/>
            <a:ext cx="3735387" cy="258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07" name="Picture 7" descr="C:\Users\Лиля\Desktop\8108879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00075" y="3471863"/>
            <a:ext cx="3759200" cy="280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8" name="Picture 2" descr="F:\картины вода\608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2575" y="3656013"/>
            <a:ext cx="4200525" cy="277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229" name="Picture 3" descr="F:\картины вода\90239098_4099063_paintsonwater01.jpg"/>
          <p:cNvPicPr>
            <a:picLocks noChangeAspect="1" noChangeArrowheads="1"/>
          </p:cNvPicPr>
          <p:nvPr/>
        </p:nvPicPr>
        <p:blipFill>
          <a:blip r:embed="rId3"/>
          <a:srcRect l="5824"/>
          <a:stretch>
            <a:fillRect/>
          </a:stretch>
        </p:blipFill>
        <p:spPr bwMode="auto">
          <a:xfrm>
            <a:off x="260350" y="333375"/>
            <a:ext cx="4200525" cy="3113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230" name="Picture 4" descr="F:\картины вода\iCAHRUZZG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32375" y="3727450"/>
            <a:ext cx="3616325" cy="2700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231" name="Picture 5" descr="F:\картины вода\post-3-12924816532308.jpg"/>
          <p:cNvPicPr>
            <a:picLocks noChangeAspect="1" noChangeArrowheads="1"/>
          </p:cNvPicPr>
          <p:nvPr/>
        </p:nvPicPr>
        <p:blipFill>
          <a:blip r:embed="rId5"/>
          <a:srcRect l="5267" r="5672"/>
          <a:stretch>
            <a:fillRect/>
          </a:stretch>
        </p:blipFill>
        <p:spPr bwMode="auto">
          <a:xfrm>
            <a:off x="4857750" y="333375"/>
            <a:ext cx="4178300" cy="3113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1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543425" y="692150"/>
            <a:ext cx="4600575" cy="1752600"/>
          </a:xfrm>
        </p:spPr>
        <p:txBody>
          <a:bodyPr/>
          <a:lstStyle/>
          <a:p>
            <a:pPr marR="0" algn="ctr" eaLnBrk="1" hangingPunct="1"/>
            <a:r>
              <a:rPr lang="ru-RU" sz="5400" b="1" dirty="0" smtClean="0">
                <a:solidFill>
                  <a:srgbClr val="FFFF00"/>
                </a:solidFill>
              </a:rPr>
              <a:t>Всё это - просто вода!</a:t>
            </a:r>
          </a:p>
        </p:txBody>
      </p:sp>
      <p:pic>
        <p:nvPicPr>
          <p:cNvPr id="53252" name="Picture 2" descr="F:\времена_года\0_7d086_f68f5401_X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8750" y="285750"/>
            <a:ext cx="4384675" cy="292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253" name="Picture 4" descr="F:\картины вода\274382_8923d1bc986f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46550" y="3340100"/>
            <a:ext cx="4808538" cy="3303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4282" y="260648"/>
            <a:ext cx="8929718" cy="1828800"/>
          </a:xfrm>
          <a:extLst>
            <a:ext uri="{909E8E84-426E-40DD-AFC4-6F175D3DCCD1}"/>
            <a:ext uri="{91240B29-F687-4F45-9708-019B960494DF}"/>
          </a:extLst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4400" dirty="0">
                <a:solidFill>
                  <a:srgbClr val="FFFF00"/>
                </a:solidFill>
                <a:effectLst/>
                <a:latin typeface="+mn-lt"/>
              </a:rPr>
              <a:t>Основные цели проведения Всемирного дня водных ресурсов:</a:t>
            </a:r>
            <a:r>
              <a:rPr lang="ru-RU" dirty="0">
                <a:effectLst/>
              </a:rPr>
              <a:t/>
            </a:r>
            <a:br>
              <a:rPr lang="ru-RU" dirty="0">
                <a:effectLst/>
              </a:rPr>
            </a:br>
            <a:endParaRPr lang="ru-RU" dirty="0">
              <a:effectLst/>
            </a:endParaRPr>
          </a:p>
        </p:txBody>
      </p:sp>
      <p:sp>
        <p:nvSpPr>
          <p:cNvPr id="1024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9750" y="1700213"/>
            <a:ext cx="8280400" cy="1752600"/>
          </a:xfrm>
        </p:spPr>
        <p:txBody>
          <a:bodyPr/>
          <a:lstStyle/>
          <a:p>
            <a:pPr marR="0" algn="l"/>
            <a:r>
              <a:rPr lang="ru-RU" sz="2800" b="1" smtClean="0"/>
              <a:t>- способствовать принятию соответствующих мер для решения проблемы снабжения населения питьевой водой;</a:t>
            </a:r>
          </a:p>
          <a:p>
            <a:pPr marR="0" algn="l"/>
            <a:r>
              <a:rPr lang="ru-RU" sz="2800" b="1" smtClean="0"/>
              <a:t>- информировать общественность о важности охраны и сохранения ресурсов пресной воды и водных ресурсов в целом;</a:t>
            </a:r>
          </a:p>
          <a:p>
            <a:pPr marR="0" algn="l"/>
            <a:r>
              <a:rPr lang="ru-RU" sz="2800" b="1" smtClean="0"/>
              <a:t>- привлечь к празднованию Всемирного        дня водных ресурсов правительства, международные агентства, неправительственные организации.</a:t>
            </a:r>
          </a:p>
          <a:p>
            <a:pPr marR="0" algn="l" eaLnBrk="1" hangingPunct="1"/>
            <a:endParaRPr lang="ru-RU" smtClean="0"/>
          </a:p>
        </p:txBody>
      </p:sp>
      <p:pic>
        <p:nvPicPr>
          <p:cNvPr id="10244" name="Picture 2" descr="C:\Users\Лиля\Desktop\вода\9527855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B8E7F7"/>
              </a:clrFrom>
              <a:clrTo>
                <a:srgbClr val="B8E7F7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651750" y="4868863"/>
            <a:ext cx="1492250" cy="1989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6" name="Picture 2" descr="F:\времена_года\0_196c_1ad017e2_X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38700" y="571500"/>
            <a:ext cx="4003675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277" name="Picture 3" descr="F:\картины вода\74367698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24038" y="3560763"/>
            <a:ext cx="5480050" cy="308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278" name="Picture 5" descr="F:\картины вода\61882419_1279919413_7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07963" y="571500"/>
            <a:ext cx="4262437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300" name="Picture 2" descr="F:\картины вода\PicsDesktop_net_25.jpg"/>
          <p:cNvPicPr>
            <a:picLocks noChangeAspect="1" noChangeArrowheads="1"/>
          </p:cNvPicPr>
          <p:nvPr/>
        </p:nvPicPr>
        <p:blipFill>
          <a:blip r:embed="rId2"/>
          <a:srcRect b="7677"/>
          <a:stretch>
            <a:fillRect/>
          </a:stretch>
        </p:blipFill>
        <p:spPr bwMode="auto">
          <a:xfrm>
            <a:off x="201613" y="260350"/>
            <a:ext cx="4418012" cy="306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301" name="Picture 3" descr="F:\картины вода\744a5dcf1e9e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87900" y="260350"/>
            <a:ext cx="4079875" cy="306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302" name="Picture 4" descr="C:\Users\Лиля\Desktop\вода\010609_28_villadesteacque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643188" y="3644900"/>
            <a:ext cx="3917950" cy="294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4" name="Picture 2" descr="F:\картины вода\giantwaves.jpg"/>
          <p:cNvPicPr>
            <a:picLocks noChangeAspect="1" noChangeArrowheads="1"/>
          </p:cNvPicPr>
          <p:nvPr/>
        </p:nvPicPr>
        <p:blipFill>
          <a:blip r:embed="rId2"/>
          <a:srcRect l="7532"/>
          <a:stretch>
            <a:fillRect/>
          </a:stretch>
        </p:blipFill>
        <p:spPr bwMode="auto">
          <a:xfrm>
            <a:off x="3865563" y="1411288"/>
            <a:ext cx="5064125" cy="410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325" name="Picture 3" descr="C:\Users\Лиля\Desktop\вода\2521105-130939282616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825" y="1071563"/>
            <a:ext cx="3179763" cy="4768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8" name="Picture 5" descr="F:\времена_года\1314532695_nature_www_bia4pic_com-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57625" y="236538"/>
            <a:ext cx="5084763" cy="286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349" name="Picture 8"/>
          <p:cNvPicPr>
            <a:picLocks noChangeAspect="1" noChangeArrowheads="1"/>
          </p:cNvPicPr>
          <p:nvPr/>
        </p:nvPicPr>
        <p:blipFill>
          <a:blip r:embed="rId3"/>
          <a:srcRect t="7843"/>
          <a:stretch>
            <a:fillRect/>
          </a:stretch>
        </p:blipFill>
        <p:spPr bwMode="auto">
          <a:xfrm>
            <a:off x="214313" y="3286125"/>
            <a:ext cx="4848225" cy="3357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2" name="Picture 3" descr="F:\времена_года\0_39141_52be20f0_X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24438" y="404813"/>
            <a:ext cx="3695700" cy="302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373" name="Picture 4" descr="F:\времена_года\613213_57715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8163" y="404813"/>
            <a:ext cx="4035425" cy="302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374" name="Picture 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88" y="3714750"/>
            <a:ext cx="4316412" cy="280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375" name="Picture 7" descr="D:\день земли\660_660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72063" y="3786188"/>
            <a:ext cx="3643312" cy="2732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6" name="Picture 1" descr="F:\картины вода\0_5a5fe_93c4b3c5_X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9050" y="260350"/>
            <a:ext cx="6961188" cy="6310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18628" y="260648"/>
            <a:ext cx="7851775" cy="864096"/>
          </a:xfrm>
          <a:extLst>
            <a:ext uri="{909E8E84-426E-40DD-AFC4-6F175D3DCCD1}"/>
            <a:ext uri="{91240B29-F687-4F45-9708-019B960494DF}"/>
          </a:extLst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rgbClr val="FFFF00"/>
                </a:solidFill>
                <a:effectLst/>
                <a:latin typeface="+mn-lt"/>
              </a:rPr>
              <a:t>Вода – чудо природы!</a:t>
            </a:r>
            <a:endParaRPr lang="ru-RU" dirty="0">
              <a:solidFill>
                <a:srgbClr val="FFFF00"/>
              </a:solidFill>
              <a:effectLst/>
              <a:latin typeface="+mn-lt"/>
            </a:endParaRPr>
          </a:p>
        </p:txBody>
      </p:sp>
      <p:sp>
        <p:nvSpPr>
          <p:cNvPr id="60419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3400" y="3228975"/>
            <a:ext cx="7854950" cy="1752600"/>
          </a:xfrm>
        </p:spPr>
        <p:txBody>
          <a:bodyPr/>
          <a:lstStyle/>
          <a:p>
            <a:pPr marR="0" eaLnBrk="1" hangingPunct="1"/>
            <a:endParaRPr lang="ru-RU" smtClean="0"/>
          </a:p>
        </p:txBody>
      </p:sp>
      <p:pic>
        <p:nvPicPr>
          <p:cNvPr id="60420" name="Picture 4" descr="C:\Users\Лиля\Desktop\вода\510874.jpg"/>
          <p:cNvPicPr>
            <a:picLocks noChangeAspect="1" noChangeArrowheads="1"/>
          </p:cNvPicPr>
          <p:nvPr/>
        </p:nvPicPr>
        <p:blipFill>
          <a:blip r:embed="rId2"/>
          <a:srcRect l="8356" t="4028" r="6042" b="12860"/>
          <a:stretch>
            <a:fillRect/>
          </a:stretch>
        </p:blipFill>
        <p:spPr bwMode="auto">
          <a:xfrm>
            <a:off x="5203825" y="1268413"/>
            <a:ext cx="368935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0421" name="Picture 5"/>
          <p:cNvPicPr>
            <a:picLocks noChangeAspect="1" noChangeArrowheads="1"/>
          </p:cNvPicPr>
          <p:nvPr/>
        </p:nvPicPr>
        <p:blipFill>
          <a:blip r:embed="rId3"/>
          <a:srcRect b="9190"/>
          <a:stretch>
            <a:fillRect/>
          </a:stretch>
        </p:blipFill>
        <p:spPr bwMode="auto">
          <a:xfrm>
            <a:off x="369888" y="1989138"/>
            <a:ext cx="4562475" cy="2811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73773" y="141759"/>
            <a:ext cx="7851775" cy="1054993"/>
          </a:xfrm>
          <a:extLst>
            <a:ext uri="{909E8E84-426E-40DD-AFC4-6F175D3DCCD1}"/>
            <a:ext uri="{91240B29-F687-4F45-9708-019B960494DF}"/>
          </a:extLst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rgbClr val="FFFF00"/>
                </a:solidFill>
                <a:latin typeface="+mn-lt"/>
              </a:rPr>
              <a:t>Вода – это здоровье!</a:t>
            </a:r>
            <a:endParaRPr lang="ru-RU" dirty="0">
              <a:solidFill>
                <a:srgbClr val="FFFF00"/>
              </a:solidFill>
              <a:latin typeface="+mn-lt"/>
            </a:endParaRPr>
          </a:p>
        </p:txBody>
      </p:sp>
      <p:pic>
        <p:nvPicPr>
          <p:cNvPr id="61444" name="Picture 2" descr="F:\картины вода\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24488" y="1484313"/>
            <a:ext cx="3467100" cy="4414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45" name="Picture 3" descr="F:\картины вода\Zener_0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3850" y="1905000"/>
            <a:ext cx="4797425" cy="3573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116632"/>
            <a:ext cx="7851775" cy="1005135"/>
          </a:xfrm>
          <a:extLst>
            <a:ext uri="{909E8E84-426E-40DD-AFC4-6F175D3DCCD1}"/>
            <a:ext uri="{91240B29-F687-4F45-9708-019B960494DF}"/>
          </a:extLst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rgbClr val="FFFF00"/>
                </a:solidFill>
                <a:latin typeface="+mn-lt"/>
              </a:rPr>
              <a:t>Вода – это радость!</a:t>
            </a:r>
            <a:endParaRPr lang="ru-RU" dirty="0">
              <a:solidFill>
                <a:srgbClr val="FFFF00"/>
              </a:solidFill>
              <a:latin typeface="+mn-lt"/>
            </a:endParaRPr>
          </a:p>
        </p:txBody>
      </p:sp>
      <p:pic>
        <p:nvPicPr>
          <p:cNvPr id="62468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3000" y="1357313"/>
            <a:ext cx="6931025" cy="5211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-27384"/>
            <a:ext cx="7851775" cy="1008633"/>
          </a:xfrm>
          <a:extLst>
            <a:ext uri="{909E8E84-426E-40DD-AFC4-6F175D3DCCD1}"/>
            <a:ext uri="{91240B29-F687-4F45-9708-019B960494DF}"/>
          </a:extLst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rgbClr val="FFFF00"/>
                </a:solidFill>
                <a:latin typeface="+mn-lt"/>
              </a:rPr>
              <a:t>Вода – это жизнь!</a:t>
            </a:r>
            <a:endParaRPr lang="ru-RU" dirty="0">
              <a:solidFill>
                <a:srgbClr val="FFFF00"/>
              </a:solidFill>
              <a:latin typeface="+mn-lt"/>
            </a:endParaRPr>
          </a:p>
        </p:txBody>
      </p:sp>
      <p:pic>
        <p:nvPicPr>
          <p:cNvPr id="63492" name="Picture 2" descr="C:\Users\Лиля\Desktop\вода\3003332_large.jpg"/>
          <p:cNvPicPr>
            <a:picLocks noChangeAspect="1" noChangeArrowheads="1"/>
          </p:cNvPicPr>
          <p:nvPr/>
        </p:nvPicPr>
        <p:blipFill>
          <a:blip r:embed="rId2"/>
          <a:srcRect l="10222" t="6715" r="7600" b="6561"/>
          <a:stretch>
            <a:fillRect/>
          </a:stretch>
        </p:blipFill>
        <p:spPr bwMode="auto">
          <a:xfrm>
            <a:off x="611188" y="1235075"/>
            <a:ext cx="3552825" cy="544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493" name="Picture 5" descr="F:\картины вода\det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33963" y="1235075"/>
            <a:ext cx="3478212" cy="2609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494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33963" y="4076700"/>
            <a:ext cx="3478212" cy="2600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305175" y="546100"/>
            <a:ext cx="5783263" cy="4319588"/>
          </a:xfrm>
        </p:spPr>
        <p:txBody>
          <a:bodyPr/>
          <a:lstStyle/>
          <a:p>
            <a:pPr marR="0"/>
            <a:r>
              <a:rPr lang="ru-RU" sz="3600" b="1" i="1" dirty="0" smtClean="0"/>
              <a:t>Всё меньше – окружающей природы,</a:t>
            </a:r>
            <a:endParaRPr lang="ru-RU" sz="3600" b="1" dirty="0" smtClean="0"/>
          </a:p>
          <a:p>
            <a:pPr marR="0"/>
            <a:r>
              <a:rPr lang="ru-RU" sz="3600" b="1" i="1" dirty="0" smtClean="0"/>
              <a:t>Всё больше – окружающей среды</a:t>
            </a:r>
            <a:r>
              <a:rPr lang="ru-RU" sz="3600" i="1" dirty="0" smtClean="0"/>
              <a:t>.              </a:t>
            </a:r>
            <a:endParaRPr lang="ru-RU" sz="3600" b="1" dirty="0" smtClean="0"/>
          </a:p>
          <a:p>
            <a:pPr marR="0"/>
            <a:r>
              <a:rPr lang="ru-RU" i="1" dirty="0" smtClean="0"/>
              <a:t>                                                                           </a:t>
            </a:r>
            <a:endParaRPr lang="ru-RU" dirty="0" smtClean="0"/>
          </a:p>
        </p:txBody>
      </p:sp>
      <p:pic>
        <p:nvPicPr>
          <p:cNvPr id="11268" name="Picture 2" descr="C:\Users\Лиля\Desktop\fotgal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214290"/>
            <a:ext cx="3192462" cy="5064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9" name="Подзаголовок 2"/>
          <p:cNvSpPr txBox="1">
            <a:spLocks/>
          </p:cNvSpPr>
          <p:nvPr/>
        </p:nvSpPr>
        <p:spPr bwMode="auto">
          <a:xfrm>
            <a:off x="252413" y="5084763"/>
            <a:ext cx="3192462" cy="1620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18288"/>
          <a:lstStyle/>
          <a:p>
            <a:pPr algn="ctr" eaLnBrk="0" hangingPunct="0"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None/>
            </a:pPr>
            <a:r>
              <a:rPr lang="ru-RU" sz="2600" i="1">
                <a:latin typeface="Constantia" pitchFamily="18" charset="0"/>
              </a:rPr>
              <a:t>                                                                           </a:t>
            </a:r>
            <a:r>
              <a:rPr lang="ru-RU" sz="2600" b="1" i="1">
                <a:latin typeface="Times New Roman" pitchFamily="18" charset="0"/>
                <a:cs typeface="Times New Roman" pitchFamily="18" charset="0"/>
              </a:rPr>
              <a:t>Р. Рождественский</a:t>
            </a:r>
          </a:p>
          <a:p>
            <a:pPr algn="ctr" eaLnBrk="0" hangingPunct="0"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None/>
            </a:pPr>
            <a:r>
              <a:rPr lang="ru-RU" sz="2600" b="1">
                <a:latin typeface="Times New Roman" pitchFamily="18" charset="0"/>
                <a:cs typeface="Times New Roman" pitchFamily="18" charset="0"/>
              </a:rPr>
              <a:t>(1932 – 1997)</a:t>
            </a:r>
          </a:p>
          <a:p>
            <a:pPr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None/>
            </a:pPr>
            <a:endParaRPr lang="ru-RU" sz="2600">
              <a:latin typeface="Constantia" pitchFamily="18" charset="0"/>
            </a:endParaRPr>
          </a:p>
        </p:txBody>
      </p:sp>
      <p:pic>
        <p:nvPicPr>
          <p:cNvPr id="11270" name="Picture 4" descr="C:\Users\Лиля\Desktop\вода\2167_1_max.jpg"/>
          <p:cNvPicPr>
            <a:picLocks noChangeAspect="1" noChangeArrowheads="1"/>
          </p:cNvPicPr>
          <p:nvPr/>
        </p:nvPicPr>
        <p:blipFill>
          <a:blip r:embed="rId3"/>
          <a:srcRect t="6670" b="6715"/>
          <a:stretch>
            <a:fillRect/>
          </a:stretch>
        </p:blipFill>
        <p:spPr bwMode="auto">
          <a:xfrm>
            <a:off x="4211638" y="3246438"/>
            <a:ext cx="3968750" cy="3240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22412" y="-27384"/>
            <a:ext cx="7851775" cy="965101"/>
          </a:xfrm>
          <a:extLst>
            <a:ext uri="{909E8E84-426E-40DD-AFC4-6F175D3DCCD1}"/>
            <a:ext uri="{91240B29-F687-4F45-9708-019B960494DF}"/>
          </a:extLst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rgbClr val="FFFF00"/>
                </a:solidFill>
                <a:effectLst/>
                <a:latin typeface="+mn-lt"/>
              </a:rPr>
              <a:t>Вода – это сила!</a:t>
            </a:r>
            <a:endParaRPr lang="ru-RU" dirty="0">
              <a:solidFill>
                <a:srgbClr val="FFFF00"/>
              </a:solidFill>
              <a:effectLst/>
              <a:latin typeface="+mn-lt"/>
            </a:endParaRPr>
          </a:p>
        </p:txBody>
      </p:sp>
      <p:pic>
        <p:nvPicPr>
          <p:cNvPr id="64515" name="Picture 3" descr="F:\картины вода\192685-japonyadeprem1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4325" y="3716338"/>
            <a:ext cx="4017963" cy="2674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4516" name="Picture 4" descr="F:\картины вода\435476930044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94250" y="3716338"/>
            <a:ext cx="4025900" cy="2674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4517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60388" y="6042025"/>
            <a:ext cx="7854950" cy="842963"/>
          </a:xfrm>
        </p:spPr>
        <p:txBody>
          <a:bodyPr/>
          <a:lstStyle/>
          <a:p>
            <a:pPr marR="0" algn="ctr" eaLnBrk="1" hangingPunct="1"/>
            <a:r>
              <a:rPr lang="ru-RU" b="1" smtClean="0"/>
              <a:t>Цунами в Японии 11 марта 2011 года</a:t>
            </a:r>
          </a:p>
        </p:txBody>
      </p:sp>
      <p:pic>
        <p:nvPicPr>
          <p:cNvPr id="64518" name="Picture 5" descr="F:\картины вода\y_8beac747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95325" y="1050925"/>
            <a:ext cx="3560763" cy="2473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4519" name="Picture 6" descr="F:\картины вода\7ea0227a-4222-4b1c-b52e-40bc771164ea_big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199063" y="1050925"/>
            <a:ext cx="3216275" cy="2473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9" name="Picture 2" descr="F:\картины вода\iCAF1ROA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17863" y="2476500"/>
            <a:ext cx="2578100" cy="1833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5540" name="Picture 3" descr="F:\картины вода\iCAT32Q1K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1800" y="214313"/>
            <a:ext cx="3348038" cy="2220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5541" name="Picture 4" descr="F:\картины вода\iCAWQVMD6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1500" y="4376738"/>
            <a:ext cx="3008313" cy="2255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5542" name="Picture 5" descr="F:\картины вода\iCAXETAMO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364163" y="4310063"/>
            <a:ext cx="3408362" cy="2262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554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11213" y="5846763"/>
            <a:ext cx="7781925" cy="1038225"/>
          </a:xfrm>
        </p:spPr>
        <p:txBody>
          <a:bodyPr/>
          <a:lstStyle/>
          <a:p>
            <a:pPr marR="0" algn="ctr" eaLnBrk="1" hangingPunct="1"/>
            <a:r>
              <a:rPr lang="ru-RU" b="1" smtClean="0"/>
              <a:t>Наводнение в г.Крымск Краснодарского края   6 июля 2012 года</a:t>
            </a:r>
          </a:p>
        </p:txBody>
      </p:sp>
      <p:pic>
        <p:nvPicPr>
          <p:cNvPr id="65544" name="Picture 6" descr="F:\картины вода\iCAXKR13X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364163" y="214313"/>
            <a:ext cx="3408362" cy="2262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4" name="Picture 2" descr="C:\Users\Лиля\Desktop\вода\1216581766_glasswateronmoss11280x10241web.jpg"/>
          <p:cNvPicPr>
            <a:picLocks noChangeAspect="1" noChangeArrowheads="1"/>
          </p:cNvPicPr>
          <p:nvPr/>
        </p:nvPicPr>
        <p:blipFill>
          <a:blip r:embed="rId2"/>
          <a:srcRect r="19096"/>
          <a:stretch>
            <a:fillRect/>
          </a:stretch>
        </p:blipFill>
        <p:spPr bwMode="auto">
          <a:xfrm>
            <a:off x="4572000" y="1125538"/>
            <a:ext cx="4295775" cy="424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6565" name="Picture 2" descr="C:\Users\Лиля\Desktop\вода\00026770_n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3850" y="669925"/>
            <a:ext cx="3971925" cy="540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8" name="Picture 2" descr="C:\Users\Лиля\Desktop\вода\250424.jpg"/>
          <p:cNvPicPr>
            <a:picLocks noChangeAspect="1" noChangeArrowheads="1"/>
          </p:cNvPicPr>
          <p:nvPr/>
        </p:nvPicPr>
        <p:blipFill>
          <a:blip r:embed="rId2"/>
          <a:srcRect t="5069" r="5222"/>
          <a:stretch>
            <a:fillRect/>
          </a:stretch>
        </p:blipFill>
        <p:spPr bwMode="auto">
          <a:xfrm>
            <a:off x="395288" y="914400"/>
            <a:ext cx="4576762" cy="4584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758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19700" y="1100138"/>
            <a:ext cx="3563938" cy="4211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6112" y="-27384"/>
            <a:ext cx="7851775" cy="1008112"/>
          </a:xfrm>
          <a:extLst>
            <a:ext uri="{909E8E84-426E-40DD-AFC4-6F175D3DCCD1}"/>
            <a:ext uri="{91240B29-F687-4F45-9708-019B960494DF}"/>
          </a:extLst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rgbClr val="FFFF00"/>
                </a:solidFill>
                <a:latin typeface="+mn-lt"/>
              </a:rPr>
              <a:t>Вода – это богатство!</a:t>
            </a:r>
            <a:endParaRPr lang="ru-RU" dirty="0">
              <a:solidFill>
                <a:srgbClr val="FFFF00"/>
              </a:solidFill>
              <a:latin typeface="+mn-lt"/>
            </a:endParaRPr>
          </a:p>
        </p:txBody>
      </p:sp>
      <p:sp>
        <p:nvSpPr>
          <p:cNvPr id="68611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3400" y="3228975"/>
            <a:ext cx="7854950" cy="1752600"/>
          </a:xfrm>
        </p:spPr>
        <p:txBody>
          <a:bodyPr/>
          <a:lstStyle/>
          <a:p>
            <a:pPr marR="0" eaLnBrk="1" hangingPunct="1"/>
            <a:endParaRPr lang="ru-RU" smtClean="0"/>
          </a:p>
        </p:txBody>
      </p:sp>
      <p:pic>
        <p:nvPicPr>
          <p:cNvPr id="68612" name="Picture 2" descr="C:\Users\Лиля\Desktop\вода\1341853017_5.jpg"/>
          <p:cNvPicPr>
            <a:picLocks noChangeAspect="1" noChangeArrowheads="1"/>
          </p:cNvPicPr>
          <p:nvPr/>
        </p:nvPicPr>
        <p:blipFill>
          <a:blip r:embed="rId2"/>
          <a:srcRect b="16499"/>
          <a:stretch>
            <a:fillRect/>
          </a:stretch>
        </p:blipFill>
        <p:spPr bwMode="auto">
          <a:xfrm>
            <a:off x="250825" y="1196975"/>
            <a:ext cx="8567738" cy="5364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775" cy="18288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70659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3400" y="3228975"/>
            <a:ext cx="7854950" cy="1752600"/>
          </a:xfrm>
        </p:spPr>
        <p:txBody>
          <a:bodyPr/>
          <a:lstStyle/>
          <a:p>
            <a:pPr marR="0" eaLnBrk="1" hangingPunct="1"/>
            <a:endParaRPr lang="ru-RU" smtClean="0"/>
          </a:p>
        </p:txBody>
      </p:sp>
      <p:pic>
        <p:nvPicPr>
          <p:cNvPr id="70660" name="Picture 2" descr="C:\Users\Лиля\Desktop\вода\wat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07950"/>
            <a:ext cx="9144000" cy="6640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775" cy="18288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168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3400" y="3228975"/>
            <a:ext cx="7854950" cy="1752600"/>
          </a:xfrm>
        </p:spPr>
        <p:txBody>
          <a:bodyPr/>
          <a:lstStyle/>
          <a:p>
            <a:pPr marR="0" eaLnBrk="1" hangingPunct="1"/>
            <a:endParaRPr lang="ru-RU" smtClean="0"/>
          </a:p>
        </p:txBody>
      </p:sp>
      <p:pic>
        <p:nvPicPr>
          <p:cNvPr id="71684" name="Picture 5"/>
          <p:cNvPicPr>
            <a:picLocks noChangeAspect="1" noChangeArrowheads="1"/>
          </p:cNvPicPr>
          <p:nvPr/>
        </p:nvPicPr>
        <p:blipFill>
          <a:blip r:embed="rId2"/>
          <a:srcRect r="2769" b="4745"/>
          <a:stretch>
            <a:fillRect/>
          </a:stretch>
        </p:blipFill>
        <p:spPr bwMode="auto">
          <a:xfrm>
            <a:off x="-144463" y="0"/>
            <a:ext cx="934243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775" cy="18288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2707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3400" y="3228975"/>
            <a:ext cx="7854950" cy="1752600"/>
          </a:xfrm>
        </p:spPr>
        <p:txBody>
          <a:bodyPr/>
          <a:lstStyle/>
          <a:p>
            <a:pPr marR="0" eaLnBrk="1" hangingPunct="1"/>
            <a:endParaRPr lang="ru-RU" smtClean="0"/>
          </a:p>
        </p:txBody>
      </p:sp>
      <p:pic>
        <p:nvPicPr>
          <p:cNvPr id="72708" name="Picture 3" descr="C:\Users\Лиля\Desktop\вода\pic_4019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23813"/>
            <a:ext cx="9158288" cy="686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одник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4286248" y="6357958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9018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024" y="332656"/>
            <a:ext cx="5010521" cy="1220837"/>
          </a:xfrm>
          <a:extLst>
            <a:ext uri="{909E8E84-426E-40DD-AFC4-6F175D3DCCD1}"/>
            <a:ext uri="{91240B29-F687-4F45-9708-019B960494DF}"/>
          </a:extLst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4400" dirty="0" smtClean="0">
                <a:solidFill>
                  <a:srgbClr val="FFFF00"/>
                </a:solidFill>
                <a:latin typeface="+mn-lt"/>
              </a:rPr>
              <a:t>Проблема </a:t>
            </a:r>
            <a:br>
              <a:rPr lang="ru-RU" sz="4400" dirty="0" smtClean="0">
                <a:solidFill>
                  <a:srgbClr val="FFFF00"/>
                </a:solidFill>
                <a:latin typeface="+mn-lt"/>
              </a:rPr>
            </a:br>
            <a:r>
              <a:rPr lang="ru-RU" sz="4400" dirty="0" smtClean="0">
                <a:solidFill>
                  <a:srgbClr val="FFFF00"/>
                </a:solidFill>
                <a:effectLst/>
                <a:latin typeface="+mn-lt"/>
              </a:rPr>
              <a:t>Аральского</a:t>
            </a:r>
            <a:r>
              <a:rPr lang="ru-RU" sz="4400" dirty="0" smtClean="0">
                <a:solidFill>
                  <a:srgbClr val="FFFF00"/>
                </a:solidFill>
                <a:latin typeface="+mn-lt"/>
              </a:rPr>
              <a:t> моря</a:t>
            </a:r>
            <a:endParaRPr lang="ru-RU" sz="4400" dirty="0">
              <a:solidFill>
                <a:srgbClr val="FFFF00"/>
              </a:solidFill>
              <a:latin typeface="+mn-lt"/>
            </a:endParaRPr>
          </a:p>
        </p:txBody>
      </p:sp>
      <p:pic>
        <p:nvPicPr>
          <p:cNvPr id="73732" name="Picture 2" descr="C:\Users\Лиля\Desktop\вода\1287008089_when_sea_dissapears_02.jpg"/>
          <p:cNvPicPr>
            <a:picLocks noChangeAspect="1" noChangeArrowheads="1"/>
          </p:cNvPicPr>
          <p:nvPr/>
        </p:nvPicPr>
        <p:blipFill>
          <a:blip r:embed="rId2"/>
          <a:srcRect t="13133"/>
          <a:stretch>
            <a:fillRect/>
          </a:stretch>
        </p:blipFill>
        <p:spPr bwMode="auto">
          <a:xfrm>
            <a:off x="5175250" y="333375"/>
            <a:ext cx="3644900" cy="292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733" name="Picture 3" descr="C:\Users\Лиля\Desktop\вода\1298152749_CHto_proishodit_kogda_ischezaet_more_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313" y="2132013"/>
            <a:ext cx="4795837" cy="4364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734" name="Picture 4" descr="C:\Users\Лиля\Desktop\вода\aral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75250" y="3789363"/>
            <a:ext cx="3644900" cy="2735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6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850" y="530225"/>
            <a:ext cx="3895725" cy="260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4757" name="Picture 8" descr="C:\Users\Лиля\Desktop\вода\pics287az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3850" y="3644900"/>
            <a:ext cx="3895725" cy="292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4758" name="Picture 10" descr="C:\Users\Лиля\Desktop\вода\iCAJXBRRR.jpg"/>
          <p:cNvPicPr>
            <a:picLocks noChangeAspect="1" noChangeArrowheads="1"/>
          </p:cNvPicPr>
          <p:nvPr/>
        </p:nvPicPr>
        <p:blipFill>
          <a:blip r:embed="rId4"/>
          <a:srcRect l="17407"/>
          <a:stretch>
            <a:fillRect/>
          </a:stretch>
        </p:blipFill>
        <p:spPr bwMode="auto">
          <a:xfrm>
            <a:off x="4532313" y="1052513"/>
            <a:ext cx="4421187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6738" name="Picture 2" descr="http://vos-ratchino.edumsko.ru/uploads/2000/1792/section/99179/novosti/000-2017/17.01.17/-God-ekologii-2017-2.jpg?1487654725880"/>
          <p:cNvPicPr>
            <a:picLocks noChangeAspect="1" noChangeArrowheads="1"/>
          </p:cNvPicPr>
          <p:nvPr/>
        </p:nvPicPr>
        <p:blipFill>
          <a:blip r:embed="rId2"/>
          <a:srcRect l="7500" r="10750"/>
          <a:stretch>
            <a:fillRect/>
          </a:stretch>
        </p:blipFill>
        <p:spPr bwMode="auto">
          <a:xfrm>
            <a:off x="0" y="205335"/>
            <a:ext cx="9144000" cy="65098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780" name="Picture 7" descr="C:\Users\Лиля\Desktop\вода\zemelnye-voprosy--a385-1332772341043405-1-big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5288" y="350838"/>
            <a:ext cx="4286250" cy="2679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5781" name="Picture 2" descr="C:\Users\Лиля\Desktop\вода\1351783415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59338" y="606425"/>
            <a:ext cx="4033837" cy="559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5782" name="Picture 3" descr="F:\охрана окруж.среды 13\c_1104_06c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95288" y="3263900"/>
            <a:ext cx="4286250" cy="333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Притяжение земли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/>
          <a:stretch>
            <a:fillRect/>
          </a:stretch>
        </p:blipFill>
        <p:spPr>
          <a:xfrm>
            <a:off x="4786314" y="6357958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22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0825" y="4868863"/>
            <a:ext cx="8893175" cy="1803400"/>
          </a:xfrm>
        </p:spPr>
        <p:txBody>
          <a:bodyPr/>
          <a:lstStyle/>
          <a:p>
            <a:pPr marR="0" algn="l" eaLnBrk="1" hangingPunct="1"/>
            <a:r>
              <a:rPr lang="ru-RU" sz="2800" smtClean="0"/>
              <a:t>Почему именно эта дата? Скорее всего, эта дата связана с оживанием земли, прибавлением дня, большим количеством тепла и света, пробуждением природы, символизирующим начало новой жизни. </a:t>
            </a:r>
          </a:p>
        </p:txBody>
      </p:sp>
      <p:pic>
        <p:nvPicPr>
          <p:cNvPr id="76803" name="Picture 3"/>
          <p:cNvPicPr>
            <a:picLocks noChangeAspect="1" noChangeArrowheads="1"/>
          </p:cNvPicPr>
          <p:nvPr/>
        </p:nvPicPr>
        <p:blipFill>
          <a:blip r:embed="rId2"/>
          <a:srcRect r="9074"/>
          <a:stretch>
            <a:fillRect/>
          </a:stretch>
        </p:blipFill>
        <p:spPr bwMode="auto">
          <a:xfrm>
            <a:off x="377825" y="463550"/>
            <a:ext cx="4994275" cy="412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4756" name="Подзаголовок 2"/>
          <p:cNvSpPr txBox="1">
            <a:spLocks/>
          </p:cNvSpPr>
          <p:nvPr/>
        </p:nvSpPr>
        <p:spPr bwMode="auto">
          <a:xfrm>
            <a:off x="5651500" y="333375"/>
            <a:ext cx="3492500" cy="1804988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lIns="0" rIns="18288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None/>
              <a:defRPr/>
            </a:pPr>
            <a:r>
              <a:rPr lang="ru-RU" sz="3200" b="1" dirty="0" smtClean="0">
                <a:latin typeface="Constantia" pitchFamily="18" charset="0"/>
              </a:rPr>
              <a:t>Всемирный  День Земли </a:t>
            </a:r>
            <a:r>
              <a:rPr lang="ru-RU" sz="3200" dirty="0" smtClean="0"/>
              <a:t>(</a:t>
            </a:r>
            <a:r>
              <a:rPr lang="ru-RU" sz="3200" b="1" dirty="0" err="1" smtClean="0">
                <a:latin typeface="+mn-lt"/>
              </a:rPr>
              <a:t>Earth</a:t>
            </a:r>
            <a:r>
              <a:rPr lang="ru-RU" sz="3200" b="1" dirty="0" smtClean="0">
                <a:latin typeface="+mn-lt"/>
              </a:rPr>
              <a:t> </a:t>
            </a:r>
            <a:r>
              <a:rPr lang="ru-RU" sz="3200" b="1" dirty="0" err="1" smtClean="0">
                <a:latin typeface="+mn-lt"/>
              </a:rPr>
              <a:t>Day</a:t>
            </a:r>
            <a:r>
              <a:rPr lang="ru-RU" sz="3200" b="1" dirty="0" smtClean="0">
                <a:latin typeface="+mn-lt"/>
              </a:rPr>
              <a:t>) </a:t>
            </a:r>
            <a:r>
              <a:rPr lang="ru-RU" sz="3200" b="1" dirty="0" smtClean="0">
                <a:latin typeface="Constantia" pitchFamily="18" charset="0"/>
              </a:rPr>
              <a:t>на всей планете отмечается              21 марта и приурочен к весеннему равноденствию.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0825" y="404813"/>
            <a:ext cx="8642350" cy="5111750"/>
          </a:xfrm>
        </p:spPr>
        <p:txBody>
          <a:bodyPr/>
          <a:lstStyle/>
          <a:p>
            <a:pPr marR="0" algn="l" eaLnBrk="1" hangingPunct="1"/>
            <a:r>
              <a:rPr lang="ru-RU" b="1" smtClean="0"/>
              <a:t>Праздник провозглашен Генеральным секретарём ООН в марте 1971 года. В этот день по традиции звонит Колокол Мира – символ спокойствия, мирной жизни дружбы, вечного братства и солидарности народов, призывая людей Земли к действию во имя сохранения мира и жизни на Земле, сохранения Человека и Культуры. </a:t>
            </a:r>
          </a:p>
        </p:txBody>
      </p:sp>
      <p:pic>
        <p:nvPicPr>
          <p:cNvPr id="7782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76825" y="3379788"/>
            <a:ext cx="3816350" cy="318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7828" name="Подзаголовок 2"/>
          <p:cNvSpPr txBox="1">
            <a:spLocks/>
          </p:cNvSpPr>
          <p:nvPr/>
        </p:nvSpPr>
        <p:spPr bwMode="auto">
          <a:xfrm>
            <a:off x="323850" y="3603625"/>
            <a:ext cx="4084638" cy="2557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18288"/>
          <a:lstStyle/>
          <a:p>
            <a:pPr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None/>
            </a:pPr>
            <a:r>
              <a:rPr lang="ru-RU" sz="3600" b="1">
                <a:latin typeface="Constantia" pitchFamily="18" charset="0"/>
              </a:rPr>
              <a:t>С 1998 года этот день официально отмечается в России. </a:t>
            </a:r>
          </a:p>
          <a:p>
            <a:pPr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None/>
            </a:pPr>
            <a:endParaRPr lang="ru-RU" sz="2600">
              <a:latin typeface="Constant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1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1813" y="260350"/>
            <a:ext cx="8361362" cy="1752600"/>
          </a:xfrm>
        </p:spPr>
        <p:txBody>
          <a:bodyPr/>
          <a:lstStyle/>
          <a:p>
            <a:pPr marR="0" algn="l" eaLnBrk="1" hangingPunct="1"/>
            <a:r>
              <a:rPr lang="ru-RU" sz="3200" b="1" dirty="0" smtClean="0"/>
              <a:t>Международный день Матери-Земли (</a:t>
            </a:r>
            <a:r>
              <a:rPr lang="ru-RU" sz="3200" b="1" dirty="0" err="1" smtClean="0"/>
              <a:t>International</a:t>
            </a:r>
            <a:r>
              <a:rPr lang="ru-RU" sz="3200" b="1" dirty="0" smtClean="0"/>
              <a:t> </a:t>
            </a:r>
            <a:r>
              <a:rPr lang="ru-RU" sz="3200" b="1" dirty="0" err="1" smtClean="0"/>
              <a:t>Mother</a:t>
            </a:r>
            <a:r>
              <a:rPr lang="ru-RU" sz="3200" b="1" dirty="0" smtClean="0"/>
              <a:t> </a:t>
            </a:r>
            <a:r>
              <a:rPr lang="ru-RU" sz="3200" b="1" dirty="0" err="1" smtClean="0"/>
              <a:t>Earth</a:t>
            </a:r>
            <a:r>
              <a:rPr lang="ru-RU" sz="3200" b="1" dirty="0" smtClean="0"/>
              <a:t> </a:t>
            </a:r>
            <a:r>
              <a:rPr lang="ru-RU" sz="3200" b="1" dirty="0" err="1" smtClean="0"/>
              <a:t>Day</a:t>
            </a:r>
            <a:r>
              <a:rPr lang="ru-RU" sz="3200" b="1" dirty="0" smtClean="0"/>
              <a:t>), проводимый под эгидой ООН, – день нашего общего уютного дома отмечается, начиная с 2010 года, ежегодно 22 апреля.</a:t>
            </a:r>
          </a:p>
          <a:p>
            <a:pPr marR="0" algn="l" eaLnBrk="1" hangingPunct="1"/>
            <a:endParaRPr lang="ru-RU" sz="3200" dirty="0" smtClean="0"/>
          </a:p>
        </p:txBody>
      </p:sp>
      <p:pic>
        <p:nvPicPr>
          <p:cNvPr id="78852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85813" y="2928938"/>
            <a:ext cx="3573462" cy="362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8853" name="Picture 5" descr="D:\день земли\x_8df87adc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625" y="3000375"/>
            <a:ext cx="3460750" cy="357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5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5720" y="285728"/>
            <a:ext cx="8569325" cy="1752600"/>
          </a:xfrm>
        </p:spPr>
        <p:txBody>
          <a:bodyPr/>
          <a:lstStyle/>
          <a:p>
            <a:pPr marR="0" algn="l" eaLnBrk="1" hangingPunct="1"/>
            <a:r>
              <a:rPr lang="ru-RU" b="1" dirty="0" smtClean="0"/>
              <a:t>Праздник был установлен 22 апреля 2009 года на   63-й сессии Генеральной Ассамблеи ООН. Основной целью этой всемирной акции является привлечение общества и каждого человека планеты к </a:t>
            </a:r>
            <a:r>
              <a:rPr lang="ru-RU" b="1" dirty="0" err="1" smtClean="0"/>
              <a:t>пвнимания</a:t>
            </a:r>
            <a:r>
              <a:rPr lang="ru-RU" b="1" dirty="0" smtClean="0"/>
              <a:t> </a:t>
            </a:r>
            <a:r>
              <a:rPr lang="ru-RU" b="1" dirty="0" err="1" smtClean="0"/>
              <a:t>роблемам</a:t>
            </a:r>
            <a:r>
              <a:rPr lang="ru-RU" b="1" dirty="0" smtClean="0"/>
              <a:t> Земли, к проблемам её окружающей среды. Символом дня является зелёная греческая буква Θ (</a:t>
            </a:r>
            <a:r>
              <a:rPr lang="ru-RU" b="1" dirty="0" err="1" smtClean="0"/>
              <a:t>Тэта</a:t>
            </a:r>
            <a:r>
              <a:rPr lang="ru-RU" b="1" dirty="0" smtClean="0"/>
              <a:t>) на белом фоне. </a:t>
            </a:r>
          </a:p>
          <a:p>
            <a:pPr marR="0" algn="l" eaLnBrk="1" hangingPunct="1"/>
            <a:r>
              <a:rPr lang="ru-RU" b="1" dirty="0" smtClean="0"/>
              <a:t>В России его отмечают с 1992 года.</a:t>
            </a:r>
          </a:p>
          <a:p>
            <a:pPr marR="0" algn="l" eaLnBrk="1" hangingPunct="1"/>
            <a:endParaRPr lang="ru-RU" dirty="0" smtClean="0"/>
          </a:p>
        </p:txBody>
      </p:sp>
      <p:pic>
        <p:nvPicPr>
          <p:cNvPr id="79876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38513" y="4129088"/>
            <a:ext cx="1954212" cy="219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9877" name="Picture 4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508625" y="3683000"/>
            <a:ext cx="3240088" cy="284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9878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3888" y="3933825"/>
            <a:ext cx="2155825" cy="2490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9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3850" y="339725"/>
            <a:ext cx="8604250" cy="1752600"/>
          </a:xfrm>
        </p:spPr>
        <p:txBody>
          <a:bodyPr/>
          <a:lstStyle/>
          <a:p>
            <a:pPr marR="0" algn="l" eaLnBrk="1" hangingPunct="1"/>
            <a:r>
              <a:rPr lang="ru-RU" sz="2800" b="1" smtClean="0"/>
              <a:t>Кроме этих праздников, существует Всемирный день окружающей среды (World Environment Day), ежегодно отмечаемый 5 июня. Праздник был учреждён согласно резолюции, принятой в июне 1972 года на Стокгольмской конференции по проблемам окружающей среды. </a:t>
            </a:r>
          </a:p>
        </p:txBody>
      </p:sp>
      <p:pic>
        <p:nvPicPr>
          <p:cNvPr id="80900" name="Picture 3" descr="F:\охрана окруж.среды 13\globe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65738" y="2565400"/>
            <a:ext cx="3536950" cy="376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0901" name="Picture 4" descr="F:\охрана окруж.среды 13\fv8nS9wWCAY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16013" y="3155950"/>
            <a:ext cx="3189287" cy="318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775" cy="18288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8192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3400" y="3228975"/>
            <a:ext cx="7854950" cy="1752600"/>
          </a:xfrm>
        </p:spPr>
        <p:txBody>
          <a:bodyPr/>
          <a:lstStyle/>
          <a:p>
            <a:pPr marR="0" eaLnBrk="1" hangingPunct="1"/>
            <a:endParaRPr lang="ru-RU" smtClean="0"/>
          </a:p>
        </p:txBody>
      </p:sp>
      <p:pic>
        <p:nvPicPr>
          <p:cNvPr id="8192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88" y="0"/>
            <a:ext cx="9142412" cy="685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948" name="Picture 2" descr="D:\день земли\0017-013-Zagrjaznenie-okruzhajuschej-sredy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88" y="285750"/>
            <a:ext cx="3840162" cy="307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949" name="Picture 3" descr="D:\день земли\090303Tragedy_02.jpg"/>
          <p:cNvPicPr>
            <a:picLocks noChangeAspect="1" noChangeArrowheads="1"/>
          </p:cNvPicPr>
          <p:nvPr/>
        </p:nvPicPr>
        <p:blipFill>
          <a:blip r:embed="rId3"/>
          <a:srcRect t="12349" r="17999"/>
          <a:stretch>
            <a:fillRect/>
          </a:stretch>
        </p:blipFill>
        <p:spPr bwMode="auto">
          <a:xfrm>
            <a:off x="4416425" y="214313"/>
            <a:ext cx="4429125" cy="314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950" name="Picture 4" descr="D:\день земли\h_kDxyupZgR47LN0m5CwiMVA1oX6YdGcsJ_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88" y="3643313"/>
            <a:ext cx="3929062" cy="278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951" name="Picture 5" descr="D:\день земли\tmpDVWHL4.jpg"/>
          <p:cNvPicPr>
            <a:picLocks noChangeAspect="1" noChangeArrowheads="1"/>
          </p:cNvPicPr>
          <p:nvPr/>
        </p:nvPicPr>
        <p:blipFill>
          <a:blip r:embed="rId5"/>
          <a:srcRect t="7452"/>
          <a:stretch>
            <a:fillRect/>
          </a:stretch>
        </p:blipFill>
        <p:spPr bwMode="auto">
          <a:xfrm>
            <a:off x="4572000" y="3643313"/>
            <a:ext cx="4000500" cy="2776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972" name="Picture 5" descr="D:\день земли\1319180816131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3" y="357188"/>
            <a:ext cx="4487862" cy="300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973" name="Picture 6" descr="D:\день земли\zagrjadnenie-vozdukh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625" y="357188"/>
            <a:ext cx="3643313" cy="294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974" name="Picture 7" descr="D:\день земли\29_show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929188" y="3571875"/>
            <a:ext cx="3987800" cy="300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975" name="Picture 8" descr="D:\день земли\a82e5b89924043b44f07c3f57eb8cc4a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57188" y="3500438"/>
            <a:ext cx="4071937" cy="305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996" name="Picture 2" descr="F:\охрана окруж.среды 13\9f419551da1b.jpg"/>
          <p:cNvPicPr>
            <a:picLocks noChangeAspect="1" noChangeArrowheads="1"/>
          </p:cNvPicPr>
          <p:nvPr/>
        </p:nvPicPr>
        <p:blipFill>
          <a:blip r:embed="rId2"/>
          <a:srcRect t="6493" r="24869" b="10072"/>
          <a:stretch>
            <a:fillRect/>
          </a:stretch>
        </p:blipFill>
        <p:spPr bwMode="auto">
          <a:xfrm>
            <a:off x="0" y="19050"/>
            <a:ext cx="9143999" cy="683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238" name="Picture 6" descr="http://8martaschool.ucoz.ru/_si/0/9913256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14290"/>
            <a:ext cx="9144000" cy="64579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775" cy="18288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6019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3400" y="3228975"/>
            <a:ext cx="7854950" cy="1752600"/>
          </a:xfrm>
        </p:spPr>
        <p:txBody>
          <a:bodyPr/>
          <a:lstStyle/>
          <a:p>
            <a:pPr marR="0" eaLnBrk="1" hangingPunct="1"/>
            <a:endParaRPr lang="ru-RU" smtClean="0"/>
          </a:p>
        </p:txBody>
      </p:sp>
      <p:pic>
        <p:nvPicPr>
          <p:cNvPr id="86020" name="Picture 3" descr="C:\Users\Лиля\Desktop\вода\0_6d4a3_893cc889_XL.jpg"/>
          <p:cNvPicPr>
            <a:picLocks noChangeAspect="1" noChangeArrowheads="1"/>
          </p:cNvPicPr>
          <p:nvPr/>
        </p:nvPicPr>
        <p:blipFill>
          <a:blip r:embed="rId2"/>
          <a:srcRect l="11749" t="7005" b="5095"/>
          <a:stretch>
            <a:fillRect/>
          </a:stretch>
        </p:blipFill>
        <p:spPr bwMode="auto">
          <a:xfrm>
            <a:off x="0" y="-157163"/>
            <a:ext cx="9144000" cy="715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775" cy="18288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8704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3400" y="3228975"/>
            <a:ext cx="7854950" cy="1752600"/>
          </a:xfrm>
        </p:spPr>
        <p:txBody>
          <a:bodyPr/>
          <a:lstStyle/>
          <a:p>
            <a:pPr marR="0" eaLnBrk="1" hangingPunct="1"/>
            <a:endParaRPr lang="ru-RU" smtClean="0"/>
          </a:p>
        </p:txBody>
      </p:sp>
      <p:pic>
        <p:nvPicPr>
          <p:cNvPr id="8704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92075"/>
            <a:ext cx="9324975" cy="680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Земляне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839200" y="6553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2375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34963" y="569913"/>
            <a:ext cx="4248150" cy="1873250"/>
          </a:xfrm>
        </p:spPr>
        <p:txBody>
          <a:bodyPr/>
          <a:lstStyle/>
          <a:p>
            <a:pPr marR="0" algn="ctr" eaLnBrk="1" hangingPunct="1">
              <a:buFont typeface="Wingdings" pitchFamily="2" charset="2"/>
              <a:buNone/>
              <a:defRPr/>
            </a:pPr>
            <a:r>
              <a:rPr lang="ru-RU" sz="32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Спасибо всем!</a:t>
            </a:r>
          </a:p>
          <a:p>
            <a:pPr marR="0" algn="ctr" eaLnBrk="1" hangingPunct="1">
              <a:buFont typeface="Wingdings" pitchFamily="2" charset="2"/>
              <a:buNone/>
              <a:defRPr/>
            </a:pPr>
            <a:endParaRPr lang="ru-RU" sz="3200" b="1" i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  <a:p>
            <a:pPr marR="0" algn="ctr" eaLnBrk="1" hangingPunct="1">
              <a:buFont typeface="Wingdings" pitchFamily="2" charset="2"/>
              <a:buNone/>
              <a:defRPr/>
            </a:pPr>
            <a:r>
              <a:rPr lang="ru-RU" sz="32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С праздником</a:t>
            </a:r>
            <a:r>
              <a:rPr lang="ru-RU" sz="32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!</a:t>
            </a:r>
            <a:endParaRPr lang="ru-RU" sz="32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</a:endParaRPr>
          </a:p>
        </p:txBody>
      </p:sp>
      <p:pic>
        <p:nvPicPr>
          <p:cNvPr id="88067" name="Picture 5"/>
          <p:cNvPicPr>
            <a:picLocks noChangeAspect="1" noChangeArrowheads="1"/>
          </p:cNvPicPr>
          <p:nvPr/>
        </p:nvPicPr>
        <p:blipFill>
          <a:blip r:embed="rId2"/>
          <a:srcRect l="5180" t="8253" r="9445" b="8546"/>
          <a:stretch>
            <a:fillRect/>
          </a:stretch>
        </p:blipFill>
        <p:spPr bwMode="auto">
          <a:xfrm>
            <a:off x="5508625" y="476250"/>
            <a:ext cx="2828925" cy="3887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068" name="i-main-pic" descr="Картинка 83 из 3773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4325" y="2708275"/>
            <a:ext cx="3825875" cy="3757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4427538" y="4724400"/>
            <a:ext cx="4716462" cy="1441450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/>
          <a:lstStyle/>
          <a:p>
            <a:pPr marL="342900" indent="-342900" algn="ctr">
              <a:spcBef>
                <a:spcPct val="20000"/>
              </a:spcBef>
              <a:buClr>
                <a:schemeClr val="hlink"/>
              </a:buClr>
              <a:buSzPct val="90000"/>
              <a:buFont typeface="Wingdings" pitchFamily="2" charset="2"/>
              <a:buNone/>
              <a:defRPr/>
            </a:pPr>
            <a:r>
              <a:rPr lang="ru-RU" sz="32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rPr>
              <a:t>До свидания!</a:t>
            </a:r>
          </a:p>
          <a:p>
            <a:pPr marL="342900" indent="-342900" algn="ctr">
              <a:spcBef>
                <a:spcPct val="20000"/>
              </a:spcBef>
              <a:buClr>
                <a:schemeClr val="hlink"/>
              </a:buClr>
              <a:buSzPct val="90000"/>
              <a:buFont typeface="Wingdings" pitchFamily="2" charset="2"/>
              <a:buNone/>
              <a:defRPr/>
            </a:pPr>
            <a:endParaRPr lang="ru-RU" sz="2000" b="1" i="1" dirty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 Black" pitchFamily="34" charset="0"/>
            </a:endParaRPr>
          </a:p>
          <a:p>
            <a:pPr marL="342900" indent="-342900" algn="ctr">
              <a:spcBef>
                <a:spcPct val="20000"/>
              </a:spcBef>
              <a:buClr>
                <a:schemeClr val="hlink"/>
              </a:buClr>
              <a:buSzPct val="90000"/>
              <a:buFont typeface="Wingdings" pitchFamily="2" charset="2"/>
              <a:buNone/>
              <a:defRPr/>
            </a:pPr>
            <a:r>
              <a:rPr lang="ru-RU" sz="32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rPr>
              <a:t>До новых встреч!</a:t>
            </a:r>
          </a:p>
          <a:p>
            <a:pPr marL="342900" indent="-342900" algn="ctr">
              <a:spcBef>
                <a:spcPct val="20000"/>
              </a:spcBef>
              <a:buClr>
                <a:schemeClr val="hlink"/>
              </a:buClr>
              <a:buSzPct val="90000"/>
              <a:buFont typeface="Wingdings" pitchFamily="2" charset="2"/>
              <a:buNone/>
              <a:defRPr/>
            </a:pPr>
            <a:endParaRPr lang="ru-RU" sz="3200" b="1" i="1" dirty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 Black" pitchFamily="34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210" name="Picture 2" descr="http://talsrcn.ru/wp-content/uploads/2017/02/logotip_goda_ekologii.jpg"/>
          <p:cNvPicPr>
            <a:picLocks noChangeAspect="1" noChangeArrowheads="1"/>
          </p:cNvPicPr>
          <p:nvPr/>
        </p:nvPicPr>
        <p:blipFill>
          <a:blip r:embed="rId2"/>
          <a:srcRect l="7932" r="14332" b="11837"/>
          <a:stretch>
            <a:fillRect/>
          </a:stretch>
        </p:blipFill>
        <p:spPr bwMode="auto">
          <a:xfrm>
            <a:off x="0" y="642918"/>
            <a:ext cx="9144000" cy="54292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F49100"/>
    </a:hlink>
    <a:folHlink>
      <a:srgbClr val="85DFD0"/>
    </a:folHlink>
  </a:clrScheme>
</a:themeOverride>
</file>

<file path=ppt/theme/themeOverride2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F49100"/>
    </a:hlink>
    <a:folHlink>
      <a:srgbClr val="85DFD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3193</TotalTime>
  <Words>1423</Words>
  <Application>Microsoft Office PowerPoint</Application>
  <PresentationFormat>Экран (4:3)</PresentationFormat>
  <Paragraphs>269</Paragraphs>
  <Slides>82</Slides>
  <Notes>19</Notes>
  <HiddenSlides>0</HiddenSlides>
  <MMClips>30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82</vt:i4>
      </vt:variant>
    </vt:vector>
  </HeadingPairs>
  <TitlesOfParts>
    <vt:vector size="83" baseType="lpstr">
      <vt:lpstr>Поток</vt:lpstr>
      <vt:lpstr>Классный час</vt:lpstr>
      <vt:lpstr>Слайд 2</vt:lpstr>
      <vt:lpstr>Слайд 3</vt:lpstr>
      <vt:lpstr>Слайд 4</vt:lpstr>
      <vt:lpstr>Основные цели проведения Всемирного дня водных ресурсов: 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Продолжите пословицы и поговорки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  <vt:lpstr>Слайд 50</vt:lpstr>
      <vt:lpstr>Слайд 51</vt:lpstr>
      <vt:lpstr>Слайд 52</vt:lpstr>
      <vt:lpstr>Слайд 53</vt:lpstr>
      <vt:lpstr>Слайд 54</vt:lpstr>
      <vt:lpstr>Слайд 55</vt:lpstr>
      <vt:lpstr>Вода – чудо природы!</vt:lpstr>
      <vt:lpstr>Вода – это здоровье!</vt:lpstr>
      <vt:lpstr>Вода – это радость!</vt:lpstr>
      <vt:lpstr>Вода – это жизнь!</vt:lpstr>
      <vt:lpstr>Вода – это сила!</vt:lpstr>
      <vt:lpstr>Слайд 61</vt:lpstr>
      <vt:lpstr>Слайд 62</vt:lpstr>
      <vt:lpstr>Слайд 63</vt:lpstr>
      <vt:lpstr>Вода – это богатство!</vt:lpstr>
      <vt:lpstr>Слайд 65</vt:lpstr>
      <vt:lpstr>Слайд 66</vt:lpstr>
      <vt:lpstr>Слайд 67</vt:lpstr>
      <vt:lpstr>Проблема  Аральского моря</vt:lpstr>
      <vt:lpstr>Слайд 69</vt:lpstr>
      <vt:lpstr>Слайд 70</vt:lpstr>
      <vt:lpstr>Слайд 71</vt:lpstr>
      <vt:lpstr>Слайд 72</vt:lpstr>
      <vt:lpstr>Слайд 73</vt:lpstr>
      <vt:lpstr>Слайд 74</vt:lpstr>
      <vt:lpstr>Слайд 75</vt:lpstr>
      <vt:lpstr>Слайд 76</vt:lpstr>
      <vt:lpstr>Слайд 77</vt:lpstr>
      <vt:lpstr>Слайд 78</vt:lpstr>
      <vt:lpstr>Слайд 79</vt:lpstr>
      <vt:lpstr>Слайд 80</vt:lpstr>
      <vt:lpstr>Слайд 81</vt:lpstr>
      <vt:lpstr>Слайд 82</vt:lpstr>
    </vt:vector>
  </TitlesOfParts>
  <Company>Клеопатра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Альбина</dc:creator>
  <cp:lastModifiedBy>1</cp:lastModifiedBy>
  <cp:revision>179</cp:revision>
  <dcterms:created xsi:type="dcterms:W3CDTF">2006-04-02T09:27:23Z</dcterms:created>
  <dcterms:modified xsi:type="dcterms:W3CDTF">2017-04-07T04:07:10Z</dcterms:modified>
</cp:coreProperties>
</file>