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5" r:id="rId8"/>
    <p:sldId id="263" r:id="rId9"/>
    <p:sldId id="264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6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1066800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Экологический форум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3810000"/>
            <a:ext cx="6560234" cy="1752600"/>
          </a:xfrm>
        </p:spPr>
        <p:txBody>
          <a:bodyPr>
            <a:noAutofit/>
          </a:bodyPr>
          <a:lstStyle/>
          <a:p>
            <a:pPr algn="r"/>
            <a:r>
              <a:rPr lang="ru-RU" sz="2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</a:t>
            </a: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Вакина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Марина Фёдоровна,</a:t>
            </a:r>
          </a:p>
          <a:p>
            <a:pPr algn="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читель  истории и обществознания</a:t>
            </a:r>
          </a:p>
          <a:p>
            <a:pPr algn="r"/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МАОУ «СШ № 42»</a:t>
            </a:r>
          </a:p>
          <a:p>
            <a:pPr algn="r"/>
            <a:r>
              <a:rPr lang="ru-RU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Петропавловск-Камчатского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городского округа</a:t>
            </a:r>
            <a:endParaRPr 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		«Каждый обязан сохранять природу и окружающую среду, бережно относиться к природным богатствам»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19100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5400" dirty="0" smtClean="0"/>
              <a:t>		</a:t>
            </a:r>
            <a:r>
              <a:rPr lang="ru-RU" sz="4800" dirty="0" smtClean="0"/>
              <a:t>«Одна из сложнейших задач современности — проблемы замедления процесса уничтожения живой природы»</a:t>
            </a:r>
          </a:p>
          <a:p>
            <a:pPr algn="r">
              <a:buNone/>
            </a:pPr>
            <a:r>
              <a:rPr lang="ru-RU" sz="4800" dirty="0" smtClean="0"/>
              <a:t> (</a:t>
            </a:r>
            <a:r>
              <a:rPr lang="ru-RU" sz="4800" i="1" dirty="0" smtClean="0"/>
              <a:t>Арчи </a:t>
            </a:r>
            <a:r>
              <a:rPr lang="ru-RU" sz="4800" i="1" dirty="0" err="1" smtClean="0"/>
              <a:t>Карр</a:t>
            </a:r>
            <a:r>
              <a:rPr lang="ru-RU" sz="5400" i="1" dirty="0" smtClean="0"/>
              <a:t>) 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Домашнее задание.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Составить простой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план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«Экологическая проблема современности» </a:t>
            </a:r>
          </a:p>
          <a:p>
            <a:pPr marL="514350" indent="-514350"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или </a:t>
            </a:r>
          </a:p>
          <a:p>
            <a:pPr marL="514350" indent="-51435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2. Написать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эссе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по теме:</a:t>
            </a:r>
          </a:p>
          <a:p>
            <a:pPr lvl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	«Кто не любит природы, тот не любит и человека, – тот плохой гражданин» (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Федор Достоевский)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экол форум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1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esktop\экол форум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172" y="152400"/>
            <a:ext cx="9152172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рина\Desktop\экол форум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53102" cy="60951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экол форум\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04" y="304800"/>
            <a:ext cx="9123396" cy="6003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«В безнравственном обществе все изобретения, увеличивающие власть человека над природою, – не только не блага, но несомненное и очевидное зло»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Лев Толстой)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Экологический форум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Глобальная экологическая проблема современности.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Причины экологической проблемы.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Проявления экологической проблемы в современном мире.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Последствия экологического кризиса. Перспективы развития проблемы.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Пути решения экологической проблемы.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		«Мы все уносимся вдаль на одной и той же планете — мы экипаж одного корабля»</a:t>
            </a:r>
          </a:p>
          <a:p>
            <a:pPr algn="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800" i="1" dirty="0" err="1" smtClean="0">
                <a:latin typeface="Times New Roman" pitchFamily="18" charset="0"/>
                <a:cs typeface="Times New Roman" pitchFamily="18" charset="0"/>
              </a:rPr>
              <a:t>Антуан</a:t>
            </a: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 де Сент-Экзюпери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Другая 3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76A676"/>
      </a:accent3>
      <a:accent4>
        <a:srgbClr val="C0BEAF"/>
      </a:accent4>
      <a:accent5>
        <a:srgbClr val="365339"/>
      </a:accent5>
      <a:accent6>
        <a:srgbClr val="527D55"/>
      </a:accent6>
      <a:hlink>
        <a:srgbClr val="AAC7AC"/>
      </a:hlink>
      <a:folHlink>
        <a:srgbClr val="AAC7AC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88</TotalTime>
  <Words>72</Words>
  <Application>Microsoft Office PowerPoint</Application>
  <PresentationFormat>Экран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Литейная</vt:lpstr>
      <vt:lpstr>Экологический форум</vt:lpstr>
      <vt:lpstr>Слайд 2</vt:lpstr>
      <vt:lpstr>Слайд 3</vt:lpstr>
      <vt:lpstr>Слайд 4</vt:lpstr>
      <vt:lpstr>Слайд 5</vt:lpstr>
      <vt:lpstr>Слайд 6</vt:lpstr>
      <vt:lpstr>Слайд 7</vt:lpstr>
      <vt:lpstr>Экологический форум</vt:lpstr>
      <vt:lpstr>Слайд 9</vt:lpstr>
      <vt:lpstr>Слайд 10</vt:lpstr>
      <vt:lpstr>Слайд 11</vt:lpstr>
      <vt:lpstr>Домашнее задание.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 форум</dc:title>
  <dc:creator>Марина</dc:creator>
  <cp:lastModifiedBy>Марина</cp:lastModifiedBy>
  <cp:revision>18</cp:revision>
  <dcterms:created xsi:type="dcterms:W3CDTF">2017-03-05T19:35:27Z</dcterms:created>
  <dcterms:modified xsi:type="dcterms:W3CDTF">2017-03-12T10:01:40Z</dcterms:modified>
</cp:coreProperties>
</file>