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1014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C4702-7247-4C95-98B2-917F9D8BE494}" type="datetimeFigureOut">
              <a:rPr lang="ru-RU" smtClean="0"/>
              <a:t>05.03.2017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6199B-E2C5-40D7-8FA4-9FFFFCE71E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89441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C4702-7247-4C95-98B2-917F9D8BE494}" type="datetimeFigureOut">
              <a:rPr lang="ru-RU" smtClean="0"/>
              <a:t>05.03.2017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6199B-E2C5-40D7-8FA4-9FFFFCE71E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63720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C4702-7247-4C95-98B2-917F9D8BE494}" type="datetimeFigureOut">
              <a:rPr lang="ru-RU" smtClean="0"/>
              <a:t>05.03.2017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6199B-E2C5-40D7-8FA4-9FFFFCE71E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81379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C4702-7247-4C95-98B2-917F9D8BE494}" type="datetimeFigureOut">
              <a:rPr lang="ru-RU" smtClean="0"/>
              <a:t>05.03.2017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6199B-E2C5-40D7-8FA4-9FFFFCE71E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63178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C4702-7247-4C95-98B2-917F9D8BE494}" type="datetimeFigureOut">
              <a:rPr lang="ru-RU" smtClean="0"/>
              <a:t>05.03.2017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6199B-E2C5-40D7-8FA4-9FFFFCE71E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74380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C4702-7247-4C95-98B2-917F9D8BE494}" type="datetimeFigureOut">
              <a:rPr lang="ru-RU" smtClean="0"/>
              <a:t>05.03.2017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6199B-E2C5-40D7-8FA4-9FFFFCE71E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1120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C4702-7247-4C95-98B2-917F9D8BE494}" type="datetimeFigureOut">
              <a:rPr lang="ru-RU" smtClean="0"/>
              <a:t>05.03.2017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6199B-E2C5-40D7-8FA4-9FFFFCE71E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08206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C4702-7247-4C95-98B2-917F9D8BE494}" type="datetimeFigureOut">
              <a:rPr lang="ru-RU" smtClean="0"/>
              <a:t>05.03.2017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6199B-E2C5-40D7-8FA4-9FFFFCE71E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77924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C4702-7247-4C95-98B2-917F9D8BE494}" type="datetimeFigureOut">
              <a:rPr lang="ru-RU" smtClean="0"/>
              <a:t>05.03.2017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6199B-E2C5-40D7-8FA4-9FFFFCE71E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48796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C4702-7247-4C95-98B2-917F9D8BE494}" type="datetimeFigureOut">
              <a:rPr lang="ru-RU" smtClean="0"/>
              <a:t>05.03.2017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6199B-E2C5-40D7-8FA4-9FFFFCE71E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03392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C4702-7247-4C95-98B2-917F9D8BE494}" type="datetimeFigureOut">
              <a:rPr lang="ru-RU" smtClean="0"/>
              <a:t>05.03.2017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6199B-E2C5-40D7-8FA4-9FFFFCE71E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06558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5C4702-7247-4C95-98B2-917F9D8BE494}" type="datetimeFigureOut">
              <a:rPr lang="ru-RU" smtClean="0"/>
              <a:t>05.03.2017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36199B-E2C5-40D7-8FA4-9FFFFCE71E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771298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emf"/><Relationship Id="rId13" Type="http://schemas.openxmlformats.org/officeDocument/2006/relationships/image" Target="../media/image19.emf"/><Relationship Id="rId3" Type="http://schemas.openxmlformats.org/officeDocument/2006/relationships/image" Target="../media/image9.emf"/><Relationship Id="rId7" Type="http://schemas.openxmlformats.org/officeDocument/2006/relationships/image" Target="../media/image13.emf"/><Relationship Id="rId12" Type="http://schemas.openxmlformats.org/officeDocument/2006/relationships/image" Target="../media/image18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emf"/><Relationship Id="rId11" Type="http://schemas.openxmlformats.org/officeDocument/2006/relationships/image" Target="../media/image17.emf"/><Relationship Id="rId5" Type="http://schemas.openxmlformats.org/officeDocument/2006/relationships/image" Target="../media/image11.emf"/><Relationship Id="rId10" Type="http://schemas.openxmlformats.org/officeDocument/2006/relationships/image" Target="../media/image16.emf"/><Relationship Id="rId4" Type="http://schemas.openxmlformats.org/officeDocument/2006/relationships/image" Target="../media/image10.emf"/><Relationship Id="rId9" Type="http://schemas.openxmlformats.org/officeDocument/2006/relationships/image" Target="../media/image15.emf"/><Relationship Id="rId14" Type="http://schemas.openxmlformats.org/officeDocument/2006/relationships/image" Target="../media/image20.e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Всероссийский экологический урок </a:t>
            </a:r>
            <a:endParaRPr lang="ru-RU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24454" y="1600200"/>
            <a:ext cx="5695091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621839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С</a:t>
            </a:r>
            <a:r>
              <a:rPr lang="ru-RU" dirty="0" smtClean="0"/>
              <a:t>обрать достоинства каждого способа и выявить наилучший.</a:t>
            </a:r>
            <a:endParaRPr lang="ru-RU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lum bright="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75373" y="1600200"/>
            <a:ext cx="5993254" cy="45259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1174822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2800" dirty="0" smtClean="0"/>
              <a:t>Используя столбчатую диаграмму «Управление мусором», заполните таблицу</a:t>
            </a:r>
            <a:endParaRPr lang="ru-RU" sz="2800" dirty="0"/>
          </a:p>
        </p:txBody>
      </p:sp>
      <p:pic>
        <p:nvPicPr>
          <p:cNvPr id="11267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200" y="1869684"/>
            <a:ext cx="4038600" cy="39869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9" name="Picture 5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844824"/>
            <a:ext cx="4038600" cy="3040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2" name="Picture 8"/>
          <p:cNvPicPr>
            <a:picLocks noChangeAspect="1" noChangeArrowheads="1"/>
          </p:cNvPicPr>
          <p:nvPr/>
        </p:nvPicPr>
        <p:blipFill>
          <a:blip r:embed="rId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207" y="4725144"/>
            <a:ext cx="5401393" cy="175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015334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Способы сортировки отходов</a:t>
            </a:r>
            <a:endParaRPr lang="ru-RU" sz="3600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Отдельно собирать все виды материалов.</a:t>
            </a:r>
          </a:p>
          <a:p>
            <a:r>
              <a:rPr lang="ru-RU" sz="2400" dirty="0" smtClean="0"/>
              <a:t>Разделение на два контейнера «сухие отходы» и «влажные отходы». На современных ручных и автоматических сортировках можно будет разделить сухие отходы и извлечь из них полезное вторсырьё.</a:t>
            </a:r>
          </a:p>
          <a:p>
            <a:r>
              <a:rPr lang="ru-RU" sz="2400" dirty="0" smtClean="0"/>
              <a:t>Это три контейнера. Один предназначен для пищевых отходов для сельского хозяйства. Во второй контейнер можно складывать вторсырьё, которое нужно заводам в том регионе, где вы живете. Третий контейнер для того, что придется отправить на свалку.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3205558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/>
              <a:t>В</a:t>
            </a:r>
            <a:r>
              <a:rPr lang="ru-RU" sz="3600" dirty="0" smtClean="0"/>
              <a:t>ыполнить сортировку мусора по контейнерам.</a:t>
            </a:r>
            <a:endParaRPr lang="ru-RU" sz="3600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87337" y="1600200"/>
            <a:ext cx="6569325" cy="45259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86042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>Что могу сделать я, чтобы помочь нашей планете?</a:t>
            </a:r>
            <a:endParaRPr lang="ru-RU" sz="3600" dirty="0"/>
          </a:p>
        </p:txBody>
      </p:sp>
      <p:pic>
        <p:nvPicPr>
          <p:cNvPr id="1433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196752"/>
            <a:ext cx="7416824" cy="55660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8770436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7" y="4581128"/>
            <a:ext cx="7550224" cy="1440160"/>
          </a:xfrm>
        </p:spPr>
        <p:txBody>
          <a:bodyPr/>
          <a:lstStyle/>
          <a:p>
            <a:r>
              <a:rPr lang="ru-RU" sz="3200" dirty="0" smtClean="0"/>
              <a:t>Задачи Всероссийского эко урока «Разделяй с нами"</a:t>
            </a:r>
            <a:endParaRPr lang="ru-RU" sz="3200" dirty="0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/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60648"/>
            <a:ext cx="6480720" cy="43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67257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7" y="4372168"/>
            <a:ext cx="7550224" cy="1865144"/>
          </a:xfrm>
          <a:ln>
            <a:noFill/>
          </a:ln>
          <a:effectLst/>
        </p:spPr>
        <p:txBody>
          <a:bodyPr>
            <a:normAutofit/>
          </a:bodyPr>
          <a:lstStyle/>
          <a:p>
            <a:pPr algn="just"/>
            <a:r>
              <a:rPr lang="ru-RU" sz="1800" dirty="0" smtClean="0"/>
              <a:t>Мусор- это те вещи, которые мы использовали и которые стали нам не нужны. То есть мусором рано или поздно становится любая вещь, а от ненужных вещей нам очень хочется избавиться. Однако, люди живут на Планете не первый день и не первый день избавляются от мусора. Почему же раньше такой проблемы не возникало, а сейчас она появилась?</a:t>
            </a:r>
            <a:endParaRPr lang="ru-RU" sz="1800" dirty="0"/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404664"/>
            <a:ext cx="6336704" cy="38022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67303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Причины возникновения мусора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917031"/>
          </a:xfrm>
        </p:spPr>
        <p:txBody>
          <a:bodyPr>
            <a:normAutofit/>
          </a:bodyPr>
          <a:lstStyle/>
          <a:p>
            <a:r>
              <a:rPr lang="ru-RU" sz="1900" dirty="0" smtClean="0"/>
              <a:t> </a:t>
            </a:r>
            <a:r>
              <a:rPr lang="ru-RU" sz="2400" dirty="0" smtClean="0"/>
              <a:t>Рост производства одноразового использования, например, одноразовая посуда.</a:t>
            </a:r>
          </a:p>
          <a:p>
            <a:r>
              <a:rPr lang="ru-RU" sz="2400" dirty="0" smtClean="0"/>
              <a:t>Увеличение количества упаковки, например, коробка конфет, в которой всего 12 штук, </a:t>
            </a:r>
            <a:r>
              <a:rPr lang="ru-RU" sz="2400" dirty="0"/>
              <a:t>и</a:t>
            </a:r>
            <a:r>
              <a:rPr lang="ru-RU" sz="2400" dirty="0" smtClean="0"/>
              <a:t> полное ведро мусора!</a:t>
            </a:r>
          </a:p>
          <a:p>
            <a:r>
              <a:rPr lang="ru-RU" sz="2400" dirty="0" smtClean="0"/>
              <a:t>Повышение уровня жизни, позволяющее пригодные к использованию вещи заменять новыми.</a:t>
            </a:r>
          </a:p>
          <a:p>
            <a:r>
              <a:rPr lang="ru-RU" sz="2400" dirty="0" smtClean="0"/>
              <a:t>Численность населения планеты быстро увеличивается.</a:t>
            </a:r>
          </a:p>
          <a:p>
            <a:endParaRPr lang="ru-RU" sz="2400" dirty="0" smtClean="0"/>
          </a:p>
          <a:p>
            <a:endParaRPr lang="ru-RU" sz="2400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92716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dirty="0" smtClean="0"/>
              <a:t>1. Какова численность населения в мире на данный момент?</a:t>
            </a:r>
            <a:br>
              <a:rPr lang="ru-RU" sz="2400" dirty="0" smtClean="0"/>
            </a:br>
            <a:r>
              <a:rPr lang="ru-RU" sz="2400" dirty="0" smtClean="0"/>
              <a:t>   2. Определите в каком году по прогнозам будет самая высокая численность населения на планете и чему она равна.</a:t>
            </a:r>
            <a:endParaRPr lang="ru-RU" sz="2400" dirty="0"/>
          </a:p>
        </p:txBody>
      </p:sp>
      <p:pic>
        <p:nvPicPr>
          <p:cNvPr id="512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200" y="1663488"/>
            <a:ext cx="8229600" cy="43993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269037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74242"/>
          </a:xfrm>
        </p:spPr>
        <p:txBody>
          <a:bodyPr>
            <a:normAutofit fontScale="90000"/>
          </a:bodyPr>
          <a:lstStyle/>
          <a:p>
            <a:pPr algn="l"/>
            <a:r>
              <a:rPr lang="ru-RU" sz="2000" dirty="0" smtClean="0"/>
              <a:t>Сравните рост численности населения Америки и Европы. Определите численность населения в этих странах на сегодняшний момент.</a:t>
            </a:r>
            <a:br>
              <a:rPr lang="ru-RU" sz="2000" dirty="0" smtClean="0"/>
            </a:br>
            <a:r>
              <a:rPr lang="ru-RU" sz="2000" dirty="0" smtClean="0"/>
              <a:t>В каких странах самая высокая численность населения? Определите численность населения в этих странах на сегодняшний момент.</a:t>
            </a:r>
            <a:br>
              <a:rPr lang="ru-RU" sz="2000" dirty="0" smtClean="0"/>
            </a:br>
            <a:r>
              <a:rPr lang="ru-RU" sz="2000" dirty="0" smtClean="0"/>
              <a:t>В каких странах самая низкая численность населения? Определите численность населения в этих странах на сегодняшний момент.</a:t>
            </a:r>
            <a:br>
              <a:rPr lang="ru-RU" sz="2000" dirty="0" smtClean="0"/>
            </a:br>
            <a:endParaRPr lang="ru-RU" sz="2000" dirty="0"/>
          </a:p>
        </p:txBody>
      </p:sp>
      <p:pic>
        <p:nvPicPr>
          <p:cNvPr id="614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200" y="1645968"/>
            <a:ext cx="8229600" cy="44344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887642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ru-RU" sz="1800" dirty="0" smtClean="0"/>
              <a:t>В каком году человечество достигло первого миллиарда? Сколько для этого понадобилось времени?</a:t>
            </a:r>
            <a:br>
              <a:rPr lang="ru-RU" sz="1800" dirty="0" smtClean="0"/>
            </a:br>
            <a:r>
              <a:rPr lang="ru-RU" sz="1800" dirty="0" smtClean="0"/>
              <a:t>Сколько понадобилось времени, чтобы накопить второй миллиард?</a:t>
            </a:r>
            <a:br>
              <a:rPr lang="ru-RU" sz="1800" dirty="0" smtClean="0"/>
            </a:br>
            <a:r>
              <a:rPr lang="ru-RU" sz="1800" dirty="0" smtClean="0"/>
              <a:t>В каком году человечество достигло шестого миллиарда?</a:t>
            </a:r>
            <a:br>
              <a:rPr lang="ru-RU" sz="1800" dirty="0" smtClean="0"/>
            </a:br>
            <a:r>
              <a:rPr lang="ru-RU" sz="1800" dirty="0" smtClean="0"/>
              <a:t>Сколько понадобилось времени, чтобы накопить следующий миллиард?</a:t>
            </a:r>
            <a:endParaRPr lang="ru-RU" sz="1800" dirty="0"/>
          </a:p>
        </p:txBody>
      </p:sp>
      <p:pic>
        <p:nvPicPr>
          <p:cNvPr id="7172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589357"/>
            <a:ext cx="6984776" cy="6155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5664" y="2276872"/>
            <a:ext cx="4638675" cy="42701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25877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Диаграмма распределения отходов</a:t>
            </a:r>
            <a:endParaRPr lang="ru-RU" sz="3600" dirty="0"/>
          </a:p>
        </p:txBody>
      </p:sp>
      <p:pic>
        <p:nvPicPr>
          <p:cNvPr id="8197" name="Picture 5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200" y="1943541"/>
            <a:ext cx="4038600" cy="38392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8195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988840"/>
            <a:ext cx="3456384" cy="37444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4293096"/>
            <a:ext cx="2571750" cy="145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00" name="Picture 8"/>
          <p:cNvPicPr>
            <a:picLocks noChangeAspect="1" noChangeArrowheads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780928"/>
            <a:ext cx="363537" cy="411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01" name="Picture 9"/>
          <p:cNvPicPr>
            <a:picLocks noChangeAspect="1" noChangeArrowheads="1"/>
          </p:cNvPicPr>
          <p:nvPr/>
        </p:nvPicPr>
        <p:blipFill>
          <a:blip r:embed="rId6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4363" y="2395872"/>
            <a:ext cx="363537" cy="411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02" name="Picture 10"/>
          <p:cNvPicPr>
            <a:picLocks noChangeAspect="1" noChangeArrowheads="1"/>
          </p:cNvPicPr>
          <p:nvPr/>
        </p:nvPicPr>
        <p:blipFill>
          <a:blip r:embed="rId7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275" y="4509120"/>
            <a:ext cx="363537" cy="411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03" name="Picture 11"/>
          <p:cNvPicPr>
            <a:picLocks noChangeAspect="1" noChangeArrowheads="1"/>
          </p:cNvPicPr>
          <p:nvPr/>
        </p:nvPicPr>
        <p:blipFill>
          <a:blip r:embed="rId8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3904561"/>
            <a:ext cx="363537" cy="411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04" name="Picture 12"/>
          <p:cNvPicPr>
            <a:picLocks noChangeAspect="1" noChangeArrowheads="1"/>
          </p:cNvPicPr>
          <p:nvPr/>
        </p:nvPicPr>
        <p:blipFill>
          <a:blip r:embed="rId9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8241" y="2575346"/>
            <a:ext cx="363537" cy="411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06" name="Picture 14"/>
          <p:cNvPicPr>
            <a:picLocks noChangeAspect="1" noChangeArrowheads="1"/>
          </p:cNvPicPr>
          <p:nvPr/>
        </p:nvPicPr>
        <p:blipFill>
          <a:blip r:embed="rId10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2369765"/>
            <a:ext cx="363537" cy="411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07" name="Picture 15"/>
          <p:cNvPicPr>
            <a:picLocks noChangeAspect="1" noChangeArrowheads="1"/>
          </p:cNvPicPr>
          <p:nvPr/>
        </p:nvPicPr>
        <p:blipFill>
          <a:blip r:embed="rId11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3598" y="2369763"/>
            <a:ext cx="363537" cy="411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08" name="Picture 16"/>
          <p:cNvPicPr>
            <a:picLocks noChangeAspect="1" noChangeArrowheads="1"/>
          </p:cNvPicPr>
          <p:nvPr/>
        </p:nvPicPr>
        <p:blipFill>
          <a:blip r:embed="rId1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7189" y="2369762"/>
            <a:ext cx="363537" cy="411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09" name="Picture 17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1987175"/>
            <a:ext cx="1262063" cy="382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11" name="Picture 19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0009" y="6093296"/>
            <a:ext cx="392113" cy="382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131058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2000" dirty="0" smtClean="0"/>
              <a:t>Используя приведенные выше данные, постройте круговую диаграмму распределения массы отходов за  год по странам.</a:t>
            </a:r>
            <a:br>
              <a:rPr lang="ru-RU" sz="2000" dirty="0" smtClean="0"/>
            </a:br>
            <a:r>
              <a:rPr lang="ru-RU" sz="2000" dirty="0" smtClean="0"/>
              <a:t>Какие способы избавления от мусора вы знаете?</a:t>
            </a:r>
            <a:endParaRPr lang="ru-RU" sz="2000" dirty="0"/>
          </a:p>
        </p:txBody>
      </p:sp>
      <p:pic>
        <p:nvPicPr>
          <p:cNvPr id="921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600200"/>
            <a:ext cx="7056784" cy="4853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2931550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244</TotalTime>
  <Words>305</Words>
  <Application>Microsoft Office PowerPoint</Application>
  <PresentationFormat>Экран (4:3)</PresentationFormat>
  <Paragraphs>22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7" baseType="lpstr">
      <vt:lpstr>Arial</vt:lpstr>
      <vt:lpstr>Calibri</vt:lpstr>
      <vt:lpstr>Тема Office</vt:lpstr>
      <vt:lpstr>Всероссийский экологический урок </vt:lpstr>
      <vt:lpstr>Задачи Всероссийского эко урока «Разделяй с нами"</vt:lpstr>
      <vt:lpstr>Мусор- это те вещи, которые мы использовали и которые стали нам не нужны. То есть мусором рано или поздно становится любая вещь, а от ненужных вещей нам очень хочется избавиться. Однако, люди живут на Планете не первый день и не первый день избавляются от мусора. Почему же раньше такой проблемы не возникало, а сейчас она появилась?</vt:lpstr>
      <vt:lpstr>Причины возникновения мусора</vt:lpstr>
      <vt:lpstr>1. Какова численность населения в мире на данный момент?    2. Определите в каком году по прогнозам будет самая высокая численность населения на планете и чему она равна.</vt:lpstr>
      <vt:lpstr>Сравните рост численности населения Америки и Европы. Определите численность населения в этих странах на сегодняшний момент. В каких странах самая высокая численность населения? Определите численность населения в этих странах на сегодняшний момент. В каких странах самая низкая численность населения? Определите численность населения в этих странах на сегодняшний момент. </vt:lpstr>
      <vt:lpstr>В каком году человечество достигло первого миллиарда? Сколько для этого понадобилось времени? Сколько понадобилось времени, чтобы накопить второй миллиард? В каком году человечество достигло шестого миллиарда? Сколько понадобилось времени, чтобы накопить следующий миллиард?</vt:lpstr>
      <vt:lpstr>Диаграмма распределения отходов</vt:lpstr>
      <vt:lpstr>Используя приведенные выше данные, постройте круговую диаграмму распределения массы отходов за  год по странам. Какие способы избавления от мусора вы знаете?</vt:lpstr>
      <vt:lpstr>Собрать достоинства каждого способа и выявить наилучший.</vt:lpstr>
      <vt:lpstr>Используя столбчатую диаграмму «Управление мусором», заполните таблицу</vt:lpstr>
      <vt:lpstr>Способы сортировки отходов</vt:lpstr>
      <vt:lpstr>Выполнить сортировку мусора по контейнерам.</vt:lpstr>
      <vt:lpstr>Что могу сделать я, чтобы помочь нашей планете?</vt:lpstr>
    </vt:vector>
  </TitlesOfParts>
  <Company>diakov.net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Всероссийский экологический урок</dc:title>
  <dc:creator>RePack by Diakov</dc:creator>
  <cp:lastModifiedBy>Елена</cp:lastModifiedBy>
  <cp:revision>20</cp:revision>
  <dcterms:created xsi:type="dcterms:W3CDTF">2017-02-21T16:30:09Z</dcterms:created>
  <dcterms:modified xsi:type="dcterms:W3CDTF">2017-03-05T15:54:34Z</dcterms:modified>
</cp:coreProperties>
</file>