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E332D-DFC2-4358-A912-4FE7DC381AB9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DCB53-FD6E-42FC-859F-DA487A4BF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3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CB53-FD6E-42FC-859F-DA487A4BF5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0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CB53-FD6E-42FC-859F-DA487A4BF55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9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CB53-FD6E-42FC-859F-DA487A4BF5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9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053250-2EAA-4917-8212-BB63DD9A94D7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D8FEBE-7171-4565-A783-DBDB2DA8B7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157192"/>
            <a:ext cx="6122541" cy="1472799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ГБОУ школа № 2000, воспитатели</a:t>
            </a:r>
          </a:p>
          <a:p>
            <a:pPr algn="r"/>
            <a:r>
              <a:rPr lang="ru-RU" sz="2000" dirty="0" smtClean="0"/>
              <a:t>Андреева Светлана Сергеевна</a:t>
            </a:r>
          </a:p>
          <a:p>
            <a:pPr algn="r"/>
            <a:r>
              <a:rPr lang="ru-RU" sz="2000" dirty="0" smtClean="0"/>
              <a:t>Гладкова Татьяна Исаевна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463383" cy="30243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>
                <a:effectLst/>
              </a:rPr>
              <a:t>«</a:t>
            </a:r>
            <a:r>
              <a:rPr lang="ru-RU" sz="4000" dirty="0">
                <a:effectLst/>
              </a:rPr>
              <a:t>Взаимосвязь непосредственно образовательной и проектной деятельности в едином образовательном процессе»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200647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143000"/>
          </a:xfrm>
        </p:spPr>
        <p:txBody>
          <a:bodyPr/>
          <a:lstStyle/>
          <a:p>
            <a:r>
              <a:rPr lang="ru-RU" sz="3200" dirty="0" smtClean="0"/>
              <a:t>В группе дети рассказывали о своей поездке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16562"/>
          <a:stretch/>
        </p:blipFill>
        <p:spPr>
          <a:xfrm>
            <a:off x="2411760" y="1412776"/>
            <a:ext cx="4536504" cy="49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68695" cy="3140968"/>
          </a:xfrm>
        </p:spPr>
        <p:txBody>
          <a:bodyPr/>
          <a:lstStyle/>
          <a:p>
            <a:r>
              <a:rPr lang="ru-RU" sz="2800" dirty="0" smtClean="0">
                <a:effectLst/>
              </a:rPr>
              <a:t>Беседы с детьми об экологически чистом транспорте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626469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2550"/>
          <a:stretch/>
        </p:blipFill>
        <p:spPr>
          <a:xfrm>
            <a:off x="3635896" y="2852936"/>
            <a:ext cx="5328592" cy="382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598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304" y="24383"/>
            <a:ext cx="8676455" cy="3377312"/>
          </a:xfrm>
        </p:spPr>
        <p:txBody>
          <a:bodyPr/>
          <a:lstStyle/>
          <a:p>
            <a:r>
              <a:rPr lang="ru-RU" sz="3600" dirty="0">
                <a:effectLst/>
              </a:rPr>
              <a:t>Московское центральное кольцо</a:t>
            </a:r>
            <a:r>
              <a:rPr lang="ru-RU" sz="3600" b="0" dirty="0">
                <a:effectLst/>
              </a:rPr>
              <a:t> </a:t>
            </a:r>
            <a:r>
              <a:rPr lang="ru-RU" sz="3600" dirty="0">
                <a:effectLst/>
              </a:rPr>
              <a:t>(МЦК)</a:t>
            </a:r>
            <a:r>
              <a:rPr lang="ru-RU" sz="3600" b="0" dirty="0">
                <a:effectLst/>
              </a:rPr>
              <a:t> </a:t>
            </a:r>
            <a:endParaRPr lang="ru-RU" sz="3600" dirty="0"/>
          </a:p>
        </p:txBody>
      </p:sp>
      <p:pic>
        <p:nvPicPr>
          <p:cNvPr id="1026" name="Picture 2" descr="http://v-izm.vaonews.ru/wp-content/uploads/2016/07/-1-e1468501843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5184576" cy="3309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543146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644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15080"/>
          <a:stretch/>
        </p:blipFill>
        <p:spPr>
          <a:xfrm>
            <a:off x="251520" y="29691"/>
            <a:ext cx="3867151" cy="318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608513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/>
          <a:stretch/>
        </p:blipFill>
        <p:spPr>
          <a:xfrm>
            <a:off x="4932040" y="3284984"/>
            <a:ext cx="3967392" cy="3449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55976" y="1196752"/>
            <a:ext cx="4767783" cy="1944216"/>
          </a:xfrm>
        </p:spPr>
        <p:txBody>
          <a:bodyPr/>
          <a:lstStyle/>
          <a:p>
            <a:r>
              <a:rPr lang="ru-RU" sz="3600" b="0" dirty="0" smtClean="0">
                <a:effectLst/>
              </a:rPr>
              <a:t>Наше путешествие по МЦК</a:t>
            </a:r>
            <a:r>
              <a:rPr lang="ru-RU" sz="3600" b="0" dirty="0">
                <a:effectLst/>
              </a:rPr>
              <a:t>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2217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" y="260648"/>
            <a:ext cx="476655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17611" r="17513" b="7530"/>
          <a:stretch/>
        </p:blipFill>
        <p:spPr>
          <a:xfrm>
            <a:off x="4752020" y="260648"/>
            <a:ext cx="439198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10454" b="12416"/>
          <a:stretch/>
        </p:blipFill>
        <p:spPr>
          <a:xfrm>
            <a:off x="2195736" y="3507769"/>
            <a:ext cx="5077046" cy="335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7470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632848" cy="1143000"/>
          </a:xfrm>
        </p:spPr>
        <p:txBody>
          <a:bodyPr/>
          <a:lstStyle/>
          <a:p>
            <a:pPr algn="ctr"/>
            <a:r>
              <a:rPr lang="ru-RU" sz="3200" dirty="0" smtClean="0"/>
              <a:t>СОХРАНИМ НАШ ГОРОД ЧИСТЫМ!</a:t>
            </a:r>
            <a:br>
              <a:rPr lang="ru-RU" sz="3200" dirty="0" smtClean="0"/>
            </a:br>
            <a:r>
              <a:rPr lang="ru-RU" sz="3200" dirty="0" smtClean="0"/>
              <a:t>Новые виды экологически чистого транспорта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1094"/>
            <a:ext cx="3779912" cy="2834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83" y="1751094"/>
            <a:ext cx="2135113" cy="284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7" y="1751094"/>
            <a:ext cx="2149177" cy="2865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4"/>
          <a:stretch/>
        </p:blipFill>
        <p:spPr>
          <a:xfrm>
            <a:off x="570012" y="4293096"/>
            <a:ext cx="2141968" cy="245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0" y="4293096"/>
            <a:ext cx="1839917" cy="245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07" y="4277425"/>
            <a:ext cx="1851670" cy="246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r="14594"/>
          <a:stretch/>
        </p:blipFill>
        <p:spPr>
          <a:xfrm>
            <a:off x="6762700" y="4265271"/>
            <a:ext cx="1697732" cy="249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874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Рассказы детей о своих изобретениях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86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982272" cy="2369200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МИНИ МУЗЕЙ ИННОВАЦИОННОЙ ТЕХНИКИ БУДУЩЕГО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b="8789"/>
          <a:stretch/>
        </p:blipFill>
        <p:spPr>
          <a:xfrm rot="5400000">
            <a:off x="-479574" y="2160190"/>
            <a:ext cx="5112570" cy="3905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/>
          <a:stretch/>
        </p:blipFill>
        <p:spPr>
          <a:xfrm>
            <a:off x="4211960" y="2852936"/>
            <a:ext cx="4698803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264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3650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1" y="3356992"/>
            <a:ext cx="453650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7"/>
          <a:stretch/>
        </p:blipFill>
        <p:spPr>
          <a:xfrm>
            <a:off x="4860031" y="188640"/>
            <a:ext cx="402907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66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764704"/>
            <a:ext cx="47123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Тема «Города Моей страны»</a:t>
            </a:r>
            <a:br>
              <a:rPr lang="ru-RU" sz="2400" dirty="0" smtClean="0"/>
            </a:br>
            <a:r>
              <a:rPr lang="ru-RU" sz="2400" dirty="0" smtClean="0"/>
              <a:t>Создание макета города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702"/>
            <a:ext cx="6790892" cy="452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46" y="0"/>
            <a:ext cx="432048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177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</a:rPr>
              <a:t>Наши любимые места отдыха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2" y="692696"/>
            <a:ext cx="3346450" cy="223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1" y="764704"/>
            <a:ext cx="3346450" cy="223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8181"/>
          <a:stretch/>
        </p:blipFill>
        <p:spPr>
          <a:xfrm>
            <a:off x="5148064" y="3098815"/>
            <a:ext cx="3456384" cy="357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r="19060"/>
          <a:stretch/>
        </p:blipFill>
        <p:spPr>
          <a:xfrm>
            <a:off x="611560" y="3083887"/>
            <a:ext cx="335908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742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65" y="188640"/>
            <a:ext cx="9108504" cy="1143000"/>
          </a:xfrm>
        </p:spPr>
        <p:txBody>
          <a:bodyPr/>
          <a:lstStyle/>
          <a:p>
            <a:pPr algn="l"/>
            <a:r>
              <a:rPr lang="ru-RU" sz="3200" dirty="0" smtClean="0"/>
              <a:t>ПРАЗДНИК МОСКОВСКОГО ТРОЛЕЙБУСА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64088" y="119675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октября 2016, Москва,</a:t>
            </a:r>
          </a:p>
          <a:p>
            <a:r>
              <a:rPr lang="ru-RU" dirty="0" err="1" smtClean="0"/>
              <a:t>Фрунзенская</a:t>
            </a:r>
            <a:r>
              <a:rPr lang="ru-RU" dirty="0" smtClean="0"/>
              <a:t> набережная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581001" cy="281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/>
          <a:stretch/>
        </p:blipFill>
        <p:spPr>
          <a:xfrm>
            <a:off x="-1" y="3727798"/>
            <a:ext cx="4581001" cy="313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00" y="2144111"/>
            <a:ext cx="4543355" cy="314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605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332656"/>
            <a:ext cx="7245425" cy="393225"/>
          </a:xfrm>
        </p:spPr>
        <p:txBody>
          <a:bodyPr>
            <a:noAutofit/>
          </a:bodyPr>
          <a:lstStyle/>
          <a:p>
            <a:r>
              <a:rPr lang="ru-RU" sz="2400" dirty="0" smtClean="0"/>
              <a:t>Троллейбусы Москвы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205641" y="836712"/>
            <a:ext cx="3934311" cy="3053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43570"/>
            <a:ext cx="4709930" cy="304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1" y="3877475"/>
            <a:ext cx="4355976" cy="289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/>
        </p:blipFill>
        <p:spPr>
          <a:xfrm>
            <a:off x="4359504" y="3818687"/>
            <a:ext cx="4520441" cy="2995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89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/>
          <a:stretch/>
        </p:blipFill>
        <p:spPr>
          <a:xfrm>
            <a:off x="107504" y="584430"/>
            <a:ext cx="3168352" cy="391099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2846" y="116632"/>
            <a:ext cx="8733649" cy="432048"/>
          </a:xfrm>
        </p:spPr>
        <p:txBody>
          <a:bodyPr/>
          <a:lstStyle/>
          <a:p>
            <a:r>
              <a:rPr lang="ru-RU" dirty="0" smtClean="0"/>
              <a:t>Каждый мог осмотреть троллейбус как снаружи так и внутри.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55" y="584430"/>
            <a:ext cx="5778947" cy="3868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7"/>
          <a:stretch/>
        </p:blipFill>
        <p:spPr>
          <a:xfrm>
            <a:off x="1547664" y="3789040"/>
            <a:ext cx="6025204" cy="30243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/>
          <a:stretch/>
        </p:blipFill>
        <p:spPr>
          <a:xfrm>
            <a:off x="107504" y="584429"/>
            <a:ext cx="3168352" cy="391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55" y="584429"/>
            <a:ext cx="5778947" cy="386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7"/>
          <a:stretch/>
        </p:blipFill>
        <p:spPr>
          <a:xfrm>
            <a:off x="1547664" y="3789039"/>
            <a:ext cx="6025204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35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263676"/>
            <a:ext cx="4540014" cy="3405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51056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бъект 2"/>
          <p:cNvSpPr>
            <a:spLocks noGrp="1"/>
          </p:cNvSpPr>
          <p:nvPr>
            <p:ph sz="quarter" idx="13"/>
          </p:nvPr>
        </p:nvSpPr>
        <p:spPr>
          <a:xfrm>
            <a:off x="302846" y="116632"/>
            <a:ext cx="8733649" cy="432048"/>
          </a:xfrm>
        </p:spPr>
        <p:txBody>
          <a:bodyPr/>
          <a:lstStyle/>
          <a:p>
            <a:r>
              <a:rPr lang="ru-RU" dirty="0" smtClean="0"/>
              <a:t>Дети увидели парад старинной техники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0"/>
          <a:stretch/>
        </p:blipFill>
        <p:spPr>
          <a:xfrm>
            <a:off x="5760823" y="565473"/>
            <a:ext cx="332173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0862"/>
          <a:stretch/>
        </p:blipFill>
        <p:spPr>
          <a:xfrm>
            <a:off x="2979523" y="565473"/>
            <a:ext cx="2781300" cy="260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/>
          <a:stretch/>
        </p:blipFill>
        <p:spPr>
          <a:xfrm>
            <a:off x="66675" y="565473"/>
            <a:ext cx="291284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352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704"/>
            <a:ext cx="7056784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МОСКОВСКИЙ ЭЛЕКТРОБУС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b="16078"/>
          <a:stretch/>
        </p:blipFill>
        <p:spPr>
          <a:xfrm>
            <a:off x="397" y="1556792"/>
            <a:ext cx="6074782" cy="374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42" y="980728"/>
            <a:ext cx="361527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250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43000"/>
          </a:xfrm>
        </p:spPr>
        <p:txBody>
          <a:bodyPr/>
          <a:lstStyle/>
          <a:p>
            <a:r>
              <a:rPr lang="ru-RU" sz="3200" dirty="0" smtClean="0"/>
              <a:t>И конечно, не обошлось без подарков!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45122"/>
          <a:stretch/>
        </p:blipFill>
        <p:spPr>
          <a:xfrm>
            <a:off x="395536" y="836712"/>
            <a:ext cx="2819400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95" y="1196752"/>
            <a:ext cx="570107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623391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</TotalTime>
  <Words>111</Words>
  <Application>Microsoft Office PowerPoint</Application>
  <PresentationFormat>Экран (4:3)</PresentationFormat>
  <Paragraphs>24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«Взаимосвязь непосредственно образовательной и проектной деятельности в едином образовательном процессе»</vt:lpstr>
      <vt:lpstr>Тема «Города Моей страны» Создание макета города</vt:lpstr>
      <vt:lpstr>Наши любимые места отдыха</vt:lpstr>
      <vt:lpstr>ПРАЗДНИК МОСКОВСКОГО ТРОЛЕЙБУСА</vt:lpstr>
      <vt:lpstr>Презентация PowerPoint</vt:lpstr>
      <vt:lpstr>Презентация PowerPoint</vt:lpstr>
      <vt:lpstr>Презентация PowerPoint</vt:lpstr>
      <vt:lpstr>МОСКОВСКИЙ ЭЛЕКТРОБУС</vt:lpstr>
      <vt:lpstr>И конечно, не обошлось без подарков!</vt:lpstr>
      <vt:lpstr>В группе дети рассказывали о своей поездке</vt:lpstr>
      <vt:lpstr>Беседы с детьми об экологически чистом транспорте</vt:lpstr>
      <vt:lpstr>Московское центральное кольцо (МЦК) </vt:lpstr>
      <vt:lpstr>Наше путешествие по МЦК </vt:lpstr>
      <vt:lpstr>Презентация PowerPoint</vt:lpstr>
      <vt:lpstr>СОХРАНИМ НАШ ГОРОД ЧИСТЫМ! Новые виды экологически чистого транспорта</vt:lpstr>
      <vt:lpstr>Рассказы детей о своих изобретениях</vt:lpstr>
      <vt:lpstr>МИНИ МУЗЕЙ ИННОВАЦИОННОЙ ТЕХНИКИ БУДУЩЕГО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совместных детско-взрослых проектов по приобщению к культуре родного города современных дошкольников»</dc:title>
  <dc:creator>Света</dc:creator>
  <cp:lastModifiedBy>Светлана</cp:lastModifiedBy>
  <cp:revision>14</cp:revision>
  <dcterms:created xsi:type="dcterms:W3CDTF">2016-10-24T10:19:08Z</dcterms:created>
  <dcterms:modified xsi:type="dcterms:W3CDTF">2016-10-28T04:13:23Z</dcterms:modified>
</cp:coreProperties>
</file>