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7" r:id="rId4"/>
    <p:sldId id="261" r:id="rId5"/>
    <p:sldId id="259" r:id="rId6"/>
    <p:sldId id="262" r:id="rId7"/>
    <p:sldId id="258" r:id="rId8"/>
    <p:sldId id="263" r:id="rId9"/>
    <p:sldId id="25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6441-668A-4882-B258-E117124B6058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235D-BD88-4BF6-958D-DBF785C7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dirty="0" smtClean="0"/>
              <a:t>Досуг «Вулканы»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2060849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>
              <a:buNone/>
            </a:pPr>
            <a:r>
              <a:rPr lang="ru-RU" sz="6600" b="1" dirty="0" smtClean="0"/>
              <a:t>Досуг «Вулканы»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погоды.</a:t>
            </a:r>
            <a:endParaRPr lang="ru-RU" dirty="0"/>
          </a:p>
        </p:txBody>
      </p:sp>
      <p:pic>
        <p:nvPicPr>
          <p:cNvPr id="8" name="Picture 2" descr="C:\Documents and Settings\Александер\Рабочий стол\вулканы фото\тел фото 1 2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Тонет ли пемза в воде? Эксперимент.</a:t>
            </a:r>
            <a:endParaRPr lang="ru-RU" dirty="0"/>
          </a:p>
        </p:txBody>
      </p:sp>
      <p:pic>
        <p:nvPicPr>
          <p:cNvPr id="6" name="Picture 2" descr="C:\Documents and Settings\Александер\Рабочий стол\вулканы фото\тел фото 1 2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395511" cy="452596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Глобус – модель Земли.</a:t>
            </a:r>
            <a:endParaRPr lang="ru-RU" dirty="0"/>
          </a:p>
        </p:txBody>
      </p:sp>
      <p:pic>
        <p:nvPicPr>
          <p:cNvPr id="7" name="Picture 2" descr="C:\Documents and Settings\Александер\Рабочий стол\вулканы фото\тел фото 1 2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«Вулканы»</a:t>
            </a:r>
            <a:endParaRPr lang="ru-RU" dirty="0"/>
          </a:p>
        </p:txBody>
      </p:sp>
      <p:pic>
        <p:nvPicPr>
          <p:cNvPr id="7" name="Picture 2" descr="C:\Documents and Settings\Александер\Рабочий стол\вулканы фото\тел фото 1 2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394472" cy="452596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Физкультминутка «Извержение вулкана».</a:t>
            </a:r>
            <a:endParaRPr lang="ru-RU" dirty="0"/>
          </a:p>
        </p:txBody>
      </p:sp>
      <p:pic>
        <p:nvPicPr>
          <p:cNvPr id="7" name="Picture 2" descr="C:\Documents and Settings\Александер\Рабочий стол\вулканы фото\тел фото 1 2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 «Извержение вулкана»</a:t>
            </a:r>
            <a:endParaRPr lang="ru-RU" dirty="0"/>
          </a:p>
        </p:txBody>
      </p:sp>
      <p:pic>
        <p:nvPicPr>
          <p:cNvPr id="1026" name="Picture 2" descr="C:\Documents and Settings\Александер\Рабочий стол\вулканы фото\тел фото 1 2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394472" cy="452596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«Спасение животных».</a:t>
            </a:r>
            <a:endParaRPr lang="ru-RU" dirty="0"/>
          </a:p>
        </p:txBody>
      </p:sp>
      <p:pic>
        <p:nvPicPr>
          <p:cNvPr id="8" name="Picture 2" descr="C:\Documents and Settings\Александер\Рабочий стол\вулканы фото\тел фото 1 2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94472" cy="4525963"/>
          </a:xfrm>
          <a:prstGeom prst="rect">
            <a:avLst/>
          </a:prstGeom>
          <a:noFill/>
        </p:spPr>
      </p:pic>
      <p:pic>
        <p:nvPicPr>
          <p:cNvPr id="9" name="Picture 3" descr="C:\Documents and Settings\Александер\Рабочий стол\вулканы фото\тел фото 1 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348372" cy="4464496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Стихотворение Б. </a:t>
            </a:r>
            <a:r>
              <a:rPr lang="ru-RU" dirty="0" err="1" smtClean="0"/>
              <a:t>Заходера</a:t>
            </a:r>
            <a:r>
              <a:rPr lang="ru-RU" dirty="0" smtClean="0"/>
              <a:t> «Все, все, все на свете нужны…»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лександер\Рабочий стол\вулканы фото\тел фото 1 2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2970330" cy="396044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844"/>
            <a:ext cx="9144000" cy="27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Досуг «Вулканы»</vt:lpstr>
      <vt:lpstr>Календарь погоды.</vt:lpstr>
      <vt:lpstr>Тонет ли пемза в воде? Эксперимент.</vt:lpstr>
      <vt:lpstr>Глобус – модель Земли.</vt:lpstr>
      <vt:lpstr>Презентация «Вулканы»</vt:lpstr>
      <vt:lpstr>Физкультминутка «Извержение вулкана».</vt:lpstr>
      <vt:lpstr>Эксперимент «Извержение вулкана»</vt:lpstr>
      <vt:lpstr>Эстафета «Спасение животных».</vt:lpstr>
      <vt:lpstr>Стихотворение Б. Заходера «Все, все, все на свете нужны…»</vt:lpstr>
      <vt:lpstr>Спасибо за внимание.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Neo</cp:lastModifiedBy>
  <cp:revision>6</cp:revision>
  <dcterms:created xsi:type="dcterms:W3CDTF">2017-03-01T09:02:08Z</dcterms:created>
  <dcterms:modified xsi:type="dcterms:W3CDTF">2017-03-02T11:22:35Z</dcterms:modified>
</cp:coreProperties>
</file>