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6" r:id="rId3"/>
    <p:sldId id="278" r:id="rId4"/>
    <p:sldId id="277" r:id="rId5"/>
    <p:sldId id="259" r:id="rId6"/>
    <p:sldId id="261" r:id="rId7"/>
    <p:sldId id="279" r:id="rId8"/>
    <p:sldId id="263" r:id="rId9"/>
    <p:sldId id="280" r:id="rId10"/>
    <p:sldId id="265" r:id="rId11"/>
    <p:sldId id="269" r:id="rId12"/>
    <p:sldId id="281" r:id="rId13"/>
    <p:sldId id="271" r:id="rId14"/>
    <p:sldId id="275" r:id="rId15"/>
    <p:sldId id="28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7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5A165-DCC8-4279-A320-0E5641952975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D97B-490E-4D7A-BA1E-E09472419D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5A165-DCC8-4279-A320-0E5641952975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D97B-490E-4D7A-BA1E-E09472419D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5A165-DCC8-4279-A320-0E5641952975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D97B-490E-4D7A-BA1E-E09472419D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5A165-DCC8-4279-A320-0E5641952975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D97B-490E-4D7A-BA1E-E09472419D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5A165-DCC8-4279-A320-0E5641952975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C0CD97B-490E-4D7A-BA1E-E09472419D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5A165-DCC8-4279-A320-0E5641952975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D97B-490E-4D7A-BA1E-E09472419D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5A165-DCC8-4279-A320-0E5641952975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D97B-490E-4D7A-BA1E-E09472419D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5A165-DCC8-4279-A320-0E5641952975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D97B-490E-4D7A-BA1E-E09472419D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5A165-DCC8-4279-A320-0E5641952975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D97B-490E-4D7A-BA1E-E09472419D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5A165-DCC8-4279-A320-0E5641952975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D97B-490E-4D7A-BA1E-E09472419D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5A165-DCC8-4279-A320-0E5641952975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D97B-490E-4D7A-BA1E-E09472419D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005A165-DCC8-4279-A320-0E5641952975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C0CD97B-490E-4D7A-BA1E-E09472419D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944215"/>
          </a:xfrm>
        </p:spPr>
        <p:txBody>
          <a:bodyPr/>
          <a:lstStyle/>
          <a:p>
            <a:r>
              <a:rPr lang="ru-RU" dirty="0" smtClean="0"/>
              <a:t>н</a:t>
            </a:r>
            <a:r>
              <a:rPr lang="ru-RU" dirty="0" smtClean="0"/>
              <a:t>а кружке «Окошко  в природу»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04664"/>
            <a:ext cx="2641600" cy="1592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Сделаем свою ферму.</a:t>
            </a:r>
            <a:endParaRPr lang="ru-RU" dirty="0"/>
          </a:p>
        </p:txBody>
      </p:sp>
      <p:pic>
        <p:nvPicPr>
          <p:cNvPr id="5" name="Picture 2" descr="C:\Documents and Settings\Александер\Рабочий стол\окошко в природу\фото2016-2017\тел фото 1 20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412776"/>
            <a:ext cx="3528392" cy="4700753"/>
          </a:xfrm>
          <a:prstGeom prst="rect">
            <a:avLst/>
          </a:prstGeom>
          <a:noFill/>
        </p:spPr>
      </p:pic>
      <p:pic>
        <p:nvPicPr>
          <p:cNvPr id="6" name="Picture 2" descr="C:\Documents and Settings\Александер\Рабочий стол\окошко в природу\фото2016-2017\тел фото 1 203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99592" y="1412776"/>
            <a:ext cx="3529695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определить температуру по термометру?</a:t>
            </a:r>
            <a:endParaRPr lang="ru-RU" dirty="0"/>
          </a:p>
        </p:txBody>
      </p:sp>
      <p:pic>
        <p:nvPicPr>
          <p:cNvPr id="5" name="Picture 2" descr="C:\Documents and Settings\Александер\Рабочий стол\окошко в природу\фото2016-2017\тел фото 1 20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484784"/>
            <a:ext cx="3744416" cy="4994831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81095"/>
            <a:ext cx="4029123" cy="3376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 удовольствием смотрим презентации и видеоматериалы через </a:t>
            </a:r>
            <a:r>
              <a:rPr lang="ru-RU" dirty="0" err="1" smtClean="0"/>
              <a:t>мультимедийку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2" descr="C:\Documents and Settings\Александер\Рабочий стол\окошко в природу\фото2016-2017\тел фото 1 20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844824"/>
            <a:ext cx="3533230" cy="4708525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45024"/>
            <a:ext cx="4310437" cy="29300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Опыты с теллурием.</a:t>
            </a:r>
            <a:endParaRPr lang="ru-RU" dirty="0"/>
          </a:p>
        </p:txBody>
      </p:sp>
      <p:pic>
        <p:nvPicPr>
          <p:cNvPr id="16386" name="Picture 2" descr="C:\Documents and Settings\Александер\Рабочий стол\окошко в природу\фото2016-2017\тел фото 1 20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340768"/>
            <a:ext cx="3726414" cy="4968552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0072" y="3573016"/>
            <a:ext cx="3530601" cy="3134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Ископаемые в теме «Динозавры»</a:t>
            </a:r>
            <a:endParaRPr lang="ru-RU" dirty="0"/>
          </a:p>
        </p:txBody>
      </p:sp>
      <p:pic>
        <p:nvPicPr>
          <p:cNvPr id="20483" name="Picture 3" descr="C:\Documents and Settings\Александер\Рабочий стол\окошко в природу\фото2016-2017\тел фото 1 20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556792"/>
            <a:ext cx="3726414" cy="4968552"/>
          </a:xfrm>
          <a:prstGeom prst="rect">
            <a:avLst/>
          </a:prstGeom>
          <a:noFill/>
        </p:spPr>
      </p:pic>
      <p:pic>
        <p:nvPicPr>
          <p:cNvPr id="20482" name="Picture 2" descr="C:\Documents and Settings\Александер\Рабочий стол\окошко в природу\фото2016-2017\тел фото 1 20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84784"/>
            <a:ext cx="3726414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9" name="Picture 3" descr="C:\Documents and Settings\Александер\Рабочий стол\липа\фото для презентаций\земля в руках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380"/>
            <a:ext cx="9144000" cy="5715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Рассматриваем в микроскопе клетки. </a:t>
            </a:r>
            <a:endParaRPr lang="ru-RU" dirty="0"/>
          </a:p>
        </p:txBody>
      </p:sp>
      <p:pic>
        <p:nvPicPr>
          <p:cNvPr id="4" name="Picture 2" descr="C:\Documents and Settings\Александер\Рабочий стол\окошко в природу\фото 2015-2016\тел фото 1 4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484784"/>
            <a:ext cx="3782025" cy="5040560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797152"/>
            <a:ext cx="1244599" cy="11657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1244599" cy="11657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Проверяем легкость перышек.</a:t>
            </a:r>
            <a:endParaRPr lang="ru-RU" dirty="0"/>
          </a:p>
        </p:txBody>
      </p:sp>
      <p:pic>
        <p:nvPicPr>
          <p:cNvPr id="4" name="Picture 2" descr="C:\Documents and Settings\Александер\Рабочий стол\окошко в природу\фото 2015-2016\тел фото 1 4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628800"/>
            <a:ext cx="3532287" cy="4708525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7940"/>
            <a:ext cx="4310437" cy="29300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Настоящий мох !</a:t>
            </a:r>
            <a:endParaRPr lang="ru-RU" dirty="0"/>
          </a:p>
        </p:txBody>
      </p:sp>
      <p:pic>
        <p:nvPicPr>
          <p:cNvPr id="4" name="Picture 3" descr="C:\Documents and Settings\Александер\Рабочий стол\окошко в природу\фото 2015-2016\тел фото 1 5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484784"/>
            <a:ext cx="3529660" cy="4708525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085184"/>
            <a:ext cx="1244599" cy="11657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1244599" cy="11657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Какие животные живут в жарких краях ?</a:t>
            </a:r>
            <a:endParaRPr lang="ru-RU" dirty="0"/>
          </a:p>
        </p:txBody>
      </p:sp>
      <p:pic>
        <p:nvPicPr>
          <p:cNvPr id="5" name="Picture 2" descr="C:\Documents and Settings\Александер\Рабочий стол\окошко в природу\фото 2015-2016\тел фото 1 5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3600400" cy="4802761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48064" y="3068960"/>
            <a:ext cx="3530601" cy="3134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 поняли, что планеты вращаются вокруг Солнца!</a:t>
            </a:r>
            <a:endParaRPr lang="ru-RU" dirty="0"/>
          </a:p>
        </p:txBody>
      </p:sp>
      <p:pic>
        <p:nvPicPr>
          <p:cNvPr id="6146" name="Picture 2" descr="C:\Documents and Settings\Александер\Рабочий стол\окошко в природу\фото 2015-2016\тел фото 1 5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556792"/>
            <a:ext cx="3672408" cy="4896544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1095"/>
            <a:ext cx="4029123" cy="3376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Полечим зверят после пожара.</a:t>
            </a:r>
            <a:endParaRPr lang="ru-RU" dirty="0"/>
          </a:p>
        </p:txBody>
      </p:sp>
      <p:pic>
        <p:nvPicPr>
          <p:cNvPr id="4" name="Picture 2" descr="C:\Documents and Settings\Александер\Рабочий стол\окошко в природу\фото 2015-2016\тел фото 1 5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31640" y="1484784"/>
            <a:ext cx="3529867" cy="4708525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0072" y="3212976"/>
            <a:ext cx="3530601" cy="31349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это кристаллы аметиста.</a:t>
            </a:r>
            <a:endParaRPr lang="ru-RU" dirty="0"/>
          </a:p>
        </p:txBody>
      </p:sp>
      <p:pic>
        <p:nvPicPr>
          <p:cNvPr id="5" name="Picture 2" descr="C:\Documents and Settings\Александер\Рабочий стол\окошко в природу\фото 2015-2016\тел фото 1 26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34224" y="1600200"/>
            <a:ext cx="6275552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Куст от дерева запросто поможет отличить мягкий конструктор.</a:t>
            </a:r>
            <a:endParaRPr lang="ru-RU" dirty="0"/>
          </a:p>
        </p:txBody>
      </p:sp>
      <p:pic>
        <p:nvPicPr>
          <p:cNvPr id="4" name="Picture 2" descr="C:\Documents and Settings\Александер\Рабочий стол\окошко в природу\фото 2015-2016\тел фото 1 26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628800"/>
            <a:ext cx="3529591" cy="4708525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01008"/>
            <a:ext cx="4310437" cy="293006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78</TotalTime>
  <Words>87</Words>
  <Application>Microsoft Office PowerPoint</Application>
  <PresentationFormat>Экран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на кружке «Окошко  в природу»</vt:lpstr>
      <vt:lpstr>Рассматриваем в микроскопе клетки. </vt:lpstr>
      <vt:lpstr>Проверяем легкость перышек.</vt:lpstr>
      <vt:lpstr>Настоящий мох !</vt:lpstr>
      <vt:lpstr>Какие животные живут в жарких краях ?</vt:lpstr>
      <vt:lpstr>Мы поняли, что планеты вращаются вокруг Солнца!</vt:lpstr>
      <vt:lpstr>Полечим зверят после пожара.</vt:lpstr>
      <vt:lpstr>А это кристаллы аметиста.</vt:lpstr>
      <vt:lpstr>Куст от дерева запросто поможет отличить мягкий конструктор.</vt:lpstr>
      <vt:lpstr>Сделаем свою ферму.</vt:lpstr>
      <vt:lpstr>Как определить температуру по термометру?</vt:lpstr>
      <vt:lpstr>С удовольствием смотрим презентации и видеоматериалы через мультимедийку.</vt:lpstr>
      <vt:lpstr>Опыты с теллурием.</vt:lpstr>
      <vt:lpstr>Ископаемые в теме «Динозавры»</vt:lpstr>
      <vt:lpstr>Спасибо за внимание.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Neo</dc:creator>
  <cp:lastModifiedBy>Neo</cp:lastModifiedBy>
  <cp:revision>11</cp:revision>
  <dcterms:created xsi:type="dcterms:W3CDTF">2017-01-26T14:05:19Z</dcterms:created>
  <dcterms:modified xsi:type="dcterms:W3CDTF">2017-03-02T11:58:15Z</dcterms:modified>
</cp:coreProperties>
</file>