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8" r:id="rId4"/>
    <p:sldId id="259" r:id="rId5"/>
    <p:sldId id="260" r:id="rId6"/>
    <p:sldId id="267" r:id="rId7"/>
    <p:sldId id="264" r:id="rId8"/>
    <p:sldId id="265" r:id="rId9"/>
    <p:sldId id="266" r:id="rId10"/>
    <p:sldId id="269" r:id="rId11"/>
    <p:sldId id="261" r:id="rId12"/>
    <p:sldId id="262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508D-CCD6-4F8B-AB19-16C0E4C247BF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D428-B217-4E2E-85EA-82053AC94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508D-CCD6-4F8B-AB19-16C0E4C247BF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D428-B217-4E2E-85EA-82053AC94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508D-CCD6-4F8B-AB19-16C0E4C247BF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D428-B217-4E2E-85EA-82053AC94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508D-CCD6-4F8B-AB19-16C0E4C247BF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D428-B217-4E2E-85EA-82053AC94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508D-CCD6-4F8B-AB19-16C0E4C247BF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D85D428-B217-4E2E-85EA-82053AC94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508D-CCD6-4F8B-AB19-16C0E4C247BF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D428-B217-4E2E-85EA-82053AC94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508D-CCD6-4F8B-AB19-16C0E4C247BF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D428-B217-4E2E-85EA-82053AC94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508D-CCD6-4F8B-AB19-16C0E4C247BF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D428-B217-4E2E-85EA-82053AC94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508D-CCD6-4F8B-AB19-16C0E4C247BF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D428-B217-4E2E-85EA-82053AC94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508D-CCD6-4F8B-AB19-16C0E4C247BF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D428-B217-4E2E-85EA-82053AC94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508D-CCD6-4F8B-AB19-16C0E4C247BF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D428-B217-4E2E-85EA-82053AC94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46508D-CCD6-4F8B-AB19-16C0E4C247BF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85D428-B217-4E2E-85EA-82053AC94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лександер\Рабочий стол\окошко в природу\фото для презентаций\вулканы\окно в природ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314"/>
            <a:ext cx="9144000" cy="4928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Documents and Settings\Александер\Рабочий стол\окошко в природу\фото для презентаций\вулканы\жерло уснувшего вулкана с озером росс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5015735" cy="3132048"/>
          </a:xfrm>
          <a:prstGeom prst="rect">
            <a:avLst/>
          </a:prstGeom>
          <a:noFill/>
        </p:spPr>
      </p:pic>
      <p:pic>
        <p:nvPicPr>
          <p:cNvPr id="1027" name="Picture 3" descr="C:\Documents and Settings\Александер\Рабочий стол\окошко в природу\фото для презентаций\вулканы\кратер вулкана ха а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852936"/>
            <a:ext cx="4453480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Александер\Рабочий стол\окошко в природу\фото для презентаций\вулканы\вулканическая пемз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711200"/>
            <a:ext cx="8128000" cy="543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Documents and Settings\Александер\Рабочий стол\окошко в природу\фото для презентаций\вулканы\туф разноцве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49500" y="1731962"/>
            <a:ext cx="4445000" cy="4445000"/>
          </a:xfrm>
          <a:prstGeom prst="rect">
            <a:avLst/>
          </a:prstGeom>
          <a:noFill/>
        </p:spPr>
      </p:pic>
      <p:pic>
        <p:nvPicPr>
          <p:cNvPr id="12290" name="Picture 2" descr="C:\Documents and Settings\Александер\Рабочий стол\окошко в природу\фото для презентаций\вулканы\ту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3359735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Александер\Рабочий стол\окошко в природу\фото для презентаций\вулканы\вулканические виноградники острова лансарот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466725"/>
            <a:ext cx="8763000" cy="592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Александер\Рабочий стол\окошко в природу\фото для презентаций\вулканы\бог огня и кузнечного дела вулк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Александер\Рабочий стол\окошко в природу\фото для презентаций\вулканы\маг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25" y="307975"/>
            <a:ext cx="7802563" cy="624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Александер\Рабочий стол\окошко в природу\фото для презентаций\вулканы\вулкан изверж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08" y="404664"/>
            <a:ext cx="9043392" cy="6028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Александер\Рабочий стол\окошко в природу\фото для презентаций\вулканы\вулкан исландии 2010 г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6672"/>
            <a:ext cx="9144000" cy="6073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Александер\Рабочий стол\окошко в природу\фото для презентаций\вулканы\автобус в лав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543" y="631657"/>
            <a:ext cx="7976905" cy="5533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Александер\Рабочий стол\окошко в природу\фото для презентаций\вулканы\везув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421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Александер\Рабочий стол\окошко в природу\фото для презентаций\вулканы\карл брюллов гибель помпе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388968" cy="6388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Александер\Рабочий стол\окошко в природу\фото для презентаций\вулканы\помпеи в наши д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848" y="404664"/>
            <a:ext cx="8988152" cy="5965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Neo</dc:creator>
  <cp:lastModifiedBy>Neo</cp:lastModifiedBy>
  <cp:revision>6</cp:revision>
  <dcterms:created xsi:type="dcterms:W3CDTF">2017-01-26T13:25:14Z</dcterms:created>
  <dcterms:modified xsi:type="dcterms:W3CDTF">2017-03-01T09:01:19Z</dcterms:modified>
</cp:coreProperties>
</file>