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69" r:id="rId2"/>
    <p:sldId id="257" r:id="rId3"/>
    <p:sldId id="258" r:id="rId4"/>
    <p:sldId id="259" r:id="rId5"/>
    <p:sldId id="272" r:id="rId6"/>
    <p:sldId id="260" r:id="rId7"/>
    <p:sldId id="273" r:id="rId8"/>
    <p:sldId id="263" r:id="rId9"/>
    <p:sldId id="264" r:id="rId10"/>
    <p:sldId id="265" r:id="rId11"/>
    <p:sldId id="266" r:id="rId12"/>
    <p:sldId id="267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88153" autoAdjust="0"/>
  </p:normalViewPr>
  <p:slideViewPr>
    <p:cSldViewPr>
      <p:cViewPr varScale="1">
        <p:scale>
          <a:sx n="64" d="100"/>
          <a:sy n="64" d="100"/>
        </p:scale>
        <p:origin x="-15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04.02.2017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images/search?p=3&amp;text=%D1%8D%D0%BA%D0%BE%D0%BB%D0%BE%D0%B3%D0%B8%D1%8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E:\&#1069;&#1082;&#1086;&#1083;&#1086;&#1075;&#1080;&#1095;&#1077;&#1089;&#1082;&#1080;&#1077;%20&#1087;&#1088;&#1086;&#1073;&#1083;&#1077;&#1084;&#1099;\&#1055;&#1088;&#1077;&#1079;&#1077;&#1085;&#1090;&#1072;&#1094;&#1080;&#1103;\11%20%20-%20Unit%205%20-%20Lesson%2065.%20Exercise%203%20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69;&#1082;&#1086;&#1083;&#1086;&#1075;&#1080;&#1095;&#1077;&#1089;&#1082;&#1080;&#1077;%20&#1087;&#1088;&#1086;&#1073;&#1083;&#1077;&#1084;&#1099;\&#1055;&#1088;&#1077;&#1079;&#1077;&#1085;&#1090;&#1072;&#1094;&#1080;&#1103;\12%20%20-%20Unit%205%20-%20Exercise%204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692696"/>
            <a:ext cx="6779096" cy="79208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ECOLOGICAL PROBLEMS</a:t>
            </a:r>
            <a:endParaRPr lang="ru-RU" dirty="0"/>
          </a:p>
        </p:txBody>
      </p:sp>
      <p:pic>
        <p:nvPicPr>
          <p:cNvPr id="1027" name="Picture 3" descr="E:\статья\55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916832"/>
            <a:ext cx="4064968" cy="4064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8172400" cy="513995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6. Volunteers communicate ….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in the Club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on the Internet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in the Club and on the Internet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7. Volunteers organized … of animal pictures.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an exhibition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a blog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a web exhibition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8. Camp children … competitions with animals.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sz="25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take part in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25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don’t take part in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</a:t>
            </a:r>
            <a:r>
              <a:rPr lang="en-US" sz="25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watch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9. Camp children can choose … they like.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any animal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a dog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a dog or a cat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10. Camp is opened for ….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children	</a:t>
            </a:r>
            <a:r>
              <a:rPr lang="en-US" sz="25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25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animals	   </a:t>
            </a:r>
            <a:r>
              <a:rPr lang="en-US" sz="25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</a:t>
            </a:r>
            <a:r>
              <a:rPr lang="en-US" sz="25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children and animals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692696"/>
            <a:ext cx="6923112" cy="775848"/>
          </a:xfrm>
        </p:spPr>
        <p:txBody>
          <a:bodyPr>
            <a:normAutofit/>
          </a:bodyPr>
          <a:lstStyle/>
          <a:p>
            <a:pPr lvl="0"/>
            <a:r>
              <a:rPr lang="en-US" sz="4100" dirty="0" smtClean="0">
                <a:latin typeface="Times New Roman" pitchFamily="18" charset="0"/>
                <a:cs typeface="Times New Roman" pitchFamily="18" charset="0"/>
              </a:rPr>
              <a:t>ANSWER THE QUESTIONS</a:t>
            </a:r>
            <a:endParaRPr lang="ru-RU" sz="4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83568" y="1628800"/>
            <a:ext cx="7890080" cy="4835624"/>
          </a:xfrm>
        </p:spPr>
        <p:txBody>
          <a:bodyPr>
            <a:normAutofit/>
          </a:bodyPr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Would you like to be a member of the Teen Animal Club? Why?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Would you like to be a volunteer in the Youth Volunteer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Would you like to go to a summer camp with animals?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 does this summer camp help children keep feet?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15816" y="548680"/>
            <a:ext cx="3106688" cy="943216"/>
          </a:xfrm>
        </p:spPr>
        <p:txBody>
          <a:bodyPr>
            <a:normAutofit/>
          </a:bodyPr>
          <a:lstStyle/>
          <a:p>
            <a:r>
              <a:rPr lang="en-US" sz="4100" dirty="0" smtClean="0">
                <a:latin typeface="Times New Roman" pitchFamily="18" charset="0"/>
                <a:cs typeface="Times New Roman" pitchFamily="18" charset="0"/>
              </a:rPr>
              <a:t>HOMETASK</a:t>
            </a:r>
            <a:endParaRPr lang="ru-RU" sz="4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628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Make a project “Problems of the Environment in my Town”.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WB lesson 65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620688"/>
            <a:ext cx="3322712" cy="871208"/>
          </a:xfrm>
        </p:spPr>
        <p:txBody>
          <a:bodyPr>
            <a:normAutofit/>
          </a:bodyPr>
          <a:lstStyle/>
          <a:p>
            <a:r>
              <a:rPr lang="en-US" sz="4100" dirty="0" smtClean="0">
                <a:latin typeface="Times New Roman" pitchFamily="18" charset="0"/>
                <a:cs typeface="Times New Roman" pitchFamily="18" charset="0"/>
              </a:rPr>
              <a:t>REUSORCES</a:t>
            </a:r>
            <a:endParaRPr lang="ru-RU" sz="4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en-US" dirty="0" smtClean="0">
                <a:solidFill>
                  <a:srgbClr val="C00000"/>
                </a:solidFill>
                <a:hlinkClick r:id="rId2"/>
              </a:rPr>
              <a:t>https://yandex.ru/images/search?p=3&amp;text=%D1%8D%D0%BA%D0%BE%D0%BB%D0%BE%D0%B3%D0%B8%D1%8F</a:t>
            </a:r>
            <a:endParaRPr lang="en-US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620688"/>
            <a:ext cx="5554960" cy="864096"/>
          </a:xfrm>
        </p:spPr>
        <p:txBody>
          <a:bodyPr>
            <a:normAutofit/>
          </a:bodyPr>
          <a:lstStyle/>
          <a:p>
            <a:r>
              <a:rPr lang="en-US" sz="4100" cap="all" dirty="0" smtClean="0">
                <a:latin typeface="Times New Roman" pitchFamily="18" charset="0"/>
                <a:cs typeface="Times New Roman" pitchFamily="18" charset="0"/>
              </a:rPr>
              <a:t>Phonetic Exercise </a:t>
            </a:r>
            <a:endParaRPr lang="ru-RU" sz="41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043608" y="1844824"/>
            <a:ext cx="4038600" cy="452628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Litter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Poison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Nuclear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Waste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Appear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4008" y="1844824"/>
            <a:ext cx="4038600" cy="452628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Disappear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Environment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Recycling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Volunteer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Shelter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692696"/>
            <a:ext cx="7355160" cy="792088"/>
          </a:xfrm>
        </p:spPr>
        <p:txBody>
          <a:bodyPr>
            <a:normAutofit/>
          </a:bodyPr>
          <a:lstStyle/>
          <a:p>
            <a:r>
              <a:rPr lang="en-US" sz="4100" cap="all" dirty="0" smtClean="0">
                <a:latin typeface="Times New Roman" pitchFamily="18" charset="0"/>
                <a:cs typeface="Times New Roman" pitchFamily="18" charset="0"/>
              </a:rPr>
              <a:t>Choose the Right Word</a:t>
            </a:r>
            <a:endParaRPr lang="ru-RU" sz="41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55576" y="1844824"/>
            <a:ext cx="8028384" cy="4735288"/>
          </a:xfrm>
        </p:spPr>
        <p:txBody>
          <a:bodyPr>
            <a:noAutofit/>
          </a:bodyPr>
          <a:lstStyle/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We should throw recycling / litter in special containers.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Stale bread is litter / poison for birds.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Nuclear / waste power can be both useful and dangerous.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You shouldn’t waste / appear so much water washing the dishes.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The tiger appeared / happened in the forest again.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We must help our environment / litter stay clean.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Cycling / Recycling is the best way to help the world.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Bears started to waste / disappear in this place.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336704" cy="64807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CHECKING HOMEWORK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55576" y="1700808"/>
          <a:ext cx="7704856" cy="4755992"/>
        </p:xfrm>
        <a:graphic>
          <a:graphicData uri="http://schemas.openxmlformats.org/drawingml/2006/table">
            <a:tbl>
              <a:tblPr/>
              <a:tblGrid>
                <a:gridCol w="2304256"/>
                <a:gridCol w="5400600"/>
              </a:tblGrid>
              <a:tr h="1116124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Air Pollution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Air pollution is a very serious problem. </a:t>
                      </a: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Breathing </a:t>
                      </a: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the air is dangerous as it is equivalent to smoking two packs of cigarette a day.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387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Water Pollution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r>
                        <a:rPr lang="en-US" sz="18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The seas are in danger. Thousands of lakes are polluted. The flora and fauna of lake Baikal is disappearing.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3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Forest Pollution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2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Animal Hunting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r>
                        <a:rPr lang="en-US" sz="18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Elephants are in great danger because people hunt them. The tigers of </a:t>
                      </a:r>
                      <a:r>
                        <a:rPr lang="en-US" sz="1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Ussuriisk</a:t>
                      </a: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are also in danger as they are hunted because of their beautiful skins.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64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Traffic Jams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</a:t>
                      </a:r>
                      <a:r>
                        <a:rPr lang="en-US" sz="1800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People spend from 1 to 6 hours in traffic jams every day.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3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Global Warming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3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Food Pollution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115616" y="188640"/>
            <a:ext cx="4680520" cy="1296144"/>
          </a:xfrm>
        </p:spPr>
        <p:txBody>
          <a:bodyPr>
            <a:normAutofit/>
          </a:bodyPr>
          <a:lstStyle/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In my opinion …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I think …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To my mind …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E:\статья\AE`S-Izar.-Germaniya.-Foto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933056"/>
            <a:ext cx="3475484" cy="2597467"/>
          </a:xfrm>
          <a:prstGeom prst="rect">
            <a:avLst/>
          </a:prstGeom>
          <a:noFill/>
        </p:spPr>
      </p:pic>
      <p:pic>
        <p:nvPicPr>
          <p:cNvPr id="1027" name="Picture 3" descr="C:\Users\admin\Desktop\статья\7642436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365104"/>
            <a:ext cx="3004592" cy="2253444"/>
          </a:xfrm>
          <a:prstGeom prst="rect">
            <a:avLst/>
          </a:prstGeom>
          <a:noFill/>
        </p:spPr>
      </p:pic>
      <p:pic>
        <p:nvPicPr>
          <p:cNvPr id="1029" name="Picture 5" descr="E:\статья\naples_trash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60648"/>
            <a:ext cx="2886720" cy="2022737"/>
          </a:xfrm>
          <a:prstGeom prst="rect">
            <a:avLst/>
          </a:prstGeom>
          <a:noFill/>
        </p:spPr>
      </p:pic>
      <p:pic>
        <p:nvPicPr>
          <p:cNvPr id="1031" name="Picture 7" descr="C:\Users\admin\Desktop\статья\red-river-pic905-895x505-22279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348880"/>
            <a:ext cx="3470350" cy="1958130"/>
          </a:xfrm>
          <a:prstGeom prst="rect">
            <a:avLst/>
          </a:prstGeom>
          <a:noFill/>
        </p:spPr>
      </p:pic>
      <p:pic>
        <p:nvPicPr>
          <p:cNvPr id="1032" name="Picture 8" descr="C:\Users\admin\Desktop\статья\zabykale_goryashchiy_les_shokiruyushchee_video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1484784"/>
            <a:ext cx="3793232" cy="2370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9712" y="620688"/>
            <a:ext cx="4824536" cy="864096"/>
          </a:xfrm>
        </p:spPr>
        <p:txBody>
          <a:bodyPr>
            <a:normAutofit/>
          </a:bodyPr>
          <a:lstStyle/>
          <a:p>
            <a:r>
              <a:rPr lang="en-US" sz="4100" dirty="0" smtClean="0">
                <a:latin typeface="Times New Roman" pitchFamily="18" charset="0"/>
                <a:cs typeface="Times New Roman" pitchFamily="18" charset="0"/>
              </a:rPr>
              <a:t>FILL IN THE GAPS</a:t>
            </a:r>
            <a:endParaRPr lang="ru-RU" sz="4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5536" y="1772816"/>
            <a:ext cx="4680520" cy="4608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Forest fires in Russia.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New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for Recycling Waste Paper.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Problems with Litter in Europe.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Poison in the River.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Nuclear Danger.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44008" y="1556792"/>
          <a:ext cx="1872208" cy="4032450"/>
        </p:xfrm>
        <a:graphic>
          <a:graphicData uri="http://schemas.openxmlformats.org/drawingml/2006/table">
            <a:tbl>
              <a:tblPr/>
              <a:tblGrid>
                <a:gridCol w="913107"/>
                <a:gridCol w="959101"/>
              </a:tblGrid>
              <a:tr h="7392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6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11  - Unit 5 - Lesson 65. Exercise 3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5517232"/>
            <a:ext cx="432048" cy="432048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804248" y="1556792"/>
          <a:ext cx="1944216" cy="4032450"/>
        </p:xfrm>
        <a:graphic>
          <a:graphicData uri="http://schemas.openxmlformats.org/drawingml/2006/table">
            <a:tbl>
              <a:tblPr/>
              <a:tblGrid>
                <a:gridCol w="900695"/>
                <a:gridCol w="1043521"/>
              </a:tblGrid>
              <a:tr h="80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28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670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татья\AE`S-Izar.-Germaniya.-Foto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717032"/>
            <a:ext cx="3475484" cy="2597467"/>
          </a:xfrm>
          <a:prstGeom prst="rect">
            <a:avLst/>
          </a:prstGeom>
          <a:noFill/>
        </p:spPr>
      </p:pic>
      <p:pic>
        <p:nvPicPr>
          <p:cNvPr id="1027" name="Picture 3" descr="C:\Users\admin\Desktop\статья\7642436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365104"/>
            <a:ext cx="3004592" cy="2253444"/>
          </a:xfrm>
          <a:prstGeom prst="rect">
            <a:avLst/>
          </a:prstGeom>
          <a:noFill/>
        </p:spPr>
      </p:pic>
      <p:pic>
        <p:nvPicPr>
          <p:cNvPr id="1029" name="Picture 5" descr="E:\статья\naples_trash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60648"/>
            <a:ext cx="2886720" cy="2022737"/>
          </a:xfrm>
          <a:prstGeom prst="rect">
            <a:avLst/>
          </a:prstGeom>
          <a:noFill/>
        </p:spPr>
      </p:pic>
      <p:pic>
        <p:nvPicPr>
          <p:cNvPr id="1031" name="Picture 7" descr="C:\Users\admin\Desktop\статья\red-river-pic905-895x505-22279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348880"/>
            <a:ext cx="3470350" cy="1958130"/>
          </a:xfrm>
          <a:prstGeom prst="rect">
            <a:avLst/>
          </a:prstGeom>
          <a:noFill/>
        </p:spPr>
      </p:pic>
      <p:pic>
        <p:nvPicPr>
          <p:cNvPr id="1032" name="Picture 8" descr="C:\Users\admin\Desktop\статья\zabykale_goryashchiy_les_shokiruyushchee_video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692696"/>
            <a:ext cx="3793232" cy="2370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92696"/>
            <a:ext cx="5770984" cy="792088"/>
          </a:xfrm>
        </p:spPr>
        <p:txBody>
          <a:bodyPr>
            <a:normAutofit/>
          </a:bodyPr>
          <a:lstStyle/>
          <a:p>
            <a:r>
              <a:rPr lang="en-US" sz="4100" cap="all" dirty="0" smtClean="0">
                <a:latin typeface="Times New Roman" pitchFamily="18" charset="0"/>
                <a:cs typeface="Times New Roman" pitchFamily="18" charset="0"/>
              </a:rPr>
              <a:t>A teen animal Club</a:t>
            </a:r>
            <a:endParaRPr lang="ru-RU" sz="41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564904"/>
            <a:ext cx="7869560" cy="4049291"/>
          </a:xfrm>
        </p:spPr>
        <p:txBody>
          <a:bodyPr/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What do children do during meetings?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What do volunteers do?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What do you need to become a member of the Club?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What does Janis do with her dog?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12  - Unit 5 - Exercise 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844824"/>
            <a:ext cx="360040" cy="3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55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620688"/>
            <a:ext cx="8183760" cy="86409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CHOOSE THE CORRECT OPTION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3568" y="1484784"/>
            <a:ext cx="8136904" cy="511256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1. Teen Animal Club had … animals when it was opened.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15		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73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104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2. The Club starts in … and ends in ….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June … September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September … June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June … August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3. There are … animals in the Club.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shelter	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home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shelter and home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4. Children … animals in the Club.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give food 	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give food and train animals   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train animals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5. You should be … to join the Youth Volunteer program.</a:t>
            </a: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12 – 17	 	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11 – 15	</a:t>
            </a:r>
            <a:r>
              <a:rPr lang="en-US" sz="25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12 – 15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663</TotalTime>
  <Words>426</Words>
  <Application>Microsoft Office PowerPoint</Application>
  <PresentationFormat>Экран (4:3)</PresentationFormat>
  <Paragraphs>96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Литейная</vt:lpstr>
      <vt:lpstr>ECOLOGICAL PROBLEMS</vt:lpstr>
      <vt:lpstr>Phonetic Exercise </vt:lpstr>
      <vt:lpstr>Choose the Right Word</vt:lpstr>
      <vt:lpstr>CHECKING HOMEWORK</vt:lpstr>
      <vt:lpstr>Слайд 5</vt:lpstr>
      <vt:lpstr>FILL IN THE GAPS</vt:lpstr>
      <vt:lpstr>Слайд 7</vt:lpstr>
      <vt:lpstr>A teen animal Club</vt:lpstr>
      <vt:lpstr>CHOOSE THE CORRECT OPTION</vt:lpstr>
      <vt:lpstr>Слайд 10</vt:lpstr>
      <vt:lpstr>ANSWER THE QUESTIONS</vt:lpstr>
      <vt:lpstr>HOMETASK</vt:lpstr>
      <vt:lpstr>REUSORCES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93</cp:revision>
  <dcterms:created xsi:type="dcterms:W3CDTF">2017-01-17T11:44:14Z</dcterms:created>
  <dcterms:modified xsi:type="dcterms:W3CDTF">2017-02-04T07:39:46Z</dcterms:modified>
</cp:coreProperties>
</file>