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44" r:id="rId2"/>
  </p:sldMasterIdLst>
  <p:sldIdLst>
    <p:sldId id="257" r:id="rId3"/>
    <p:sldId id="389" r:id="rId4"/>
    <p:sldId id="258" r:id="rId5"/>
    <p:sldId id="259" r:id="rId6"/>
    <p:sldId id="260" r:id="rId7"/>
    <p:sldId id="266" r:id="rId8"/>
    <p:sldId id="297" r:id="rId9"/>
    <p:sldId id="300" r:id="rId10"/>
    <p:sldId id="303" r:id="rId11"/>
    <p:sldId id="307" r:id="rId12"/>
    <p:sldId id="271" r:id="rId13"/>
    <p:sldId id="272" r:id="rId14"/>
    <p:sldId id="273" r:id="rId15"/>
    <p:sldId id="276" r:id="rId16"/>
    <p:sldId id="274" r:id="rId17"/>
    <p:sldId id="296" r:id="rId18"/>
    <p:sldId id="277" r:id="rId19"/>
    <p:sldId id="361" r:id="rId20"/>
    <p:sldId id="308" r:id="rId21"/>
    <p:sldId id="333" r:id="rId22"/>
    <p:sldId id="281" r:id="rId23"/>
    <p:sldId id="375" r:id="rId24"/>
    <p:sldId id="311" r:id="rId25"/>
    <p:sldId id="347" r:id="rId26"/>
    <p:sldId id="312" r:id="rId27"/>
    <p:sldId id="327" r:id="rId28"/>
    <p:sldId id="357" r:id="rId29"/>
    <p:sldId id="346" r:id="rId30"/>
    <p:sldId id="313" r:id="rId31"/>
    <p:sldId id="324" r:id="rId32"/>
    <p:sldId id="325" r:id="rId33"/>
    <p:sldId id="348" r:id="rId34"/>
    <p:sldId id="358" r:id="rId35"/>
    <p:sldId id="359" r:id="rId36"/>
    <p:sldId id="360" r:id="rId37"/>
    <p:sldId id="367" r:id="rId38"/>
    <p:sldId id="384" r:id="rId39"/>
    <p:sldId id="295" r:id="rId40"/>
    <p:sldId id="314" r:id="rId41"/>
    <p:sldId id="317" r:id="rId42"/>
    <p:sldId id="318" r:id="rId43"/>
    <p:sldId id="322" r:id="rId44"/>
    <p:sldId id="323" r:id="rId45"/>
    <p:sldId id="369" r:id="rId46"/>
    <p:sldId id="301" r:id="rId47"/>
    <p:sldId id="319" r:id="rId48"/>
    <p:sldId id="32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3300"/>
    <a:srgbClr val="66FFFF"/>
    <a:srgbClr val="FFFFFF"/>
    <a:srgbClr val="FFFF00"/>
    <a:srgbClr val="0000FF"/>
    <a:srgbClr val="F8F9D3"/>
    <a:srgbClr val="DEE6EE"/>
    <a:srgbClr val="FF99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24" autoAdjust="0"/>
  </p:normalViewPr>
  <p:slideViewPr>
    <p:cSldViewPr>
      <p:cViewPr>
        <p:scale>
          <a:sx n="51" d="100"/>
          <a:sy n="51" d="100"/>
        </p:scale>
        <p:origin x="-133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2" name="Donut 217"/>
          <p:cNvSpPr/>
          <p:nvPr/>
        </p:nvSpPr>
        <p:spPr>
          <a:xfrm>
            <a:off x="-136525" y="-136525"/>
            <a:ext cx="1662113" cy="1662113"/>
          </a:xfrm>
          <a:custGeom>
            <a:avLst/>
            <a:gdLst/>
            <a:ahLst/>
            <a:cxnLst/>
            <a:rect l="l" t="t" r="r" b="b"/>
            <a:pathLst>
              <a:path w="1662140" h="1662140">
                <a:moveTo>
                  <a:pt x="831070" y="187037"/>
                </a:moveTo>
                <a:cubicBezTo>
                  <a:pt x="475380" y="187037"/>
                  <a:pt x="187037" y="475380"/>
                  <a:pt x="187037" y="831070"/>
                </a:cubicBezTo>
                <a:cubicBezTo>
                  <a:pt x="187037" y="1186760"/>
                  <a:pt x="475380" y="1475103"/>
                  <a:pt x="831070" y="1475103"/>
                </a:cubicBezTo>
                <a:cubicBezTo>
                  <a:pt x="1186760" y="1475103"/>
                  <a:pt x="1475103" y="1186760"/>
                  <a:pt x="1475103" y="831070"/>
                </a:cubicBezTo>
                <a:cubicBezTo>
                  <a:pt x="1475103" y="475380"/>
                  <a:pt x="1186760" y="187037"/>
                  <a:pt x="831070" y="187037"/>
                </a:cubicBezTo>
                <a:close/>
                <a:moveTo>
                  <a:pt x="831070" y="159573"/>
                </a:moveTo>
                <a:cubicBezTo>
                  <a:pt x="1201928" y="159573"/>
                  <a:pt x="1502567" y="460212"/>
                  <a:pt x="1502567" y="831070"/>
                </a:cubicBezTo>
                <a:cubicBezTo>
                  <a:pt x="1502567" y="1201928"/>
                  <a:pt x="1201928" y="1502567"/>
                  <a:pt x="831070" y="1502567"/>
                </a:cubicBezTo>
                <a:cubicBezTo>
                  <a:pt x="460212" y="1502567"/>
                  <a:pt x="159573" y="1201928"/>
                  <a:pt x="159573" y="831070"/>
                </a:cubicBezTo>
                <a:cubicBezTo>
                  <a:pt x="159573" y="460212"/>
                  <a:pt x="460212" y="159573"/>
                  <a:pt x="831070" y="159573"/>
                </a:cubicBezTo>
                <a:close/>
                <a:moveTo>
                  <a:pt x="831070" y="130105"/>
                </a:moveTo>
                <a:cubicBezTo>
                  <a:pt x="443938" y="130105"/>
                  <a:pt x="130105" y="443938"/>
                  <a:pt x="130105" y="831070"/>
                </a:cubicBezTo>
                <a:cubicBezTo>
                  <a:pt x="130105" y="1218202"/>
                  <a:pt x="443938" y="1532035"/>
                  <a:pt x="831070" y="1532035"/>
                </a:cubicBezTo>
                <a:cubicBezTo>
                  <a:pt x="1218202" y="1532035"/>
                  <a:pt x="1532035" y="1218202"/>
                  <a:pt x="1532035" y="831070"/>
                </a:cubicBezTo>
                <a:cubicBezTo>
                  <a:pt x="1532035" y="443938"/>
                  <a:pt x="1218202" y="130105"/>
                  <a:pt x="831070" y="130105"/>
                </a:cubicBezTo>
                <a:close/>
                <a:moveTo>
                  <a:pt x="831070" y="83342"/>
                </a:moveTo>
                <a:cubicBezTo>
                  <a:pt x="1244029" y="83342"/>
                  <a:pt x="1578798" y="418111"/>
                  <a:pt x="1578798" y="831070"/>
                </a:cubicBezTo>
                <a:cubicBezTo>
                  <a:pt x="1578798" y="1244029"/>
                  <a:pt x="1244029" y="1578798"/>
                  <a:pt x="831070" y="1578798"/>
                </a:cubicBezTo>
                <a:cubicBezTo>
                  <a:pt x="418111" y="1578798"/>
                  <a:pt x="83342" y="1244029"/>
                  <a:pt x="83342" y="831070"/>
                </a:cubicBezTo>
                <a:cubicBezTo>
                  <a:pt x="83342" y="418111"/>
                  <a:pt x="418111" y="83342"/>
                  <a:pt x="831070" y="83342"/>
                </a:cubicBezTo>
                <a:close/>
                <a:moveTo>
                  <a:pt x="831070" y="59533"/>
                </a:moveTo>
                <a:cubicBezTo>
                  <a:pt x="404962" y="59533"/>
                  <a:pt x="59533" y="404962"/>
                  <a:pt x="59533" y="831070"/>
                </a:cubicBezTo>
                <a:cubicBezTo>
                  <a:pt x="59533" y="1257178"/>
                  <a:pt x="404962" y="1602607"/>
                  <a:pt x="831070" y="1602607"/>
                </a:cubicBezTo>
                <a:cubicBezTo>
                  <a:pt x="1257178" y="1602607"/>
                  <a:pt x="1602607" y="1257178"/>
                  <a:pt x="1602607" y="831070"/>
                </a:cubicBezTo>
                <a:cubicBezTo>
                  <a:pt x="1602607" y="404962"/>
                  <a:pt x="1257178" y="59533"/>
                  <a:pt x="831070" y="59533"/>
                </a:cubicBezTo>
                <a:close/>
                <a:moveTo>
                  <a:pt x="831070" y="47625"/>
                </a:moveTo>
                <a:cubicBezTo>
                  <a:pt x="1263755" y="47625"/>
                  <a:pt x="1614515" y="398385"/>
                  <a:pt x="1614515" y="831070"/>
                </a:cubicBezTo>
                <a:cubicBezTo>
                  <a:pt x="1614515" y="1263755"/>
                  <a:pt x="1263755" y="1614515"/>
                  <a:pt x="831070" y="1614515"/>
                </a:cubicBezTo>
                <a:cubicBezTo>
                  <a:pt x="398385" y="1614515"/>
                  <a:pt x="47625" y="1263755"/>
                  <a:pt x="47625" y="831070"/>
                </a:cubicBezTo>
                <a:cubicBezTo>
                  <a:pt x="47625" y="398385"/>
                  <a:pt x="398385" y="47625"/>
                  <a:pt x="831070" y="47625"/>
                </a:cubicBezTo>
                <a:close/>
                <a:moveTo>
                  <a:pt x="831070" y="19381"/>
                </a:moveTo>
                <a:cubicBezTo>
                  <a:pt x="382787" y="19381"/>
                  <a:pt x="19381" y="382787"/>
                  <a:pt x="19381" y="831070"/>
                </a:cubicBezTo>
                <a:cubicBezTo>
                  <a:pt x="19381" y="1279353"/>
                  <a:pt x="382787" y="1642759"/>
                  <a:pt x="831070" y="1642759"/>
                </a:cubicBezTo>
                <a:cubicBezTo>
                  <a:pt x="1279353" y="1642759"/>
                  <a:pt x="1642759" y="1279353"/>
                  <a:pt x="1642759" y="831070"/>
                </a:cubicBezTo>
                <a:cubicBezTo>
                  <a:pt x="1642759" y="382787"/>
                  <a:pt x="1279353" y="19381"/>
                  <a:pt x="831070" y="19381"/>
                </a:cubicBezTo>
                <a:close/>
                <a:moveTo>
                  <a:pt x="831070" y="0"/>
                </a:moveTo>
                <a:cubicBezTo>
                  <a:pt x="1290057" y="0"/>
                  <a:pt x="1662140" y="372083"/>
                  <a:pt x="1662140" y="831070"/>
                </a:cubicBezTo>
                <a:cubicBezTo>
                  <a:pt x="1662140" y="1290057"/>
                  <a:pt x="1290057" y="1662140"/>
                  <a:pt x="831070" y="1662140"/>
                </a:cubicBezTo>
                <a:cubicBezTo>
                  <a:pt x="372083" y="1662140"/>
                  <a:pt x="0" y="1290057"/>
                  <a:pt x="0" y="831070"/>
                </a:cubicBezTo>
                <a:cubicBezTo>
                  <a:pt x="0" y="372083"/>
                  <a:pt x="372083" y="0"/>
                  <a:pt x="831070" y="0"/>
                </a:cubicBez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3" name="Tex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Click to edit Master text styles</a:t>
            </a:r>
          </a:p>
          <a:p>
            <a:pPr lvl="1">
              <a:defRPr/>
            </a:pPr>
            <a:r>
              <a:rPr lang="en-US" smtClean="0">
                <a:solidFill>
                  <a:srgbClr val="000000"/>
                </a:solidFill>
              </a:rPr>
              <a:t>Second level</a:t>
            </a:r>
          </a:p>
          <a:p>
            <a:pPr lvl="2">
              <a:defRPr/>
            </a:pPr>
            <a:r>
              <a:rPr lang="en-US" smtClean="0">
                <a:solidFill>
                  <a:srgbClr val="000000"/>
                </a:solidFill>
              </a:rPr>
              <a:t>Third level</a:t>
            </a:r>
          </a:p>
          <a:p>
            <a:pPr lvl="3">
              <a:defRPr/>
            </a:pPr>
            <a:r>
              <a:rPr lang="en-US" smtClean="0">
                <a:solidFill>
                  <a:srgbClr val="000000"/>
                </a:solidFill>
              </a:rPr>
              <a:t>Fourth level</a:t>
            </a:r>
          </a:p>
          <a:p>
            <a:pPr lvl="4">
              <a:defRPr/>
            </a:pPr>
            <a:r>
              <a:rPr lang="en-US" smtClean="0">
                <a:solidFill>
                  <a:srgbClr val="000000"/>
                </a:solidFill>
              </a:rPr>
              <a:t>Fifth level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71" name="Rounded Rectangle 53"/>
          <p:cNvSpPr/>
          <p:nvPr/>
        </p:nvSpPr>
        <p:spPr>
          <a:xfrm>
            <a:off x="188913" y="188913"/>
            <a:ext cx="8766175" cy="6480175"/>
          </a:xfrm>
          <a:custGeom>
            <a:avLst/>
            <a:gdLst/>
            <a:ahLst/>
            <a:cxnLst/>
            <a:rect l="l" t="t" r="r" b="b"/>
            <a:pathLst>
              <a:path w="8765628" h="6479629">
                <a:moveTo>
                  <a:pt x="607002" y="6479628"/>
                </a:moveTo>
                <a:lnTo>
                  <a:pt x="8765628" y="6479628"/>
                </a:lnTo>
                <a:lnTo>
                  <a:pt x="8765628" y="6479629"/>
                </a:lnTo>
                <a:lnTo>
                  <a:pt x="8158616" y="6479629"/>
                </a:lnTo>
                <a:lnTo>
                  <a:pt x="6389364" y="6479629"/>
                </a:lnTo>
                <a:lnTo>
                  <a:pt x="607012" y="6479629"/>
                </a:lnTo>
                <a:close/>
                <a:moveTo>
                  <a:pt x="4517156" y="0"/>
                </a:moveTo>
                <a:lnTo>
                  <a:pt x="8475425" y="0"/>
                </a:lnTo>
                <a:cubicBezTo>
                  <a:pt x="8635703" y="10"/>
                  <a:pt x="8765628" y="129941"/>
                  <a:pt x="8765628" y="290221"/>
                </a:cubicBezTo>
                <a:lnTo>
                  <a:pt x="8765628" y="607013"/>
                </a:lnTo>
                <a:lnTo>
                  <a:pt x="8765628" y="2935529"/>
                </a:lnTo>
                <a:lnTo>
                  <a:pt x="8765628" y="4103365"/>
                </a:lnTo>
                <a:lnTo>
                  <a:pt x="8765628" y="5872617"/>
                </a:lnTo>
                <a:lnTo>
                  <a:pt x="8765628" y="6189404"/>
                </a:lnTo>
                <a:cubicBezTo>
                  <a:pt x="8765628" y="6349690"/>
                  <a:pt x="8635691" y="6479627"/>
                  <a:pt x="8475405" y="6479627"/>
                </a:cubicBezTo>
                <a:lnTo>
                  <a:pt x="290223" y="6479627"/>
                </a:lnTo>
                <a:cubicBezTo>
                  <a:pt x="129937" y="6479627"/>
                  <a:pt x="0" y="6349690"/>
                  <a:pt x="0" y="6189404"/>
                </a:cubicBezTo>
                <a:lnTo>
                  <a:pt x="0" y="5872617"/>
                </a:lnTo>
                <a:lnTo>
                  <a:pt x="0" y="3544099"/>
                </a:lnTo>
                <a:lnTo>
                  <a:pt x="0" y="796828"/>
                </a:lnTo>
                <a:cubicBezTo>
                  <a:pt x="98966" y="973904"/>
                  <a:pt x="288723" y="1092262"/>
                  <a:pt x="506124" y="1092262"/>
                </a:cubicBezTo>
                <a:cubicBezTo>
                  <a:pt x="829839" y="1092262"/>
                  <a:pt x="1092262" y="829839"/>
                  <a:pt x="1092262" y="506124"/>
                </a:cubicBezTo>
                <a:cubicBezTo>
                  <a:pt x="1092262" y="288724"/>
                  <a:pt x="973904" y="98967"/>
                  <a:pt x="796830" y="1"/>
                </a:cubicBezTo>
                <a:lnTo>
                  <a:pt x="4517156" y="1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  <a:gs pos="46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2" name="Donut 93"/>
          <p:cNvSpPr/>
          <p:nvPr/>
        </p:nvSpPr>
        <p:spPr>
          <a:xfrm>
            <a:off x="188913" y="188913"/>
            <a:ext cx="1177925" cy="1177925"/>
          </a:xfrm>
          <a:custGeom>
            <a:avLst/>
            <a:gdLst/>
            <a:ahLst/>
            <a:cxnLst/>
            <a:rect l="l" t="t" r="r" b="b"/>
            <a:pathLst>
              <a:path w="1177601" h="1177622">
                <a:moveTo>
                  <a:pt x="900025" y="0"/>
                </a:moveTo>
                <a:lnTo>
                  <a:pt x="942983" y="0"/>
                </a:lnTo>
                <a:cubicBezTo>
                  <a:pt x="1087408" y="120933"/>
                  <a:pt x="1177601" y="302996"/>
                  <a:pt x="1177601" y="506125"/>
                </a:cubicBezTo>
                <a:cubicBezTo>
                  <a:pt x="1177601" y="876983"/>
                  <a:pt x="876962" y="1177622"/>
                  <a:pt x="506104" y="1177622"/>
                </a:cubicBezTo>
                <a:cubicBezTo>
                  <a:pt x="302985" y="1177622"/>
                  <a:pt x="120931" y="1087438"/>
                  <a:pt x="0" y="943024"/>
                </a:cubicBezTo>
                <a:lnTo>
                  <a:pt x="0" y="900068"/>
                </a:lnTo>
                <a:cubicBezTo>
                  <a:pt x="115715" y="1052925"/>
                  <a:pt x="299555" y="1150158"/>
                  <a:pt x="506104" y="1150158"/>
                </a:cubicBezTo>
                <a:cubicBezTo>
                  <a:pt x="861794" y="1150158"/>
                  <a:pt x="1150137" y="861815"/>
                  <a:pt x="1150137" y="506125"/>
                </a:cubicBezTo>
                <a:cubicBezTo>
                  <a:pt x="1150137" y="299565"/>
                  <a:pt x="1052894" y="115717"/>
                  <a:pt x="900025" y="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3" name="Donut 94"/>
          <p:cNvSpPr/>
          <p:nvPr/>
        </p:nvSpPr>
        <p:spPr>
          <a:xfrm>
            <a:off x="188913" y="188913"/>
            <a:ext cx="1254125" cy="1254125"/>
          </a:xfrm>
          <a:custGeom>
            <a:avLst/>
            <a:gdLst/>
            <a:ahLst/>
            <a:cxnLst/>
            <a:rect l="l" t="t" r="r" b="b"/>
            <a:pathLst>
              <a:path w="1253832" h="1253852">
                <a:moveTo>
                  <a:pt x="989075" y="0"/>
                </a:moveTo>
                <a:lnTo>
                  <a:pt x="1053474" y="0"/>
                </a:lnTo>
                <a:cubicBezTo>
                  <a:pt x="1178453" y="131817"/>
                  <a:pt x="1253832" y="310168"/>
                  <a:pt x="1253832" y="506124"/>
                </a:cubicBezTo>
                <a:cubicBezTo>
                  <a:pt x="1253832" y="919083"/>
                  <a:pt x="919063" y="1253852"/>
                  <a:pt x="506104" y="1253852"/>
                </a:cubicBezTo>
                <a:cubicBezTo>
                  <a:pt x="310157" y="1253852"/>
                  <a:pt x="131814" y="1178480"/>
                  <a:pt x="0" y="1053511"/>
                </a:cubicBezTo>
                <a:lnTo>
                  <a:pt x="0" y="989119"/>
                </a:lnTo>
                <a:cubicBezTo>
                  <a:pt x="126651" y="1123784"/>
                  <a:pt x="306649" y="1207089"/>
                  <a:pt x="506104" y="1207089"/>
                </a:cubicBezTo>
                <a:cubicBezTo>
                  <a:pt x="893236" y="1207089"/>
                  <a:pt x="1207069" y="893256"/>
                  <a:pt x="1207069" y="506124"/>
                </a:cubicBezTo>
                <a:cubicBezTo>
                  <a:pt x="1207069" y="306658"/>
                  <a:pt x="1123755" y="126650"/>
                  <a:pt x="989075" y="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5" name="Donut 95"/>
          <p:cNvSpPr/>
          <p:nvPr/>
        </p:nvSpPr>
        <p:spPr>
          <a:xfrm>
            <a:off x="188913" y="188913"/>
            <a:ext cx="1290637" cy="1289050"/>
          </a:xfrm>
          <a:custGeom>
            <a:avLst/>
            <a:gdLst/>
            <a:ahLst/>
            <a:cxnLst/>
            <a:rect l="l" t="t" r="r" b="b"/>
            <a:pathLst>
              <a:path w="1289549" h="1289570">
                <a:moveTo>
                  <a:pt x="1084199" y="0"/>
                </a:moveTo>
                <a:lnTo>
                  <a:pt x="1099567" y="0"/>
                </a:lnTo>
                <a:cubicBezTo>
                  <a:pt x="1219027" y="134571"/>
                  <a:pt x="1289549" y="312112"/>
                  <a:pt x="1289549" y="506125"/>
                </a:cubicBezTo>
                <a:cubicBezTo>
                  <a:pt x="1289549" y="938810"/>
                  <a:pt x="938789" y="1289570"/>
                  <a:pt x="506104" y="1289570"/>
                </a:cubicBezTo>
                <a:cubicBezTo>
                  <a:pt x="312101" y="1289570"/>
                  <a:pt x="134568" y="1219055"/>
                  <a:pt x="0" y="1099605"/>
                </a:cubicBezTo>
                <a:lnTo>
                  <a:pt x="0" y="1084237"/>
                </a:lnTo>
                <a:cubicBezTo>
                  <a:pt x="133633" y="1205577"/>
                  <a:pt x="311450" y="1277662"/>
                  <a:pt x="506104" y="1277662"/>
                </a:cubicBezTo>
                <a:cubicBezTo>
                  <a:pt x="932212" y="1277662"/>
                  <a:pt x="1277641" y="932233"/>
                  <a:pt x="1277641" y="506125"/>
                </a:cubicBezTo>
                <a:cubicBezTo>
                  <a:pt x="1277641" y="311461"/>
                  <a:pt x="1205549" y="133636"/>
                  <a:pt x="1084199" y="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7" name="Donut 96"/>
          <p:cNvSpPr/>
          <p:nvPr/>
        </p:nvSpPr>
        <p:spPr>
          <a:xfrm>
            <a:off x="188913" y="188913"/>
            <a:ext cx="1336675" cy="1336675"/>
          </a:xfrm>
          <a:custGeom>
            <a:avLst/>
            <a:gdLst/>
            <a:ahLst/>
            <a:cxnLst/>
            <a:rect l="l" t="t" r="r" b="b"/>
            <a:pathLst>
              <a:path w="1337174" h="1337193">
                <a:moveTo>
                  <a:pt x="1136018" y="0"/>
                </a:moveTo>
                <a:lnTo>
                  <a:pt x="1161029" y="0"/>
                </a:lnTo>
                <a:cubicBezTo>
                  <a:pt x="1272463" y="138414"/>
                  <a:pt x="1337174" y="314711"/>
                  <a:pt x="1337174" y="506123"/>
                </a:cubicBezTo>
                <a:cubicBezTo>
                  <a:pt x="1337174" y="965110"/>
                  <a:pt x="965091" y="1337193"/>
                  <a:pt x="506104" y="1337193"/>
                </a:cubicBezTo>
                <a:cubicBezTo>
                  <a:pt x="314701" y="1337193"/>
                  <a:pt x="138411" y="1272488"/>
                  <a:pt x="0" y="1161064"/>
                </a:cubicBezTo>
                <a:lnTo>
                  <a:pt x="0" y="1136052"/>
                </a:lnTo>
                <a:cubicBezTo>
                  <a:pt x="136833" y="1250830"/>
                  <a:pt x="313646" y="1317812"/>
                  <a:pt x="506104" y="1317812"/>
                </a:cubicBezTo>
                <a:cubicBezTo>
                  <a:pt x="954387" y="1317812"/>
                  <a:pt x="1317793" y="954406"/>
                  <a:pt x="1317793" y="506123"/>
                </a:cubicBezTo>
                <a:cubicBezTo>
                  <a:pt x="1317793" y="313656"/>
                  <a:pt x="1250805" y="136835"/>
                  <a:pt x="1136018" y="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0" y="0"/>
            <a:ext cx="9144000" cy="12382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 rot="16200000">
            <a:off x="-3368275" y="3368277"/>
            <a:ext cx="6858000" cy="12144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 rot="5400000">
            <a:off x="5654276" y="3368277"/>
            <a:ext cx="6858000" cy="12144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 rot="10800000">
            <a:off x="2" y="6734174"/>
            <a:ext cx="9144000" cy="12382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1419226" y="1129672"/>
            <a:ext cx="15715" cy="15715"/>
          </a:xfrm>
          <a:prstGeom prst="ellipse">
            <a:avLst/>
          </a:prstGeom>
          <a:gradFill>
            <a:gsLst>
              <a:gs pos="100000">
                <a:schemeClr val="tx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1301750" y="1085850"/>
            <a:ext cx="15875" cy="15875"/>
          </a:xfrm>
          <a:prstGeom prst="ellipse">
            <a:avLst/>
          </a:prstGeom>
          <a:solidFill>
            <a:srgbClr val="2164B5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2319" name="Group 186"/>
          <p:cNvGrpSpPr>
            <a:grpSpLocks/>
          </p:cNvGrpSpPr>
          <p:nvPr/>
        </p:nvGrpSpPr>
        <p:grpSpPr bwMode="auto">
          <a:xfrm>
            <a:off x="206375" y="292100"/>
            <a:ext cx="1403350" cy="1271588"/>
            <a:chOff x="206883" y="291601"/>
            <a:chExt cx="1402483" cy="1272307"/>
          </a:xfrm>
        </p:grpSpPr>
        <p:sp>
          <p:nvSpPr>
            <p:cNvPr id="188" name="Oval 187"/>
            <p:cNvSpPr/>
            <p:nvPr userDrawn="1"/>
          </p:nvSpPr>
          <p:spPr>
            <a:xfrm>
              <a:off x="1317768" y="1262032"/>
              <a:ext cx="15715" cy="15715"/>
            </a:xfrm>
            <a:prstGeom prst="ellipse">
              <a:avLst/>
            </a:prstGeom>
            <a:gradFill>
              <a:gsLst>
                <a:gs pos="100000">
                  <a:schemeClr val="tx1">
                    <a:alpha val="2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12323" name="Group 188"/>
            <p:cNvGrpSpPr>
              <a:grpSpLocks/>
            </p:cNvGrpSpPr>
            <p:nvPr userDrawn="1"/>
          </p:nvGrpSpPr>
          <p:grpSpPr bwMode="auto">
            <a:xfrm>
              <a:off x="206883" y="291601"/>
              <a:ext cx="1402483" cy="1272307"/>
              <a:chOff x="206883" y="291601"/>
              <a:chExt cx="1402483" cy="1272307"/>
            </a:xfrm>
          </p:grpSpPr>
          <p:sp>
            <p:nvSpPr>
              <p:cNvPr id="190" name="Oval 189"/>
              <p:cNvSpPr/>
              <p:nvPr userDrawn="1"/>
            </p:nvSpPr>
            <p:spPr>
              <a:xfrm>
                <a:off x="1438022" y="1084212"/>
                <a:ext cx="46010" cy="46063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Oval 193"/>
              <p:cNvSpPr/>
              <p:nvPr userDrawn="1"/>
            </p:nvSpPr>
            <p:spPr>
              <a:xfrm>
                <a:off x="1460233" y="1055621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Oval 194"/>
              <p:cNvSpPr/>
              <p:nvPr userDrawn="1"/>
            </p:nvSpPr>
            <p:spPr>
              <a:xfrm>
                <a:off x="847837" y="1517844"/>
                <a:ext cx="44423" cy="4606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Oval 195"/>
              <p:cNvSpPr/>
              <p:nvPr userDrawn="1"/>
            </p:nvSpPr>
            <p:spPr>
              <a:xfrm>
                <a:off x="1499897" y="312251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Oval 196"/>
              <p:cNvSpPr/>
              <p:nvPr userDrawn="1"/>
            </p:nvSpPr>
            <p:spPr>
              <a:xfrm>
                <a:off x="1444368" y="291601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Oval 197"/>
              <p:cNvSpPr/>
              <p:nvPr userDrawn="1"/>
            </p:nvSpPr>
            <p:spPr>
              <a:xfrm>
                <a:off x="1458647" y="307485"/>
                <a:ext cx="28557" cy="31768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Oval 198"/>
              <p:cNvSpPr/>
              <p:nvPr userDrawn="1"/>
            </p:nvSpPr>
            <p:spPr>
              <a:xfrm>
                <a:off x="206883" y="1397126"/>
                <a:ext cx="31730" cy="31768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Oval 199"/>
              <p:cNvSpPr/>
              <p:nvPr userDrawn="1"/>
            </p:nvSpPr>
            <p:spPr>
              <a:xfrm>
                <a:off x="901778" y="1514667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Oval 200"/>
              <p:cNvSpPr/>
              <p:nvPr userDrawn="1"/>
            </p:nvSpPr>
            <p:spPr>
              <a:xfrm>
                <a:off x="240200" y="1422540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Oval 201"/>
              <p:cNvSpPr/>
              <p:nvPr userDrawn="1"/>
            </p:nvSpPr>
            <p:spPr>
              <a:xfrm>
                <a:off x="235440" y="1454308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Oval 202"/>
              <p:cNvSpPr/>
              <p:nvPr userDrawn="1"/>
            </p:nvSpPr>
            <p:spPr>
              <a:xfrm>
                <a:off x="433756" y="1525786"/>
                <a:ext cx="36489" cy="36533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Oval 203"/>
              <p:cNvSpPr/>
              <p:nvPr userDrawn="1"/>
            </p:nvSpPr>
            <p:spPr>
              <a:xfrm>
                <a:off x="1174660" y="1409833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Oval 204"/>
              <p:cNvSpPr/>
              <p:nvPr userDrawn="1"/>
            </p:nvSpPr>
            <p:spPr>
              <a:xfrm>
                <a:off x="1196871" y="1443190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Oval 205"/>
              <p:cNvSpPr/>
              <p:nvPr userDrawn="1"/>
            </p:nvSpPr>
            <p:spPr>
              <a:xfrm>
                <a:off x="1157209" y="1436836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Oval 206"/>
              <p:cNvSpPr/>
              <p:nvPr userDrawn="1"/>
            </p:nvSpPr>
            <p:spPr>
              <a:xfrm>
                <a:off x="1541146" y="720468"/>
                <a:ext cx="46009" cy="4606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Oval 207"/>
              <p:cNvSpPr/>
              <p:nvPr userDrawn="1"/>
            </p:nvSpPr>
            <p:spPr>
              <a:xfrm>
                <a:off x="1593501" y="737941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Oval 208"/>
              <p:cNvSpPr/>
              <p:nvPr userDrawn="1"/>
            </p:nvSpPr>
            <p:spPr>
              <a:xfrm>
                <a:off x="1541146" y="669640"/>
                <a:ext cx="30143" cy="31768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Oval 209"/>
              <p:cNvSpPr/>
              <p:nvPr userDrawn="1"/>
            </p:nvSpPr>
            <p:spPr>
              <a:xfrm>
                <a:off x="1547492" y="461560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Oval 210"/>
              <p:cNvSpPr/>
              <p:nvPr userDrawn="1"/>
            </p:nvSpPr>
            <p:spPr>
              <a:xfrm>
                <a:off x="454380" y="1503549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12" name="Group 211"/>
          <p:cNvGrpSpPr/>
          <p:nvPr/>
        </p:nvGrpSpPr>
        <p:grpSpPr>
          <a:xfrm>
            <a:off x="268567" y="233027"/>
            <a:ext cx="1222177" cy="1208308"/>
            <a:chOff x="268567" y="233027"/>
            <a:chExt cx="1222177" cy="1208308"/>
          </a:xfrm>
          <a:solidFill>
            <a:schemeClr val="bg1">
              <a:lumMod val="95000"/>
            </a:schemeClr>
          </a:solidFill>
        </p:grpSpPr>
        <p:sp>
          <p:nvSpPr>
            <p:cNvPr id="213" name="Oval 212"/>
            <p:cNvSpPr/>
            <p:nvPr/>
          </p:nvSpPr>
          <p:spPr>
            <a:xfrm>
              <a:off x="1187624" y="1255044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1296448" y="423072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215" name="Group 214"/>
            <p:cNvGrpSpPr/>
            <p:nvPr/>
          </p:nvGrpSpPr>
          <p:grpSpPr>
            <a:xfrm>
              <a:off x="268567" y="233027"/>
              <a:ext cx="1222177" cy="1208308"/>
              <a:chOff x="268567" y="233027"/>
              <a:chExt cx="1222177" cy="1208308"/>
            </a:xfrm>
            <a:grpFill/>
          </p:grpSpPr>
          <p:sp>
            <p:nvSpPr>
              <p:cNvPr id="217" name="Oval 216"/>
              <p:cNvSpPr/>
              <p:nvPr/>
            </p:nvSpPr>
            <p:spPr>
              <a:xfrm>
                <a:off x="1311161" y="259671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1000613" y="1218537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1073955" y="1224966"/>
                <a:ext cx="15715" cy="157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268567" y="127065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341909" y="1246130"/>
                <a:ext cx="15715" cy="157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370808" y="1395616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895347" y="138911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14352" y="1363766"/>
                <a:ext cx="25200" cy="25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1284840" y="1059536"/>
                <a:ext cx="46800" cy="46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955885" y="1366108"/>
                <a:ext cx="15715" cy="157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1251059" y="233027"/>
                <a:ext cx="18000" cy="1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1434564" y="6641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1295462" y="785880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1415920" y="698832"/>
                <a:ext cx="15715" cy="157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469144" y="908719"/>
                <a:ext cx="21600" cy="2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6" name="Oval 215"/>
            <p:cNvSpPr/>
            <p:nvPr/>
          </p:nvSpPr>
          <p:spPr>
            <a:xfrm>
              <a:off x="1287244" y="461740"/>
              <a:ext cx="18000" cy="1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44" name="Rectangle 168"/>
          <p:cNvSpPr/>
          <p:nvPr/>
        </p:nvSpPr>
        <p:spPr>
          <a:xfrm rot="14904618">
            <a:off x="1407941" y="93986"/>
            <a:ext cx="24776" cy="468294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6" name="Rectangle 169"/>
          <p:cNvSpPr/>
          <p:nvPr/>
        </p:nvSpPr>
        <p:spPr>
          <a:xfrm rot="14904618">
            <a:off x="1520192" y="-18839"/>
            <a:ext cx="45719" cy="690010"/>
          </a:xfrm>
          <a:custGeom>
            <a:avLst/>
            <a:gdLst/>
            <a:ahLst/>
            <a:cxnLst/>
            <a:rect l="l" t="t" r="r" b="b"/>
            <a:pathLst>
              <a:path w="45719" h="690010">
                <a:moveTo>
                  <a:pt x="45719" y="690010"/>
                </a:moveTo>
                <a:lnTo>
                  <a:pt x="0" y="690010"/>
                </a:lnTo>
                <a:lnTo>
                  <a:pt x="0" y="4566"/>
                </a:lnTo>
                <a:cubicBezTo>
                  <a:pt x="15397" y="4805"/>
                  <a:pt x="30725" y="3964"/>
                  <a:pt x="45719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7" name="Rectangle 159"/>
          <p:cNvSpPr/>
          <p:nvPr/>
        </p:nvSpPr>
        <p:spPr>
          <a:xfrm rot="18977474">
            <a:off x="1248322" y="1018270"/>
            <a:ext cx="45719" cy="395859"/>
          </a:xfrm>
          <a:custGeom>
            <a:avLst/>
            <a:gdLst/>
            <a:ahLst/>
            <a:cxnLst/>
            <a:rect l="l" t="t" r="r" b="b"/>
            <a:pathLst>
              <a:path w="45719" h="395859">
                <a:moveTo>
                  <a:pt x="45719" y="0"/>
                </a:moveTo>
                <a:lnTo>
                  <a:pt x="45719" y="395859"/>
                </a:lnTo>
                <a:lnTo>
                  <a:pt x="0" y="395859"/>
                </a:lnTo>
                <a:lnTo>
                  <a:pt x="0" y="4945"/>
                </a:lnTo>
                <a:lnTo>
                  <a:pt x="41682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9" name="Rectangle 160"/>
          <p:cNvSpPr/>
          <p:nvPr/>
        </p:nvSpPr>
        <p:spPr>
          <a:xfrm rot="18977474">
            <a:off x="1347648" y="1006445"/>
            <a:ext cx="21537" cy="725696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50" name="Rectangle 173"/>
          <p:cNvSpPr/>
          <p:nvPr/>
        </p:nvSpPr>
        <p:spPr>
          <a:xfrm rot="18977474">
            <a:off x="1231635" y="1062503"/>
            <a:ext cx="40824" cy="510410"/>
          </a:xfrm>
          <a:custGeom>
            <a:avLst/>
            <a:gdLst/>
            <a:ahLst/>
            <a:cxnLst/>
            <a:rect l="l" t="t" r="r" b="b"/>
            <a:pathLst>
              <a:path w="40824" h="510410">
                <a:moveTo>
                  <a:pt x="40824" y="2986"/>
                </a:moveTo>
                <a:lnTo>
                  <a:pt x="40824" y="510410"/>
                </a:lnTo>
                <a:lnTo>
                  <a:pt x="0" y="5104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2359" name="Group 250"/>
          <p:cNvGrpSpPr>
            <a:grpSpLocks/>
          </p:cNvGrpSpPr>
          <p:nvPr/>
        </p:nvGrpSpPr>
        <p:grpSpPr bwMode="auto">
          <a:xfrm>
            <a:off x="188913" y="188913"/>
            <a:ext cx="1012825" cy="1012825"/>
            <a:chOff x="483982" y="220857"/>
            <a:chExt cx="1816158" cy="1816158"/>
          </a:xfrm>
        </p:grpSpPr>
        <p:sp>
          <p:nvSpPr>
            <p:cNvPr id="252" name="Oval 251"/>
            <p:cNvSpPr/>
            <p:nvPr userDrawn="1"/>
          </p:nvSpPr>
          <p:spPr>
            <a:xfrm>
              <a:off x="483982" y="220857"/>
              <a:ext cx="1816158" cy="18161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12361" name="Group 252"/>
            <p:cNvGrpSpPr>
              <a:grpSpLocks/>
            </p:cNvGrpSpPr>
            <p:nvPr userDrawn="1"/>
          </p:nvGrpSpPr>
          <p:grpSpPr bwMode="auto">
            <a:xfrm>
              <a:off x="483982" y="220857"/>
              <a:ext cx="1816158" cy="1816158"/>
              <a:chOff x="483982" y="220857"/>
              <a:chExt cx="1816158" cy="1816158"/>
            </a:xfrm>
          </p:grpSpPr>
          <p:sp>
            <p:nvSpPr>
              <p:cNvPr id="254" name="Oval 253"/>
              <p:cNvSpPr/>
              <p:nvPr userDrawn="1"/>
            </p:nvSpPr>
            <p:spPr>
              <a:xfrm>
                <a:off x="483982" y="220857"/>
                <a:ext cx="1816158" cy="1816158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16200000" scaled="1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5" name="Oval 9"/>
              <p:cNvSpPr/>
              <p:nvPr userDrawn="1"/>
            </p:nvSpPr>
            <p:spPr>
              <a:xfrm>
                <a:off x="559522" y="264840"/>
                <a:ext cx="1665078" cy="635496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6" name="Oval 255"/>
              <p:cNvSpPr/>
              <p:nvPr userDrawn="1"/>
            </p:nvSpPr>
            <p:spPr>
              <a:xfrm>
                <a:off x="569381" y="306256"/>
                <a:ext cx="1645359" cy="1645359"/>
              </a:xfrm>
              <a:prstGeom prst="ellipse">
                <a:avLst/>
              </a:prstGeom>
              <a:gradFill flip="none" rotWithShape="1">
                <a:gsLst>
                  <a:gs pos="99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bg1">
                    <a:lumMod val="6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7" name="Oval 9"/>
              <p:cNvSpPr/>
              <p:nvPr userDrawn="1"/>
            </p:nvSpPr>
            <p:spPr>
              <a:xfrm>
                <a:off x="708434" y="335250"/>
                <a:ext cx="1367254" cy="478602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1">
                      <a:alpha val="12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8" name="Oval 9"/>
              <p:cNvSpPr/>
              <p:nvPr userDrawn="1"/>
            </p:nvSpPr>
            <p:spPr>
              <a:xfrm rot="16200000">
                <a:off x="167234" y="889635"/>
                <a:ext cx="1367254" cy="478602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1">
                      <a:alpha val="12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9" name="Rectangle 91"/>
          <p:cNvSpPr/>
          <p:nvPr/>
        </p:nvSpPr>
        <p:spPr>
          <a:xfrm>
            <a:off x="681872" y="1278302"/>
            <a:ext cx="35963" cy="1265306"/>
          </a:xfrm>
          <a:custGeom>
            <a:avLst/>
            <a:gdLst/>
            <a:ahLst/>
            <a:cxnLst/>
            <a:rect l="l" t="t" r="r" b="b"/>
            <a:pathLst>
              <a:path w="35963" h="1265306">
                <a:moveTo>
                  <a:pt x="35963" y="0"/>
                </a:moveTo>
                <a:lnTo>
                  <a:pt x="35963" y="1265306"/>
                </a:lnTo>
                <a:lnTo>
                  <a:pt x="0" y="1265306"/>
                </a:lnTo>
                <a:lnTo>
                  <a:pt x="0" y="916"/>
                </a:lnTo>
                <a:lnTo>
                  <a:pt x="13438" y="2271"/>
                </a:lnTo>
                <a:cubicBezTo>
                  <a:pt x="21004" y="2271"/>
                  <a:pt x="28536" y="2128"/>
                  <a:pt x="35963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0" name="Rectangle 177"/>
          <p:cNvSpPr/>
          <p:nvPr/>
        </p:nvSpPr>
        <p:spPr>
          <a:xfrm>
            <a:off x="642938" y="1278772"/>
            <a:ext cx="24225" cy="583227"/>
          </a:xfrm>
          <a:custGeom>
            <a:avLst/>
            <a:gdLst/>
            <a:ahLst/>
            <a:cxnLst/>
            <a:rect l="l" t="t" r="r" b="b"/>
            <a:pathLst>
              <a:path w="24225" h="583227">
                <a:moveTo>
                  <a:pt x="0" y="0"/>
                </a:moveTo>
                <a:lnTo>
                  <a:pt x="24225" y="2442"/>
                </a:lnTo>
                <a:lnTo>
                  <a:pt x="24225" y="583227"/>
                </a:lnTo>
                <a:lnTo>
                  <a:pt x="0" y="583227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1" name="Rectangle 90"/>
          <p:cNvSpPr/>
          <p:nvPr/>
        </p:nvSpPr>
        <p:spPr>
          <a:xfrm>
            <a:off x="731435" y="1278765"/>
            <a:ext cx="16312" cy="824861"/>
          </a:xfrm>
          <a:custGeom>
            <a:avLst/>
            <a:gdLst/>
            <a:ahLst/>
            <a:cxnLst/>
            <a:rect l="l" t="t" r="r" b="b"/>
            <a:pathLst>
              <a:path w="16312" h="824861">
                <a:moveTo>
                  <a:pt x="16312" y="0"/>
                </a:moveTo>
                <a:lnTo>
                  <a:pt x="16312" y="824861"/>
                </a:lnTo>
                <a:lnTo>
                  <a:pt x="0" y="824861"/>
                </a:lnTo>
                <a:lnTo>
                  <a:pt x="0" y="1644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2" name="Rectangle 190"/>
          <p:cNvSpPr/>
          <p:nvPr/>
        </p:nvSpPr>
        <p:spPr>
          <a:xfrm rot="2217426">
            <a:off x="234781" y="1130286"/>
            <a:ext cx="35963" cy="321556"/>
          </a:xfrm>
          <a:custGeom>
            <a:avLst/>
            <a:gdLst/>
            <a:ahLst/>
            <a:cxnLst/>
            <a:rect l="l" t="t" r="r" b="b"/>
            <a:pathLst>
              <a:path w="35963" h="321556">
                <a:moveTo>
                  <a:pt x="0" y="0"/>
                </a:moveTo>
                <a:lnTo>
                  <a:pt x="35963" y="1613"/>
                </a:lnTo>
                <a:lnTo>
                  <a:pt x="35963" y="321556"/>
                </a:lnTo>
                <a:lnTo>
                  <a:pt x="0" y="321556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4" name="Rectangle 191"/>
          <p:cNvSpPr/>
          <p:nvPr/>
        </p:nvSpPr>
        <p:spPr>
          <a:xfrm rot="2217426">
            <a:off x="260302" y="1120134"/>
            <a:ext cx="24225" cy="140580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5" name="Rectangle 192"/>
          <p:cNvSpPr/>
          <p:nvPr/>
        </p:nvSpPr>
        <p:spPr>
          <a:xfrm rot="2217426">
            <a:off x="312320" y="1164847"/>
            <a:ext cx="16312" cy="204626"/>
          </a:xfrm>
          <a:custGeom>
            <a:avLst/>
            <a:gdLst/>
            <a:ahLst/>
            <a:cxnLst/>
            <a:rect l="l" t="t" r="r" b="b"/>
            <a:pathLst>
              <a:path w="16312" h="204626">
                <a:moveTo>
                  <a:pt x="0" y="2427"/>
                </a:moveTo>
                <a:lnTo>
                  <a:pt x="16312" y="0"/>
                </a:lnTo>
                <a:lnTo>
                  <a:pt x="16312" y="204626"/>
                </a:lnTo>
                <a:lnTo>
                  <a:pt x="0" y="204626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257175" y="188913"/>
            <a:ext cx="14288" cy="1428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117475" y="184150"/>
            <a:ext cx="46038" cy="4603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147638" y="106363"/>
            <a:ext cx="31750" cy="3175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139700" y="285750"/>
            <a:ext cx="15875" cy="158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146050" y="317500"/>
            <a:ext cx="15875" cy="158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284163" y="96838"/>
            <a:ext cx="46037" cy="460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231775" y="268288"/>
            <a:ext cx="46038" cy="460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117475" y="430213"/>
            <a:ext cx="25400" cy="25400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423863" y="146050"/>
            <a:ext cx="15875" cy="15875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5" name="Rounded Rectangle 53"/>
          <p:cNvSpPr/>
          <p:nvPr/>
        </p:nvSpPr>
        <p:spPr>
          <a:xfrm>
            <a:off x="986017" y="189185"/>
            <a:ext cx="7921017" cy="131242"/>
          </a:xfrm>
          <a:custGeom>
            <a:avLst/>
            <a:gdLst/>
            <a:ahLst/>
            <a:cxnLst/>
            <a:rect l="l" t="t" r="r" b="b"/>
            <a:pathLst>
              <a:path w="7921017" h="131242">
                <a:moveTo>
                  <a:pt x="3720326" y="0"/>
                </a:moveTo>
                <a:lnTo>
                  <a:pt x="7678595" y="0"/>
                </a:lnTo>
                <a:cubicBezTo>
                  <a:pt x="7780102" y="6"/>
                  <a:pt x="7869434" y="52123"/>
                  <a:pt x="7921017" y="131242"/>
                </a:cubicBezTo>
                <a:lnTo>
                  <a:pt x="155813" y="131242"/>
                </a:lnTo>
                <a:cubicBezTo>
                  <a:pt x="113449" y="77650"/>
                  <a:pt x="60107" y="33595"/>
                  <a:pt x="0" y="1"/>
                </a:cubicBezTo>
                <a:lnTo>
                  <a:pt x="3720326" y="1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2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236473" y="236472"/>
            <a:ext cx="917675" cy="917675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7" name="Rounded Rectangle 53"/>
          <p:cNvSpPr/>
          <p:nvPr/>
        </p:nvSpPr>
        <p:spPr>
          <a:xfrm rot="5400000" flipV="1">
            <a:off x="-2583727" y="3764658"/>
            <a:ext cx="5677070" cy="131242"/>
          </a:xfrm>
          <a:custGeom>
            <a:avLst/>
            <a:gdLst/>
            <a:ahLst/>
            <a:cxnLst/>
            <a:rect l="l" t="t" r="r" b="b"/>
            <a:pathLst>
              <a:path w="5677070" h="131242">
                <a:moveTo>
                  <a:pt x="5677069" y="0"/>
                </a:moveTo>
                <a:lnTo>
                  <a:pt x="5677069" y="131242"/>
                </a:lnTo>
                <a:lnTo>
                  <a:pt x="5677070" y="131242"/>
                </a:lnTo>
                <a:lnTo>
                  <a:pt x="5677070" y="0"/>
                </a:lnTo>
                <a:close/>
                <a:moveTo>
                  <a:pt x="0" y="1"/>
                </a:moveTo>
                <a:cubicBezTo>
                  <a:pt x="60107" y="33595"/>
                  <a:pt x="113449" y="77650"/>
                  <a:pt x="155813" y="131242"/>
                </a:cubicBezTo>
                <a:lnTo>
                  <a:pt x="5629287" y="131242"/>
                </a:lnTo>
                <a:cubicBezTo>
                  <a:pt x="5577702" y="52120"/>
                  <a:pt x="5488365" y="3"/>
                  <a:pt x="5386856" y="0"/>
                </a:cubicBezTo>
                <a:lnTo>
                  <a:pt x="3720326" y="0"/>
                </a:lnTo>
                <a:lnTo>
                  <a:pt x="3720326" y="1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2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8" name="Rounded Rectangle 53"/>
          <p:cNvSpPr/>
          <p:nvPr/>
        </p:nvSpPr>
        <p:spPr>
          <a:xfrm rot="16200000" flipV="1">
            <a:off x="5697160" y="3357162"/>
            <a:ext cx="6384065" cy="131242"/>
          </a:xfrm>
          <a:custGeom>
            <a:avLst/>
            <a:gdLst/>
            <a:ahLst/>
            <a:cxnLst/>
            <a:rect l="l" t="t" r="r" b="b"/>
            <a:pathLst>
              <a:path w="6384065" h="131242">
                <a:moveTo>
                  <a:pt x="6384065" y="131242"/>
                </a:moveTo>
                <a:lnTo>
                  <a:pt x="6384064" y="131240"/>
                </a:lnTo>
                <a:lnTo>
                  <a:pt x="6341253" y="80391"/>
                </a:lnTo>
                <a:lnTo>
                  <a:pt x="6329455" y="70657"/>
                </a:lnTo>
                <a:lnTo>
                  <a:pt x="6289807" y="41920"/>
                </a:lnTo>
                <a:lnTo>
                  <a:pt x="6271100" y="31766"/>
                </a:lnTo>
                <a:lnTo>
                  <a:pt x="6228101" y="14583"/>
                </a:lnTo>
                <a:lnTo>
                  <a:pt x="6208729" y="8569"/>
                </a:lnTo>
                <a:lnTo>
                  <a:pt x="6141637" y="0"/>
                </a:lnTo>
                <a:lnTo>
                  <a:pt x="6141635" y="0"/>
                </a:lnTo>
                <a:lnTo>
                  <a:pt x="4479484" y="0"/>
                </a:lnTo>
                <a:lnTo>
                  <a:pt x="4479484" y="1"/>
                </a:lnTo>
                <a:lnTo>
                  <a:pt x="242422" y="1"/>
                </a:lnTo>
                <a:lnTo>
                  <a:pt x="175329" y="8572"/>
                </a:lnTo>
                <a:lnTo>
                  <a:pt x="155967" y="14582"/>
                </a:lnTo>
                <a:lnTo>
                  <a:pt x="112957" y="31771"/>
                </a:lnTo>
                <a:lnTo>
                  <a:pt x="94259" y="41920"/>
                </a:lnTo>
                <a:lnTo>
                  <a:pt x="54604" y="70662"/>
                </a:lnTo>
                <a:lnTo>
                  <a:pt x="42812" y="80391"/>
                </a:lnTo>
                <a:cubicBezTo>
                  <a:pt x="26453" y="95398"/>
                  <a:pt x="12175" y="112568"/>
                  <a:pt x="0" y="131242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2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80" name="Rounded Rectangle 53"/>
          <p:cNvSpPr/>
          <p:nvPr/>
        </p:nvSpPr>
        <p:spPr>
          <a:xfrm flipV="1">
            <a:off x="179512" y="6537573"/>
            <a:ext cx="8775302" cy="131242"/>
          </a:xfrm>
          <a:custGeom>
            <a:avLst/>
            <a:gdLst/>
            <a:ahLst/>
            <a:cxnLst/>
            <a:rect l="l" t="t" r="r" b="b"/>
            <a:pathLst>
              <a:path w="8775302" h="131242">
                <a:moveTo>
                  <a:pt x="57458" y="131242"/>
                </a:moveTo>
                <a:lnTo>
                  <a:pt x="8727518" y="131242"/>
                </a:lnTo>
                <a:cubicBezTo>
                  <a:pt x="8675931" y="52120"/>
                  <a:pt x="8586591" y="3"/>
                  <a:pt x="8485079" y="3"/>
                </a:cubicBezTo>
                <a:lnTo>
                  <a:pt x="299897" y="3"/>
                </a:lnTo>
                <a:cubicBezTo>
                  <a:pt x="198385" y="3"/>
                  <a:pt x="109045" y="52120"/>
                  <a:pt x="57458" y="131242"/>
                </a:cubicBezTo>
                <a:close/>
                <a:moveTo>
                  <a:pt x="0" y="131242"/>
                </a:moveTo>
                <a:lnTo>
                  <a:pt x="9674" y="131242"/>
                </a:lnTo>
                <a:lnTo>
                  <a:pt x="9674" y="2"/>
                </a:lnTo>
                <a:lnTo>
                  <a:pt x="8775302" y="2"/>
                </a:lnTo>
                <a:lnTo>
                  <a:pt x="8775302" y="0"/>
                </a:lnTo>
                <a:lnTo>
                  <a:pt x="6001337" y="0"/>
                </a:lnTo>
                <a:lnTo>
                  <a:pt x="6001337" y="1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2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81" name="Donut 278"/>
          <p:cNvSpPr/>
          <p:nvPr/>
        </p:nvSpPr>
        <p:spPr>
          <a:xfrm rot="10800000">
            <a:off x="5727700" y="3513138"/>
            <a:ext cx="3209925" cy="3155950"/>
          </a:xfrm>
          <a:custGeom>
            <a:avLst/>
            <a:gdLst/>
            <a:ahLst/>
            <a:cxnLst/>
            <a:rect l="l" t="t" r="r" b="b"/>
            <a:pathLst>
              <a:path w="3210096" h="3155332">
                <a:moveTo>
                  <a:pt x="1123826" y="2754751"/>
                </a:moveTo>
                <a:cubicBezTo>
                  <a:pt x="691464" y="2754751"/>
                  <a:pt x="297121" y="2591974"/>
                  <a:pt x="0" y="2322950"/>
                </a:cubicBezTo>
                <a:lnTo>
                  <a:pt x="0" y="2229890"/>
                </a:lnTo>
                <a:cubicBezTo>
                  <a:pt x="290258" y="2512399"/>
                  <a:pt x="686792" y="2685806"/>
                  <a:pt x="1123826" y="2685806"/>
                </a:cubicBezTo>
                <a:cubicBezTo>
                  <a:pt x="2016728" y="2685806"/>
                  <a:pt x="2740568" y="1961966"/>
                  <a:pt x="2740568" y="1069063"/>
                </a:cubicBezTo>
                <a:cubicBezTo>
                  <a:pt x="2740568" y="658664"/>
                  <a:pt x="2587654" y="283980"/>
                  <a:pt x="2334425" y="0"/>
                </a:cubicBezTo>
                <a:lnTo>
                  <a:pt x="2426971" y="0"/>
                </a:lnTo>
                <a:cubicBezTo>
                  <a:pt x="2666070" y="290820"/>
                  <a:pt x="2809513" y="663190"/>
                  <a:pt x="2809513" y="1069063"/>
                </a:cubicBezTo>
                <a:cubicBezTo>
                  <a:pt x="2809513" y="2000043"/>
                  <a:pt x="2054805" y="2754751"/>
                  <a:pt x="1123826" y="2754751"/>
                </a:cubicBezTo>
                <a:close/>
                <a:moveTo>
                  <a:pt x="1123826" y="2946116"/>
                </a:moveTo>
                <a:cubicBezTo>
                  <a:pt x="701760" y="2946116"/>
                  <a:pt x="312230" y="2806813"/>
                  <a:pt x="0" y="2569948"/>
                </a:cubicBezTo>
                <a:lnTo>
                  <a:pt x="0" y="2422798"/>
                </a:lnTo>
                <a:cubicBezTo>
                  <a:pt x="304672" y="2676371"/>
                  <a:pt x="696457" y="2828725"/>
                  <a:pt x="1123826" y="2828725"/>
                </a:cubicBezTo>
                <a:cubicBezTo>
                  <a:pt x="2095660" y="2828725"/>
                  <a:pt x="2883488" y="2040897"/>
                  <a:pt x="2883488" y="1069062"/>
                </a:cubicBezTo>
                <a:cubicBezTo>
                  <a:pt x="2883488" y="666427"/>
                  <a:pt x="2748259" y="295375"/>
                  <a:pt x="2519241" y="0"/>
                </a:cubicBezTo>
                <a:lnTo>
                  <a:pt x="2665664" y="0"/>
                </a:lnTo>
                <a:cubicBezTo>
                  <a:pt x="2877313" y="302898"/>
                  <a:pt x="3000879" y="671550"/>
                  <a:pt x="3000879" y="1069062"/>
                </a:cubicBezTo>
                <a:cubicBezTo>
                  <a:pt x="3000879" y="2105730"/>
                  <a:pt x="2160494" y="2946116"/>
                  <a:pt x="1123826" y="2946116"/>
                </a:cubicBezTo>
                <a:close/>
                <a:moveTo>
                  <a:pt x="1123826" y="3035777"/>
                </a:moveTo>
                <a:cubicBezTo>
                  <a:pt x="705670" y="3035777"/>
                  <a:pt x="317994" y="2905277"/>
                  <a:pt x="0" y="2681784"/>
                </a:cubicBezTo>
                <a:lnTo>
                  <a:pt x="0" y="2644497"/>
                </a:lnTo>
                <a:cubicBezTo>
                  <a:pt x="316061" y="2872545"/>
                  <a:pt x="704372" y="3005883"/>
                  <a:pt x="1123826" y="3005883"/>
                </a:cubicBezTo>
                <a:cubicBezTo>
                  <a:pt x="2193503" y="3005883"/>
                  <a:pt x="3060647" y="2138739"/>
                  <a:pt x="3060647" y="1069062"/>
                </a:cubicBezTo>
                <a:cubicBezTo>
                  <a:pt x="3060647" y="673729"/>
                  <a:pt x="2942204" y="306060"/>
                  <a:pt x="2738273" y="0"/>
                </a:cubicBezTo>
                <a:lnTo>
                  <a:pt x="2773215" y="0"/>
                </a:lnTo>
                <a:cubicBezTo>
                  <a:pt x="2974378" y="307156"/>
                  <a:pt x="3090541" y="674543"/>
                  <a:pt x="3090541" y="1069062"/>
                </a:cubicBezTo>
                <a:cubicBezTo>
                  <a:pt x="3090541" y="2155249"/>
                  <a:pt x="2210013" y="3035777"/>
                  <a:pt x="1123826" y="3035777"/>
                </a:cubicBezTo>
                <a:close/>
                <a:moveTo>
                  <a:pt x="1123826" y="3155332"/>
                </a:moveTo>
                <a:cubicBezTo>
                  <a:pt x="709611" y="3155332"/>
                  <a:pt x="323589" y="3034618"/>
                  <a:pt x="0" y="2824927"/>
                </a:cubicBezTo>
                <a:lnTo>
                  <a:pt x="0" y="2768058"/>
                </a:lnTo>
                <a:cubicBezTo>
                  <a:pt x="321796" y="2982291"/>
                  <a:pt x="708285" y="3106680"/>
                  <a:pt x="1123826" y="3106680"/>
                </a:cubicBezTo>
                <a:cubicBezTo>
                  <a:pt x="2249171" y="3106680"/>
                  <a:pt x="3161444" y="2194407"/>
                  <a:pt x="3161444" y="1069062"/>
                </a:cubicBezTo>
                <a:cubicBezTo>
                  <a:pt x="3161444" y="676477"/>
                  <a:pt x="3050419" y="309823"/>
                  <a:pt x="2856092" y="0"/>
                </a:cubicBezTo>
                <a:lnTo>
                  <a:pt x="2912961" y="0"/>
                </a:lnTo>
                <a:cubicBezTo>
                  <a:pt x="3102390" y="311693"/>
                  <a:pt x="3210096" y="677799"/>
                  <a:pt x="3210096" y="1069062"/>
                </a:cubicBezTo>
                <a:cubicBezTo>
                  <a:pt x="3210096" y="2221277"/>
                  <a:pt x="2276041" y="3155332"/>
                  <a:pt x="1123826" y="3155332"/>
                </a:cubicBez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82" name="Oval 281"/>
          <p:cNvSpPr/>
          <p:nvPr/>
        </p:nvSpPr>
        <p:spPr>
          <a:xfrm rot="10800000">
            <a:off x="6211888" y="4137025"/>
            <a:ext cx="39687" cy="39688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0" name="Oval 289"/>
          <p:cNvSpPr/>
          <p:nvPr/>
        </p:nvSpPr>
        <p:spPr>
          <a:xfrm rot="10800000">
            <a:off x="6253163" y="4579938"/>
            <a:ext cx="39687" cy="39687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4" name="Oval 293"/>
          <p:cNvSpPr/>
          <p:nvPr/>
        </p:nvSpPr>
        <p:spPr>
          <a:xfrm rot="10800000">
            <a:off x="8770938" y="4040188"/>
            <a:ext cx="114300" cy="115887"/>
          </a:xfrm>
          <a:prstGeom prst="ellipse">
            <a:avLst/>
          </a:prstGeom>
          <a:solidFill>
            <a:schemeClr val="accent3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5519732" y="3419274"/>
            <a:ext cx="3438141" cy="3193927"/>
            <a:chOff x="5519732" y="3419274"/>
            <a:chExt cx="3438141" cy="3193927"/>
          </a:xfrm>
          <a:solidFill>
            <a:schemeClr val="bg1">
              <a:alpha val="14000"/>
            </a:schemeClr>
          </a:solidFill>
        </p:grpSpPr>
        <p:sp>
          <p:nvSpPr>
            <p:cNvPr id="328" name="Oval 327"/>
            <p:cNvSpPr/>
            <p:nvPr/>
          </p:nvSpPr>
          <p:spPr>
            <a:xfrm rot="10800000">
              <a:off x="5835726" y="4508996"/>
              <a:ext cx="114770" cy="11477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29" name="Oval 328"/>
            <p:cNvSpPr/>
            <p:nvPr/>
          </p:nvSpPr>
          <p:spPr>
            <a:xfrm rot="10800000">
              <a:off x="5957598" y="4469905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0" name="Oval 329"/>
            <p:cNvSpPr/>
            <p:nvPr/>
          </p:nvSpPr>
          <p:spPr>
            <a:xfrm rot="10800000">
              <a:off x="5855987" y="4655229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 rot="10800000">
              <a:off x="7318135" y="3419274"/>
              <a:ext cx="114770" cy="114770"/>
            </a:xfrm>
            <a:prstGeom prst="ellipse">
              <a:avLst/>
            </a:pr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 rot="10800000">
              <a:off x="5756191" y="6521111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 rot="10800000">
              <a:off x="5893642" y="6573751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 rot="10800000">
              <a:off x="5826084" y="6494893"/>
              <a:ext cx="72448" cy="784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 rot="10800000">
              <a:off x="7254777" y="3501523"/>
              <a:ext cx="39450" cy="39450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 rot="10800000">
              <a:off x="8918423" y="3734654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0" name="Oval 339"/>
            <p:cNvSpPr/>
            <p:nvPr/>
          </p:nvSpPr>
          <p:spPr>
            <a:xfrm rot="10800000">
              <a:off x="8380118" y="3425184"/>
              <a:ext cx="90372" cy="90372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 rot="10800000">
              <a:off x="6570746" y="3766919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 rot="10800000">
              <a:off x="6515893" y="3682200"/>
              <a:ext cx="39450" cy="3945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 rot="10800000">
              <a:off x="6616957" y="3697604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4" name="Oval 343"/>
            <p:cNvSpPr/>
            <p:nvPr/>
          </p:nvSpPr>
          <p:spPr>
            <a:xfrm rot="10800000">
              <a:off x="5575258" y="5420632"/>
              <a:ext cx="114770" cy="11477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 rot="10800000">
              <a:off x="5519732" y="5453972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6" name="Oval 345"/>
            <p:cNvSpPr/>
            <p:nvPr/>
          </p:nvSpPr>
          <p:spPr>
            <a:xfrm rot="10800000">
              <a:off x="5616965" y="5584349"/>
              <a:ext cx="72448" cy="78458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7" name="Oval 346"/>
            <p:cNvSpPr/>
            <p:nvPr/>
          </p:nvSpPr>
          <p:spPr>
            <a:xfrm rot="10800000">
              <a:off x="5636116" y="6148609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 rot="10800000">
              <a:off x="8378393" y="3532242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2420" name="Group 348"/>
          <p:cNvGrpSpPr>
            <a:grpSpLocks/>
          </p:cNvGrpSpPr>
          <p:nvPr/>
        </p:nvGrpSpPr>
        <p:grpSpPr bwMode="auto">
          <a:xfrm>
            <a:off x="5818188" y="3727450"/>
            <a:ext cx="2882900" cy="2878138"/>
            <a:chOff x="5817513" y="3726975"/>
            <a:chExt cx="2883969" cy="2878414"/>
          </a:xfrm>
        </p:grpSpPr>
        <p:sp>
          <p:nvSpPr>
            <p:cNvPr id="350" name="Oval 349"/>
            <p:cNvSpPr/>
            <p:nvPr userDrawn="1"/>
          </p:nvSpPr>
          <p:spPr>
            <a:xfrm rot="10800000">
              <a:off x="6154188" y="6491078"/>
              <a:ext cx="114342" cy="114311"/>
            </a:xfrm>
            <a:prstGeom prst="ellipse">
              <a:avLst/>
            </a:prstGeom>
            <a:solidFill>
              <a:schemeClr val="tx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1" name="Oval 350"/>
            <p:cNvSpPr/>
            <p:nvPr userDrawn="1"/>
          </p:nvSpPr>
          <p:spPr>
            <a:xfrm rot="10800000">
              <a:off x="6932351" y="4171518"/>
              <a:ext cx="115930" cy="114311"/>
            </a:xfrm>
            <a:prstGeom prst="ellipse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2" name="Oval 351"/>
            <p:cNvSpPr/>
            <p:nvPr userDrawn="1"/>
          </p:nvSpPr>
          <p:spPr>
            <a:xfrm rot="10800000">
              <a:off x="6824361" y="4230261"/>
              <a:ext cx="39702" cy="39691"/>
            </a:xfrm>
            <a:prstGeom prst="ellipse">
              <a:avLst/>
            </a:prstGeom>
            <a:solidFill>
              <a:schemeClr val="tx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3" name="Oval 352"/>
            <p:cNvSpPr/>
            <p:nvPr userDrawn="1"/>
          </p:nvSpPr>
          <p:spPr>
            <a:xfrm rot="10800000">
              <a:off x="8661779" y="4177868"/>
              <a:ext cx="39703" cy="39692"/>
            </a:xfrm>
            <a:prstGeom prst="ellipse">
              <a:avLst/>
            </a:prstGeom>
            <a:solidFill>
              <a:schemeClr val="accent2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4" name="Oval 353"/>
            <p:cNvSpPr/>
            <p:nvPr userDrawn="1"/>
          </p:nvSpPr>
          <p:spPr>
            <a:xfrm rot="10800000">
              <a:off x="8514088" y="3726975"/>
              <a:ext cx="114342" cy="114311"/>
            </a:xfrm>
            <a:prstGeom prst="ellipse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5" name="Oval 354"/>
            <p:cNvSpPr/>
            <p:nvPr userDrawn="1"/>
          </p:nvSpPr>
          <p:spPr>
            <a:xfrm rot="10800000">
              <a:off x="7197562" y="3742852"/>
              <a:ext cx="114342" cy="115899"/>
            </a:xfrm>
            <a:prstGeom prst="ellipse">
              <a:avLst/>
            </a:prstGeom>
            <a:solidFill>
              <a:schemeClr val="tx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6" name="Oval 355"/>
            <p:cNvSpPr/>
            <p:nvPr userDrawn="1"/>
          </p:nvSpPr>
          <p:spPr>
            <a:xfrm rot="10800000">
              <a:off x="8205998" y="3858751"/>
              <a:ext cx="61935" cy="63506"/>
            </a:xfrm>
            <a:prstGeom prst="ellipse">
              <a:avLst/>
            </a:prstGeom>
            <a:solidFill>
              <a:schemeClr val="accent2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7" name="Oval 356"/>
            <p:cNvSpPr/>
            <p:nvPr userDrawn="1"/>
          </p:nvSpPr>
          <p:spPr>
            <a:xfrm rot="10800000">
              <a:off x="6224064" y="4568431"/>
              <a:ext cx="117519" cy="117486"/>
            </a:xfrm>
            <a:prstGeom prst="ellipse">
              <a:avLst/>
            </a:prstGeom>
            <a:solidFill>
              <a:schemeClr val="accent2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8" name="Oval 357"/>
            <p:cNvSpPr/>
            <p:nvPr userDrawn="1"/>
          </p:nvSpPr>
          <p:spPr>
            <a:xfrm rot="10800000">
              <a:off x="7121333" y="3876214"/>
              <a:ext cx="38114" cy="39692"/>
            </a:xfrm>
            <a:prstGeom prst="ellipse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9" name="Oval 358"/>
            <p:cNvSpPr/>
            <p:nvPr userDrawn="1"/>
          </p:nvSpPr>
          <p:spPr>
            <a:xfrm rot="10800000">
              <a:off x="6214535" y="6192599"/>
              <a:ext cx="90521" cy="90496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0" name="Oval 359"/>
            <p:cNvSpPr/>
            <p:nvPr userDrawn="1"/>
          </p:nvSpPr>
          <p:spPr>
            <a:xfrm rot="10800000">
              <a:off x="5844510" y="5563889"/>
              <a:ext cx="114342" cy="114311"/>
            </a:xfrm>
            <a:prstGeom prst="ellipse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1" name="Oval 360"/>
            <p:cNvSpPr/>
            <p:nvPr userDrawn="1"/>
          </p:nvSpPr>
          <p:spPr>
            <a:xfrm rot="10800000">
              <a:off x="6192302" y="5257472"/>
              <a:ext cx="115930" cy="114311"/>
            </a:xfrm>
            <a:prstGeom prst="ellipse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2" name="Oval 361"/>
            <p:cNvSpPr/>
            <p:nvPr userDrawn="1"/>
          </p:nvSpPr>
          <p:spPr>
            <a:xfrm rot="10800000">
              <a:off x="5965205" y="5551188"/>
              <a:ext cx="39703" cy="39691"/>
            </a:xfrm>
            <a:prstGeom prst="ellipse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3" name="Oval 362"/>
            <p:cNvSpPr/>
            <p:nvPr userDrawn="1"/>
          </p:nvSpPr>
          <p:spPr>
            <a:xfrm rot="10800000">
              <a:off x="5817513" y="5009798"/>
              <a:ext cx="53995" cy="53980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4" name="Oval 363"/>
            <p:cNvSpPr/>
            <p:nvPr userDrawn="1"/>
          </p:nvSpPr>
          <p:spPr>
            <a:xfrm rot="10800000">
              <a:off x="6282822" y="6140206"/>
              <a:ext cx="46055" cy="46042"/>
            </a:xfrm>
            <a:prstGeom prst="ellipse">
              <a:avLst/>
            </a:prstGeom>
            <a:solidFill>
              <a:schemeClr val="tx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65" name="Rectangle 168"/>
          <p:cNvSpPr/>
          <p:nvPr/>
        </p:nvSpPr>
        <p:spPr>
          <a:xfrm rot="4104618">
            <a:off x="6380829" y="5801603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66" name="Rectangle 159"/>
          <p:cNvSpPr/>
          <p:nvPr/>
        </p:nvSpPr>
        <p:spPr>
          <a:xfrm rot="8177474">
            <a:off x="6823593" y="3960858"/>
            <a:ext cx="114770" cy="1734391"/>
          </a:xfrm>
          <a:custGeom>
            <a:avLst/>
            <a:gdLst/>
            <a:ahLst/>
            <a:cxnLst/>
            <a:rect l="l" t="t" r="r" b="b"/>
            <a:pathLst>
              <a:path w="45719" h="395859">
                <a:moveTo>
                  <a:pt x="45719" y="0"/>
                </a:moveTo>
                <a:lnTo>
                  <a:pt x="45719" y="395859"/>
                </a:lnTo>
                <a:lnTo>
                  <a:pt x="0" y="395859"/>
                </a:lnTo>
                <a:lnTo>
                  <a:pt x="0" y="4945"/>
                </a:lnTo>
                <a:lnTo>
                  <a:pt x="41682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67" name="Rectangle 160"/>
          <p:cNvSpPr/>
          <p:nvPr/>
        </p:nvSpPr>
        <p:spPr>
          <a:xfrm rot="8177474">
            <a:off x="7157512" y="3775635"/>
            <a:ext cx="54065" cy="2429529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68" name="Rectangle 173"/>
          <p:cNvSpPr/>
          <p:nvPr/>
        </p:nvSpPr>
        <p:spPr>
          <a:xfrm rot="8177474">
            <a:off x="7055538" y="3774580"/>
            <a:ext cx="102482" cy="1958142"/>
          </a:xfrm>
          <a:custGeom>
            <a:avLst/>
            <a:gdLst/>
            <a:ahLst/>
            <a:cxnLst/>
            <a:rect l="l" t="t" r="r" b="b"/>
            <a:pathLst>
              <a:path w="40824" h="510410">
                <a:moveTo>
                  <a:pt x="40824" y="2986"/>
                </a:moveTo>
                <a:lnTo>
                  <a:pt x="40824" y="510410"/>
                </a:lnTo>
                <a:lnTo>
                  <a:pt x="0" y="5104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69" name="Rectangle 190"/>
          <p:cNvSpPr/>
          <p:nvPr/>
        </p:nvSpPr>
        <p:spPr>
          <a:xfrm rot="13017426">
            <a:off x="8799691" y="3486808"/>
            <a:ext cx="90279" cy="1448600"/>
          </a:xfrm>
          <a:custGeom>
            <a:avLst/>
            <a:gdLst/>
            <a:ahLst/>
            <a:cxnLst/>
            <a:rect l="l" t="t" r="r" b="b"/>
            <a:pathLst>
              <a:path w="35963" h="321556">
                <a:moveTo>
                  <a:pt x="0" y="0"/>
                </a:moveTo>
                <a:lnTo>
                  <a:pt x="35963" y="1613"/>
                </a:lnTo>
                <a:lnTo>
                  <a:pt x="35963" y="321556"/>
                </a:lnTo>
                <a:lnTo>
                  <a:pt x="0" y="321556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0" name="Rectangle 191"/>
          <p:cNvSpPr/>
          <p:nvPr/>
        </p:nvSpPr>
        <p:spPr>
          <a:xfrm rot="13017426">
            <a:off x="8709853" y="4053337"/>
            <a:ext cx="60813" cy="967654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1" name="Rectangle 192"/>
          <p:cNvSpPr/>
          <p:nvPr/>
        </p:nvSpPr>
        <p:spPr>
          <a:xfrm rot="13017426">
            <a:off x="8537326" y="3722436"/>
            <a:ext cx="40949" cy="1408500"/>
          </a:xfrm>
          <a:custGeom>
            <a:avLst/>
            <a:gdLst/>
            <a:ahLst/>
            <a:cxnLst/>
            <a:rect l="l" t="t" r="r" b="b"/>
            <a:pathLst>
              <a:path w="16312" h="204626">
                <a:moveTo>
                  <a:pt x="0" y="2427"/>
                </a:moveTo>
                <a:lnTo>
                  <a:pt x="16312" y="0"/>
                </a:lnTo>
                <a:lnTo>
                  <a:pt x="16312" y="204626"/>
                </a:lnTo>
                <a:lnTo>
                  <a:pt x="0" y="204626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2" name="Donut 500"/>
          <p:cNvSpPr/>
          <p:nvPr/>
        </p:nvSpPr>
        <p:spPr>
          <a:xfrm rot="10800000">
            <a:off x="6821488" y="4606925"/>
            <a:ext cx="1985962" cy="1985963"/>
          </a:xfrm>
          <a:custGeom>
            <a:avLst/>
            <a:gdLst/>
            <a:ahLst/>
            <a:cxnLst/>
            <a:rect l="l" t="t" r="r" b="b"/>
            <a:pathLst>
              <a:path w="1986882" h="1986884">
                <a:moveTo>
                  <a:pt x="993441" y="1845446"/>
                </a:moveTo>
                <a:cubicBezTo>
                  <a:pt x="1463989" y="1845446"/>
                  <a:pt x="1845444" y="1463991"/>
                  <a:pt x="1845444" y="993442"/>
                </a:cubicBezTo>
                <a:cubicBezTo>
                  <a:pt x="1845444" y="522893"/>
                  <a:pt x="1463989" y="141438"/>
                  <a:pt x="993441" y="141438"/>
                </a:cubicBezTo>
                <a:cubicBezTo>
                  <a:pt x="522893" y="141438"/>
                  <a:pt x="141438" y="522893"/>
                  <a:pt x="141438" y="993442"/>
                </a:cubicBezTo>
                <a:cubicBezTo>
                  <a:pt x="141438" y="1463991"/>
                  <a:pt x="522893" y="1845446"/>
                  <a:pt x="993441" y="1845446"/>
                </a:cubicBezTo>
                <a:close/>
                <a:moveTo>
                  <a:pt x="993441" y="1881779"/>
                </a:moveTo>
                <a:cubicBezTo>
                  <a:pt x="502827" y="1881779"/>
                  <a:pt x="105105" y="1484057"/>
                  <a:pt x="105105" y="993442"/>
                </a:cubicBezTo>
                <a:cubicBezTo>
                  <a:pt x="105105" y="502827"/>
                  <a:pt x="502827" y="105105"/>
                  <a:pt x="993441" y="105105"/>
                </a:cubicBezTo>
                <a:cubicBezTo>
                  <a:pt x="1484055" y="105105"/>
                  <a:pt x="1881777" y="502827"/>
                  <a:pt x="1881777" y="993442"/>
                </a:cubicBezTo>
                <a:cubicBezTo>
                  <a:pt x="1881777" y="1484057"/>
                  <a:pt x="1484055" y="1881779"/>
                  <a:pt x="993441" y="1881779"/>
                </a:cubicBezTo>
                <a:close/>
                <a:moveTo>
                  <a:pt x="993441" y="1923860"/>
                </a:moveTo>
                <a:cubicBezTo>
                  <a:pt x="1507296" y="1923860"/>
                  <a:pt x="1923858" y="1507298"/>
                  <a:pt x="1923858" y="993442"/>
                </a:cubicBezTo>
                <a:cubicBezTo>
                  <a:pt x="1923858" y="479586"/>
                  <a:pt x="1507296" y="63024"/>
                  <a:pt x="993441" y="63024"/>
                </a:cubicBezTo>
                <a:cubicBezTo>
                  <a:pt x="479586" y="63024"/>
                  <a:pt x="63024" y="479586"/>
                  <a:pt x="63024" y="993442"/>
                </a:cubicBezTo>
                <a:cubicBezTo>
                  <a:pt x="63024" y="1507298"/>
                  <a:pt x="479586" y="1923860"/>
                  <a:pt x="993441" y="1923860"/>
                </a:cubicBezTo>
                <a:close/>
                <a:moveTo>
                  <a:pt x="993441" y="1986884"/>
                </a:moveTo>
                <a:cubicBezTo>
                  <a:pt x="444779" y="1986884"/>
                  <a:pt x="0" y="1542105"/>
                  <a:pt x="0" y="993442"/>
                </a:cubicBezTo>
                <a:cubicBezTo>
                  <a:pt x="0" y="444779"/>
                  <a:pt x="444779" y="0"/>
                  <a:pt x="993441" y="0"/>
                </a:cubicBezTo>
                <a:cubicBezTo>
                  <a:pt x="1542103" y="0"/>
                  <a:pt x="1986882" y="444779"/>
                  <a:pt x="1986882" y="993442"/>
                </a:cubicBezTo>
                <a:cubicBezTo>
                  <a:pt x="1986882" y="1542105"/>
                  <a:pt x="1542103" y="1986884"/>
                  <a:pt x="993441" y="1986884"/>
                </a:cubicBezTo>
                <a:close/>
              </a:path>
            </a:pathLst>
          </a:cu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3" name="Donut 502"/>
          <p:cNvSpPr/>
          <p:nvPr/>
        </p:nvSpPr>
        <p:spPr>
          <a:xfrm rot="10800000">
            <a:off x="6575425" y="4360863"/>
            <a:ext cx="2362200" cy="2308225"/>
          </a:xfrm>
          <a:custGeom>
            <a:avLst/>
            <a:gdLst/>
            <a:ahLst/>
            <a:cxnLst/>
            <a:rect l="l" t="t" r="r" b="b"/>
            <a:pathLst>
              <a:path w="2363294" h="2308532">
                <a:moveTo>
                  <a:pt x="0" y="764301"/>
                </a:moveTo>
                <a:lnTo>
                  <a:pt x="0" y="548745"/>
                </a:lnTo>
                <a:cubicBezTo>
                  <a:pt x="105477" y="318140"/>
                  <a:pt x="280645" y="126318"/>
                  <a:pt x="498770" y="0"/>
                </a:cubicBezTo>
                <a:lnTo>
                  <a:pt x="660164" y="0"/>
                </a:lnTo>
                <a:cubicBezTo>
                  <a:pt x="338131" y="139329"/>
                  <a:pt x="91715" y="420121"/>
                  <a:pt x="0" y="764301"/>
                </a:cubicBezTo>
                <a:close/>
                <a:moveTo>
                  <a:pt x="1123826" y="2209822"/>
                </a:moveTo>
                <a:cubicBezTo>
                  <a:pt x="558261" y="2209822"/>
                  <a:pt x="88823" y="1798248"/>
                  <a:pt x="0" y="1258052"/>
                </a:cubicBezTo>
                <a:lnTo>
                  <a:pt x="0" y="880074"/>
                </a:lnTo>
                <a:cubicBezTo>
                  <a:pt x="66665" y="472621"/>
                  <a:pt x="350379" y="138419"/>
                  <a:pt x="728836" y="0"/>
                </a:cubicBezTo>
                <a:lnTo>
                  <a:pt x="805535" y="0"/>
                </a:lnTo>
                <a:cubicBezTo>
                  <a:pt x="344312" y="136481"/>
                  <a:pt x="8073" y="563506"/>
                  <a:pt x="8073" y="1069063"/>
                </a:cubicBezTo>
                <a:cubicBezTo>
                  <a:pt x="8073" y="1685277"/>
                  <a:pt x="507613" y="2184817"/>
                  <a:pt x="1123826" y="2184817"/>
                </a:cubicBezTo>
                <a:cubicBezTo>
                  <a:pt x="1740039" y="2184817"/>
                  <a:pt x="2239579" y="1685277"/>
                  <a:pt x="2239579" y="1069063"/>
                </a:cubicBezTo>
                <a:cubicBezTo>
                  <a:pt x="2239579" y="563506"/>
                  <a:pt x="1903340" y="136481"/>
                  <a:pt x="1442117" y="0"/>
                </a:cubicBezTo>
                <a:lnTo>
                  <a:pt x="1518816" y="0"/>
                </a:lnTo>
                <a:cubicBezTo>
                  <a:pt x="1954394" y="159531"/>
                  <a:pt x="2264584" y="578073"/>
                  <a:pt x="2264584" y="1069063"/>
                </a:cubicBezTo>
                <a:cubicBezTo>
                  <a:pt x="2264584" y="1699087"/>
                  <a:pt x="1753849" y="2209822"/>
                  <a:pt x="1123826" y="2209822"/>
                </a:cubicBezTo>
                <a:close/>
                <a:moveTo>
                  <a:pt x="1123826" y="2308532"/>
                </a:moveTo>
                <a:cubicBezTo>
                  <a:pt x="625333" y="2308532"/>
                  <a:pt x="195572" y="2014253"/>
                  <a:pt x="0" y="1589381"/>
                </a:cubicBezTo>
                <a:lnTo>
                  <a:pt x="0" y="1373826"/>
                </a:lnTo>
                <a:cubicBezTo>
                  <a:pt x="132797" y="1869864"/>
                  <a:pt x="585725" y="2234536"/>
                  <a:pt x="1123826" y="2234536"/>
                </a:cubicBezTo>
                <a:cubicBezTo>
                  <a:pt x="1767498" y="2234536"/>
                  <a:pt x="2289298" y="1712736"/>
                  <a:pt x="2289298" y="1069063"/>
                </a:cubicBezTo>
                <a:cubicBezTo>
                  <a:pt x="2289298" y="590243"/>
                  <a:pt x="2000551" y="178864"/>
                  <a:pt x="1587489" y="0"/>
                </a:cubicBezTo>
                <a:lnTo>
                  <a:pt x="1748882" y="0"/>
                </a:lnTo>
                <a:cubicBezTo>
                  <a:pt x="2116714" y="214037"/>
                  <a:pt x="2363294" y="612754"/>
                  <a:pt x="2363294" y="1069063"/>
                </a:cubicBezTo>
                <a:cubicBezTo>
                  <a:pt x="2363294" y="1753603"/>
                  <a:pt x="1808365" y="2308532"/>
                  <a:pt x="1123826" y="2308532"/>
                </a:cubicBezTo>
                <a:close/>
              </a:path>
            </a:pathLst>
          </a:cu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4" name="Rectangle 168"/>
          <p:cNvSpPr/>
          <p:nvPr/>
        </p:nvSpPr>
        <p:spPr>
          <a:xfrm rot="4104618">
            <a:off x="7369079" y="5382773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5" name="Rectangle 168"/>
          <p:cNvSpPr/>
          <p:nvPr/>
        </p:nvSpPr>
        <p:spPr>
          <a:xfrm rot="4104618">
            <a:off x="7536670" y="5390971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6" name="Rectangle 160"/>
          <p:cNvSpPr/>
          <p:nvPr/>
        </p:nvSpPr>
        <p:spPr>
          <a:xfrm rot="5640000">
            <a:off x="6463303" y="5181943"/>
            <a:ext cx="45720" cy="698736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7" name="Rectangle 168"/>
          <p:cNvSpPr/>
          <p:nvPr/>
        </p:nvSpPr>
        <p:spPr>
          <a:xfrm rot="18506812">
            <a:off x="8340694" y="5495675"/>
            <a:ext cx="159464" cy="963015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8" name="Rectangle 191"/>
          <p:cNvSpPr/>
          <p:nvPr/>
        </p:nvSpPr>
        <p:spPr>
          <a:xfrm rot="14880000">
            <a:off x="8448031" y="4850739"/>
            <a:ext cx="60813" cy="967654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2474" name="Group 378"/>
          <p:cNvGrpSpPr>
            <a:grpSpLocks/>
          </p:cNvGrpSpPr>
          <p:nvPr/>
        </p:nvGrpSpPr>
        <p:grpSpPr bwMode="auto">
          <a:xfrm rot="202564">
            <a:off x="7807325" y="2992438"/>
            <a:ext cx="139700" cy="569912"/>
            <a:chOff x="7807643" y="2991816"/>
            <a:chExt cx="139632" cy="570227"/>
          </a:xfrm>
        </p:grpSpPr>
        <p:sp>
          <p:nvSpPr>
            <p:cNvPr id="380" name="Rectangle 159"/>
            <p:cNvSpPr/>
            <p:nvPr userDrawn="1"/>
          </p:nvSpPr>
          <p:spPr>
            <a:xfrm>
              <a:off x="7807643" y="3174755"/>
              <a:ext cx="51140" cy="387288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81" name="Rectangle 159"/>
            <p:cNvSpPr/>
            <p:nvPr userDrawn="1"/>
          </p:nvSpPr>
          <p:spPr>
            <a:xfrm>
              <a:off x="7880155" y="2991816"/>
              <a:ext cx="67120" cy="562733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2481" name="Group 381"/>
          <p:cNvGrpSpPr>
            <a:grpSpLocks/>
          </p:cNvGrpSpPr>
          <p:nvPr/>
        </p:nvGrpSpPr>
        <p:grpSpPr bwMode="auto">
          <a:xfrm rot="-4914498">
            <a:off x="5434806" y="4934744"/>
            <a:ext cx="141288" cy="590550"/>
            <a:chOff x="7807643" y="3003723"/>
            <a:chExt cx="141412" cy="562733"/>
          </a:xfrm>
        </p:grpSpPr>
        <p:sp>
          <p:nvSpPr>
            <p:cNvPr id="383" name="Rectangle 159"/>
            <p:cNvSpPr/>
            <p:nvPr userDrawn="1"/>
          </p:nvSpPr>
          <p:spPr>
            <a:xfrm>
              <a:off x="7807643" y="3174755"/>
              <a:ext cx="51140" cy="387288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84" name="Rectangle 159"/>
            <p:cNvSpPr/>
            <p:nvPr userDrawn="1"/>
          </p:nvSpPr>
          <p:spPr>
            <a:xfrm>
              <a:off x="7881935" y="3003723"/>
              <a:ext cx="67120" cy="562733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88" name="Donut 21"/>
          <p:cNvSpPr/>
          <p:nvPr/>
        </p:nvSpPr>
        <p:spPr>
          <a:xfrm>
            <a:off x="4821238" y="2606675"/>
            <a:ext cx="4135437" cy="4059238"/>
          </a:xfrm>
          <a:custGeom>
            <a:avLst/>
            <a:gdLst/>
            <a:ahLst/>
            <a:cxnLst/>
            <a:rect l="l" t="t" r="r" b="b"/>
            <a:pathLst>
              <a:path w="4135598" h="4059175">
                <a:moveTo>
                  <a:pt x="2992941" y="0"/>
                </a:moveTo>
                <a:cubicBezTo>
                  <a:pt x="3397765" y="0"/>
                  <a:pt x="3783817" y="80373"/>
                  <a:pt x="4135598" y="227027"/>
                </a:cubicBezTo>
                <a:lnTo>
                  <a:pt x="4135598" y="831212"/>
                </a:lnTo>
                <a:cubicBezTo>
                  <a:pt x="3794952" y="649515"/>
                  <a:pt x="3405899" y="547169"/>
                  <a:pt x="2992941" y="547169"/>
                </a:cubicBezTo>
                <a:cubicBezTo>
                  <a:pt x="1642178" y="547169"/>
                  <a:pt x="547169" y="1642178"/>
                  <a:pt x="547169" y="2992941"/>
                </a:cubicBezTo>
                <a:cubicBezTo>
                  <a:pt x="547169" y="3375668"/>
                  <a:pt x="635079" y="3737862"/>
                  <a:pt x="794397" y="4059175"/>
                </a:cubicBezTo>
                <a:lnTo>
                  <a:pt x="199056" y="4059175"/>
                </a:lnTo>
                <a:cubicBezTo>
                  <a:pt x="69348" y="3728812"/>
                  <a:pt x="0" y="3368975"/>
                  <a:pt x="0" y="2992941"/>
                </a:cubicBezTo>
                <a:cubicBezTo>
                  <a:pt x="0" y="1339985"/>
                  <a:pt x="1339985" y="0"/>
                  <a:pt x="2992941" y="0"/>
                </a:cubicBezTo>
                <a:close/>
              </a:path>
            </a:pathLst>
          </a:cu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89" name="Donut 175"/>
          <p:cNvSpPr/>
          <p:nvPr/>
        </p:nvSpPr>
        <p:spPr>
          <a:xfrm>
            <a:off x="4489450" y="2274888"/>
            <a:ext cx="4467225" cy="4391025"/>
          </a:xfrm>
          <a:custGeom>
            <a:avLst/>
            <a:gdLst/>
            <a:ahLst/>
            <a:cxnLst/>
            <a:rect l="l" t="t" r="r" b="b"/>
            <a:pathLst>
              <a:path w="4468107" h="4391684">
                <a:moveTo>
                  <a:pt x="3325450" y="0"/>
                </a:moveTo>
                <a:cubicBezTo>
                  <a:pt x="3727444" y="0"/>
                  <a:pt x="4112778" y="71329"/>
                  <a:pt x="4468107" y="205786"/>
                </a:cubicBezTo>
                <a:lnTo>
                  <a:pt x="4468107" y="343552"/>
                </a:lnTo>
                <a:cubicBezTo>
                  <a:pt x="4114189" y="204115"/>
                  <a:pt x="3728534" y="129493"/>
                  <a:pt x="3325450" y="129493"/>
                </a:cubicBezTo>
                <a:cubicBezTo>
                  <a:pt x="1560372" y="129493"/>
                  <a:pt x="129493" y="1560372"/>
                  <a:pt x="129493" y="3325450"/>
                </a:cubicBezTo>
                <a:cubicBezTo>
                  <a:pt x="129493" y="3699790"/>
                  <a:pt x="193852" y="4059099"/>
                  <a:pt x="315580" y="4391684"/>
                </a:cubicBezTo>
                <a:lnTo>
                  <a:pt x="177815" y="4391684"/>
                </a:lnTo>
                <a:cubicBezTo>
                  <a:pt x="61508" y="4057675"/>
                  <a:pt x="0" y="3698746"/>
                  <a:pt x="0" y="3325450"/>
                </a:cubicBezTo>
                <a:cubicBezTo>
                  <a:pt x="0" y="1488855"/>
                  <a:pt x="1488855" y="0"/>
                  <a:pt x="3325450" y="0"/>
                </a:cubicBezTo>
                <a:close/>
              </a:path>
            </a:pathLst>
          </a:cu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0" name="Donut 178"/>
          <p:cNvSpPr/>
          <p:nvPr/>
        </p:nvSpPr>
        <p:spPr>
          <a:xfrm>
            <a:off x="4197350" y="1995488"/>
            <a:ext cx="4759325" cy="4670425"/>
          </a:xfrm>
          <a:custGeom>
            <a:avLst/>
            <a:gdLst/>
            <a:ahLst/>
            <a:cxnLst/>
            <a:rect l="l" t="t" r="r" b="b"/>
            <a:pathLst>
              <a:path w="4759053" h="4670932">
                <a:moveTo>
                  <a:pt x="3616396" y="0"/>
                </a:moveTo>
                <a:cubicBezTo>
                  <a:pt x="4015825" y="0"/>
                  <a:pt x="4400129" y="64546"/>
                  <a:pt x="4759053" y="184742"/>
                </a:cubicBezTo>
                <a:lnTo>
                  <a:pt x="4759053" y="433676"/>
                </a:lnTo>
                <a:cubicBezTo>
                  <a:pt x="4402249" y="305499"/>
                  <a:pt x="4017480" y="235891"/>
                  <a:pt x="3616396" y="235891"/>
                </a:cubicBezTo>
                <a:cubicBezTo>
                  <a:pt x="1749395" y="235891"/>
                  <a:pt x="235891" y="1744157"/>
                  <a:pt x="235891" y="3604698"/>
                </a:cubicBezTo>
                <a:cubicBezTo>
                  <a:pt x="235891" y="3977453"/>
                  <a:pt x="296642" y="4336068"/>
                  <a:pt x="409756" y="4670932"/>
                </a:cubicBezTo>
                <a:lnTo>
                  <a:pt x="160964" y="4670932"/>
                </a:lnTo>
                <a:cubicBezTo>
                  <a:pt x="56291" y="4333999"/>
                  <a:pt x="0" y="3975901"/>
                  <a:pt x="0" y="3604698"/>
                </a:cubicBezTo>
                <a:cubicBezTo>
                  <a:pt x="0" y="1613878"/>
                  <a:pt x="1619116" y="0"/>
                  <a:pt x="3616396" y="0"/>
                </a:cubicBezTo>
                <a:close/>
              </a:path>
            </a:pathLst>
          </a:cu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1" name="Donut 179"/>
          <p:cNvSpPr/>
          <p:nvPr/>
        </p:nvSpPr>
        <p:spPr>
          <a:xfrm>
            <a:off x="3989388" y="1774825"/>
            <a:ext cx="4967287" cy="4891088"/>
          </a:xfrm>
          <a:custGeom>
            <a:avLst/>
            <a:gdLst/>
            <a:ahLst/>
            <a:cxnLst/>
            <a:rect l="l" t="t" r="r" b="b"/>
            <a:pathLst>
              <a:path w="4966871" h="4890448">
                <a:moveTo>
                  <a:pt x="3824214" y="0"/>
                </a:moveTo>
                <a:cubicBezTo>
                  <a:pt x="4222244" y="0"/>
                  <a:pt x="4606071" y="60809"/>
                  <a:pt x="4966871" y="173774"/>
                </a:cubicBezTo>
                <a:lnTo>
                  <a:pt x="4966871" y="242566"/>
                </a:lnTo>
                <a:cubicBezTo>
                  <a:pt x="4606658" y="127162"/>
                  <a:pt x="4222676" y="65165"/>
                  <a:pt x="3824214" y="65165"/>
                </a:cubicBezTo>
                <a:cubicBezTo>
                  <a:pt x="1748149" y="65165"/>
                  <a:pt x="65165" y="1748149"/>
                  <a:pt x="65165" y="3824214"/>
                </a:cubicBezTo>
                <a:cubicBezTo>
                  <a:pt x="65165" y="4194675"/>
                  <a:pt x="118755" y="4552618"/>
                  <a:pt x="219514" y="4890448"/>
                </a:cubicBezTo>
                <a:lnTo>
                  <a:pt x="151776" y="4890448"/>
                </a:lnTo>
                <a:cubicBezTo>
                  <a:pt x="52589" y="4552236"/>
                  <a:pt x="0" y="4194367"/>
                  <a:pt x="0" y="3824214"/>
                </a:cubicBezTo>
                <a:cubicBezTo>
                  <a:pt x="0" y="1712159"/>
                  <a:pt x="1712159" y="0"/>
                  <a:pt x="3824214" y="0"/>
                </a:cubicBezTo>
                <a:close/>
              </a:path>
            </a:pathLst>
          </a:cu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3" name="Freeform 392"/>
          <p:cNvSpPr>
            <a:spLocks noEditPoints="1"/>
          </p:cNvSpPr>
          <p:nvPr/>
        </p:nvSpPr>
        <p:spPr bwMode="auto">
          <a:xfrm>
            <a:off x="458788" y="454025"/>
            <a:ext cx="530225" cy="541338"/>
          </a:xfrm>
          <a:custGeom>
            <a:avLst/>
            <a:gdLst>
              <a:gd name="T0" fmla="*/ 68 w 445"/>
              <a:gd name="T1" fmla="*/ 368 h 454"/>
              <a:gd name="T2" fmla="*/ 18 w 445"/>
              <a:gd name="T3" fmla="*/ 441 h 454"/>
              <a:gd name="T4" fmla="*/ 46 w 445"/>
              <a:gd name="T5" fmla="*/ 454 h 454"/>
              <a:gd name="T6" fmla="*/ 57 w 445"/>
              <a:gd name="T7" fmla="*/ 408 h 454"/>
              <a:gd name="T8" fmla="*/ 80 w 445"/>
              <a:gd name="T9" fmla="*/ 380 h 454"/>
              <a:gd name="T10" fmla="*/ 81 w 445"/>
              <a:gd name="T11" fmla="*/ 379 h 454"/>
              <a:gd name="T12" fmla="*/ 69 w 445"/>
              <a:gd name="T13" fmla="*/ 369 h 454"/>
              <a:gd name="T14" fmla="*/ 68 w 445"/>
              <a:gd name="T15" fmla="*/ 368 h 454"/>
              <a:gd name="T16" fmla="*/ 133 w 445"/>
              <a:gd name="T17" fmla="*/ 139 h 454"/>
              <a:gd name="T18" fmla="*/ 133 w 445"/>
              <a:gd name="T19" fmla="*/ 139 h 454"/>
              <a:gd name="T20" fmla="*/ 96 w 445"/>
              <a:gd name="T21" fmla="*/ 164 h 454"/>
              <a:gd name="T22" fmla="*/ 65 w 445"/>
              <a:gd name="T23" fmla="*/ 364 h 454"/>
              <a:gd name="T24" fmla="*/ 68 w 445"/>
              <a:gd name="T25" fmla="*/ 368 h 454"/>
              <a:gd name="T26" fmla="*/ 71 w 445"/>
              <a:gd name="T27" fmla="*/ 365 h 454"/>
              <a:gd name="T28" fmla="*/ 92 w 445"/>
              <a:gd name="T29" fmla="*/ 335 h 454"/>
              <a:gd name="T30" fmla="*/ 91 w 445"/>
              <a:gd name="T31" fmla="*/ 336 h 454"/>
              <a:gd name="T32" fmla="*/ 91 w 445"/>
              <a:gd name="T33" fmla="*/ 235 h 454"/>
              <a:gd name="T34" fmla="*/ 99 w 445"/>
              <a:gd name="T35" fmla="*/ 327 h 454"/>
              <a:gd name="T36" fmla="*/ 97 w 445"/>
              <a:gd name="T37" fmla="*/ 329 h 454"/>
              <a:gd name="T38" fmla="*/ 153 w 445"/>
              <a:gd name="T39" fmla="*/ 272 h 454"/>
              <a:gd name="T40" fmla="*/ 154 w 445"/>
              <a:gd name="T41" fmla="*/ 194 h 454"/>
              <a:gd name="T42" fmla="*/ 158 w 445"/>
              <a:gd name="T43" fmla="*/ 267 h 454"/>
              <a:gd name="T44" fmla="*/ 213 w 445"/>
              <a:gd name="T45" fmla="*/ 219 h 454"/>
              <a:gd name="T46" fmla="*/ 214 w 445"/>
              <a:gd name="T47" fmla="*/ 163 h 454"/>
              <a:gd name="T48" fmla="*/ 217 w 445"/>
              <a:gd name="T49" fmla="*/ 216 h 454"/>
              <a:gd name="T50" fmla="*/ 296 w 445"/>
              <a:gd name="T51" fmla="*/ 154 h 454"/>
              <a:gd name="T52" fmla="*/ 222 w 445"/>
              <a:gd name="T53" fmla="*/ 219 h 454"/>
              <a:gd name="T54" fmla="*/ 271 w 445"/>
              <a:gd name="T55" fmla="*/ 218 h 454"/>
              <a:gd name="T56" fmla="*/ 218 w 445"/>
              <a:gd name="T57" fmla="*/ 223 h 454"/>
              <a:gd name="T58" fmla="*/ 166 w 445"/>
              <a:gd name="T59" fmla="*/ 277 h 454"/>
              <a:gd name="T60" fmla="*/ 233 w 445"/>
              <a:gd name="T61" fmla="*/ 275 h 454"/>
              <a:gd name="T62" fmla="*/ 160 w 445"/>
              <a:gd name="T63" fmla="*/ 283 h 454"/>
              <a:gd name="T64" fmla="*/ 109 w 445"/>
              <a:gd name="T65" fmla="*/ 343 h 454"/>
              <a:gd name="T66" fmla="*/ 199 w 445"/>
              <a:gd name="T67" fmla="*/ 342 h 454"/>
              <a:gd name="T68" fmla="*/ 103 w 445"/>
              <a:gd name="T69" fmla="*/ 351 h 454"/>
              <a:gd name="T70" fmla="*/ 90 w 445"/>
              <a:gd name="T71" fmla="*/ 366 h 454"/>
              <a:gd name="T72" fmla="*/ 81 w 445"/>
              <a:gd name="T73" fmla="*/ 379 h 454"/>
              <a:gd name="T74" fmla="*/ 81 w 445"/>
              <a:gd name="T75" fmla="*/ 379 h 454"/>
              <a:gd name="T76" fmla="*/ 264 w 445"/>
              <a:gd name="T77" fmla="*/ 359 h 454"/>
              <a:gd name="T78" fmla="*/ 317 w 445"/>
              <a:gd name="T79" fmla="*/ 277 h 454"/>
              <a:gd name="T80" fmla="*/ 317 w 445"/>
              <a:gd name="T81" fmla="*/ 277 h 454"/>
              <a:gd name="T82" fmla="*/ 318 w 445"/>
              <a:gd name="T83" fmla="*/ 274 h 454"/>
              <a:gd name="T84" fmla="*/ 319 w 445"/>
              <a:gd name="T85" fmla="*/ 269 h 454"/>
              <a:gd name="T86" fmla="*/ 445 w 445"/>
              <a:gd name="T87" fmla="*/ 59 h 454"/>
              <a:gd name="T88" fmla="*/ 133 w 445"/>
              <a:gd name="T89" fmla="*/ 139 h 454"/>
              <a:gd name="T90" fmla="*/ 36 w 445"/>
              <a:gd name="T91" fmla="*/ 341 h 454"/>
              <a:gd name="T92" fmla="*/ 84 w 445"/>
              <a:gd name="T93" fmla="*/ 158 h 454"/>
              <a:gd name="T94" fmla="*/ 105 w 445"/>
              <a:gd name="T95" fmla="*/ 143 h 454"/>
              <a:gd name="T96" fmla="*/ 104 w 445"/>
              <a:gd name="T97" fmla="*/ 132 h 454"/>
              <a:gd name="T98" fmla="*/ 105 w 445"/>
              <a:gd name="T99" fmla="*/ 143 h 454"/>
              <a:gd name="T100" fmla="*/ 112 w 445"/>
              <a:gd name="T101" fmla="*/ 138 h 454"/>
              <a:gd name="T102" fmla="*/ 112 w 445"/>
              <a:gd name="T103" fmla="*/ 138 h 454"/>
              <a:gd name="T104" fmla="*/ 115 w 445"/>
              <a:gd name="T105" fmla="*/ 136 h 454"/>
              <a:gd name="T106" fmla="*/ 121 w 445"/>
              <a:gd name="T107" fmla="*/ 133 h 454"/>
              <a:gd name="T108" fmla="*/ 122 w 445"/>
              <a:gd name="T109" fmla="*/ 132 h 454"/>
              <a:gd name="T110" fmla="*/ 161 w 445"/>
              <a:gd name="T111" fmla="*/ 113 h 454"/>
              <a:gd name="T112" fmla="*/ 88 w 445"/>
              <a:gd name="T113" fmla="*/ 0 h 454"/>
              <a:gd name="T114" fmla="*/ 27 w 445"/>
              <a:gd name="T115" fmla="*/ 174 h 454"/>
              <a:gd name="T116" fmla="*/ 25 w 445"/>
              <a:gd name="T117" fmla="*/ 177 h 454"/>
              <a:gd name="T118" fmla="*/ 23 w 445"/>
              <a:gd name="T119" fmla="*/ 178 h 454"/>
              <a:gd name="T120" fmla="*/ 24 w 445"/>
              <a:gd name="T121" fmla="*/ 178 h 454"/>
              <a:gd name="T122" fmla="*/ 1 w 445"/>
              <a:gd name="T123" fmla="*/ 249 h 454"/>
              <a:gd name="T124" fmla="*/ 36 w 445"/>
              <a:gd name="T125" fmla="*/ 341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5" h="454">
                <a:moveTo>
                  <a:pt x="68" y="368"/>
                </a:moveTo>
                <a:cubicBezTo>
                  <a:pt x="53" y="383"/>
                  <a:pt x="27" y="413"/>
                  <a:pt x="18" y="441"/>
                </a:cubicBezTo>
                <a:cubicBezTo>
                  <a:pt x="46" y="454"/>
                  <a:pt x="46" y="454"/>
                  <a:pt x="46" y="454"/>
                </a:cubicBezTo>
                <a:cubicBezTo>
                  <a:pt x="46" y="454"/>
                  <a:pt x="47" y="431"/>
                  <a:pt x="57" y="408"/>
                </a:cubicBezTo>
                <a:cubicBezTo>
                  <a:pt x="62" y="398"/>
                  <a:pt x="69" y="387"/>
                  <a:pt x="80" y="380"/>
                </a:cubicBezTo>
                <a:cubicBezTo>
                  <a:pt x="80" y="379"/>
                  <a:pt x="80" y="379"/>
                  <a:pt x="81" y="379"/>
                </a:cubicBezTo>
                <a:cubicBezTo>
                  <a:pt x="76" y="376"/>
                  <a:pt x="73" y="372"/>
                  <a:pt x="69" y="369"/>
                </a:cubicBezTo>
                <a:cubicBezTo>
                  <a:pt x="69" y="368"/>
                  <a:pt x="68" y="368"/>
                  <a:pt x="68" y="368"/>
                </a:cubicBezTo>
                <a:close/>
                <a:moveTo>
                  <a:pt x="133" y="139"/>
                </a:moveTo>
                <a:cubicBezTo>
                  <a:pt x="133" y="139"/>
                  <a:pt x="133" y="139"/>
                  <a:pt x="133" y="139"/>
                </a:cubicBezTo>
                <a:cubicBezTo>
                  <a:pt x="120" y="145"/>
                  <a:pt x="108" y="154"/>
                  <a:pt x="96" y="164"/>
                </a:cubicBezTo>
                <a:cubicBezTo>
                  <a:pt x="32" y="221"/>
                  <a:pt x="18" y="310"/>
                  <a:pt x="65" y="364"/>
                </a:cubicBezTo>
                <a:cubicBezTo>
                  <a:pt x="66" y="365"/>
                  <a:pt x="67" y="366"/>
                  <a:pt x="68" y="368"/>
                </a:cubicBezTo>
                <a:cubicBezTo>
                  <a:pt x="69" y="367"/>
                  <a:pt x="70" y="366"/>
                  <a:pt x="71" y="365"/>
                </a:cubicBezTo>
                <a:cubicBezTo>
                  <a:pt x="76" y="355"/>
                  <a:pt x="83" y="345"/>
                  <a:pt x="92" y="335"/>
                </a:cubicBezTo>
                <a:cubicBezTo>
                  <a:pt x="91" y="336"/>
                  <a:pt x="91" y="336"/>
                  <a:pt x="91" y="336"/>
                </a:cubicBezTo>
                <a:cubicBezTo>
                  <a:pt x="91" y="336"/>
                  <a:pt x="77" y="295"/>
                  <a:pt x="91" y="235"/>
                </a:cubicBezTo>
                <a:cubicBezTo>
                  <a:pt x="91" y="235"/>
                  <a:pt x="90" y="325"/>
                  <a:pt x="99" y="327"/>
                </a:cubicBezTo>
                <a:cubicBezTo>
                  <a:pt x="97" y="329"/>
                  <a:pt x="97" y="329"/>
                  <a:pt x="97" y="329"/>
                </a:cubicBezTo>
                <a:cubicBezTo>
                  <a:pt x="112" y="311"/>
                  <a:pt x="132" y="291"/>
                  <a:pt x="153" y="272"/>
                </a:cubicBezTo>
                <a:cubicBezTo>
                  <a:pt x="150" y="262"/>
                  <a:pt x="144" y="233"/>
                  <a:pt x="154" y="194"/>
                </a:cubicBezTo>
                <a:cubicBezTo>
                  <a:pt x="154" y="194"/>
                  <a:pt x="153" y="256"/>
                  <a:pt x="158" y="267"/>
                </a:cubicBezTo>
                <a:cubicBezTo>
                  <a:pt x="177" y="250"/>
                  <a:pt x="195" y="234"/>
                  <a:pt x="213" y="219"/>
                </a:cubicBezTo>
                <a:cubicBezTo>
                  <a:pt x="211" y="210"/>
                  <a:pt x="208" y="190"/>
                  <a:pt x="214" y="163"/>
                </a:cubicBezTo>
                <a:cubicBezTo>
                  <a:pt x="214" y="163"/>
                  <a:pt x="214" y="205"/>
                  <a:pt x="217" y="216"/>
                </a:cubicBezTo>
                <a:cubicBezTo>
                  <a:pt x="261" y="180"/>
                  <a:pt x="296" y="154"/>
                  <a:pt x="296" y="154"/>
                </a:cubicBezTo>
                <a:cubicBezTo>
                  <a:pt x="270" y="175"/>
                  <a:pt x="245" y="197"/>
                  <a:pt x="222" y="219"/>
                </a:cubicBezTo>
                <a:cubicBezTo>
                  <a:pt x="237" y="221"/>
                  <a:pt x="271" y="218"/>
                  <a:pt x="271" y="218"/>
                </a:cubicBezTo>
                <a:cubicBezTo>
                  <a:pt x="247" y="225"/>
                  <a:pt x="228" y="224"/>
                  <a:pt x="218" y="223"/>
                </a:cubicBezTo>
                <a:cubicBezTo>
                  <a:pt x="199" y="241"/>
                  <a:pt x="181" y="260"/>
                  <a:pt x="166" y="277"/>
                </a:cubicBezTo>
                <a:cubicBezTo>
                  <a:pt x="185" y="279"/>
                  <a:pt x="233" y="275"/>
                  <a:pt x="233" y="275"/>
                </a:cubicBezTo>
                <a:cubicBezTo>
                  <a:pt x="200" y="285"/>
                  <a:pt x="174" y="284"/>
                  <a:pt x="160" y="283"/>
                </a:cubicBezTo>
                <a:cubicBezTo>
                  <a:pt x="140" y="305"/>
                  <a:pt x="123" y="326"/>
                  <a:pt x="109" y="343"/>
                </a:cubicBezTo>
                <a:cubicBezTo>
                  <a:pt x="122" y="349"/>
                  <a:pt x="199" y="342"/>
                  <a:pt x="199" y="342"/>
                </a:cubicBezTo>
                <a:cubicBezTo>
                  <a:pt x="151" y="358"/>
                  <a:pt x="115" y="353"/>
                  <a:pt x="103" y="351"/>
                </a:cubicBezTo>
                <a:cubicBezTo>
                  <a:pt x="98" y="356"/>
                  <a:pt x="94" y="361"/>
                  <a:pt x="90" y="366"/>
                </a:cubicBezTo>
                <a:cubicBezTo>
                  <a:pt x="87" y="371"/>
                  <a:pt x="83" y="375"/>
                  <a:pt x="81" y="379"/>
                </a:cubicBezTo>
                <a:cubicBezTo>
                  <a:pt x="81" y="379"/>
                  <a:pt x="81" y="379"/>
                  <a:pt x="81" y="379"/>
                </a:cubicBezTo>
                <a:cubicBezTo>
                  <a:pt x="130" y="417"/>
                  <a:pt x="207" y="410"/>
                  <a:pt x="264" y="359"/>
                </a:cubicBezTo>
                <a:cubicBezTo>
                  <a:pt x="291" y="336"/>
                  <a:pt x="309" y="306"/>
                  <a:pt x="317" y="277"/>
                </a:cubicBezTo>
                <a:cubicBezTo>
                  <a:pt x="317" y="277"/>
                  <a:pt x="317" y="277"/>
                  <a:pt x="317" y="277"/>
                </a:cubicBezTo>
                <a:cubicBezTo>
                  <a:pt x="318" y="276"/>
                  <a:pt x="318" y="275"/>
                  <a:pt x="318" y="274"/>
                </a:cubicBezTo>
                <a:cubicBezTo>
                  <a:pt x="318" y="273"/>
                  <a:pt x="319" y="271"/>
                  <a:pt x="319" y="269"/>
                </a:cubicBezTo>
                <a:cubicBezTo>
                  <a:pt x="351" y="145"/>
                  <a:pt x="445" y="59"/>
                  <a:pt x="445" y="59"/>
                </a:cubicBezTo>
                <a:cubicBezTo>
                  <a:pt x="345" y="23"/>
                  <a:pt x="133" y="139"/>
                  <a:pt x="133" y="139"/>
                </a:cubicBezTo>
                <a:close/>
                <a:moveTo>
                  <a:pt x="36" y="341"/>
                </a:moveTo>
                <a:cubicBezTo>
                  <a:pt x="9" y="285"/>
                  <a:pt x="27" y="209"/>
                  <a:pt x="84" y="158"/>
                </a:cubicBezTo>
                <a:cubicBezTo>
                  <a:pt x="91" y="153"/>
                  <a:pt x="97" y="148"/>
                  <a:pt x="105" y="143"/>
                </a:cubicBezTo>
                <a:cubicBezTo>
                  <a:pt x="104" y="139"/>
                  <a:pt x="104" y="135"/>
                  <a:pt x="104" y="132"/>
                </a:cubicBezTo>
                <a:cubicBezTo>
                  <a:pt x="104" y="132"/>
                  <a:pt x="105" y="136"/>
                  <a:pt x="105" y="143"/>
                </a:cubicBezTo>
                <a:cubicBezTo>
                  <a:pt x="107" y="141"/>
                  <a:pt x="109" y="140"/>
                  <a:pt x="112" y="138"/>
                </a:cubicBezTo>
                <a:cubicBezTo>
                  <a:pt x="112" y="138"/>
                  <a:pt x="112" y="138"/>
                  <a:pt x="112" y="138"/>
                </a:cubicBezTo>
                <a:cubicBezTo>
                  <a:pt x="115" y="136"/>
                  <a:pt x="115" y="136"/>
                  <a:pt x="115" y="136"/>
                </a:cubicBezTo>
                <a:cubicBezTo>
                  <a:pt x="117" y="135"/>
                  <a:pt x="119" y="134"/>
                  <a:pt x="121" y="133"/>
                </a:cubicBezTo>
                <a:cubicBezTo>
                  <a:pt x="122" y="132"/>
                  <a:pt x="122" y="132"/>
                  <a:pt x="122" y="132"/>
                </a:cubicBezTo>
                <a:cubicBezTo>
                  <a:pt x="124" y="131"/>
                  <a:pt x="139" y="123"/>
                  <a:pt x="161" y="113"/>
                </a:cubicBezTo>
                <a:cubicBezTo>
                  <a:pt x="144" y="66"/>
                  <a:pt x="119" y="19"/>
                  <a:pt x="88" y="0"/>
                </a:cubicBezTo>
                <a:cubicBezTo>
                  <a:pt x="88" y="0"/>
                  <a:pt x="83" y="96"/>
                  <a:pt x="27" y="174"/>
                </a:cubicBezTo>
                <a:cubicBezTo>
                  <a:pt x="26" y="175"/>
                  <a:pt x="25" y="176"/>
                  <a:pt x="25" y="177"/>
                </a:cubicBezTo>
                <a:cubicBezTo>
                  <a:pt x="24" y="177"/>
                  <a:pt x="24" y="178"/>
                  <a:pt x="23" y="178"/>
                </a:cubicBezTo>
                <a:cubicBezTo>
                  <a:pt x="24" y="178"/>
                  <a:pt x="24" y="178"/>
                  <a:pt x="24" y="178"/>
                </a:cubicBezTo>
                <a:cubicBezTo>
                  <a:pt x="10" y="198"/>
                  <a:pt x="2" y="222"/>
                  <a:pt x="1" y="249"/>
                </a:cubicBezTo>
                <a:cubicBezTo>
                  <a:pt x="0" y="286"/>
                  <a:pt x="14" y="319"/>
                  <a:pt x="36" y="34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  <a:gs pos="62000">
                <a:schemeClr val="accent3"/>
              </a:gs>
              <a:gs pos="31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" name="Oval 307"/>
          <p:cNvSpPr/>
          <p:nvPr/>
        </p:nvSpPr>
        <p:spPr>
          <a:xfrm rot="10800000">
            <a:off x="6488113" y="4103688"/>
            <a:ext cx="90487" cy="90487"/>
          </a:xfrm>
          <a:prstGeom prst="ellipse">
            <a:avLst/>
          </a:prstGeom>
          <a:solidFill>
            <a:schemeClr val="accent3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1" name="Donut 217"/>
          <p:cNvSpPr/>
          <p:nvPr/>
        </p:nvSpPr>
        <p:spPr>
          <a:xfrm>
            <a:off x="-136525" y="-136525"/>
            <a:ext cx="1662113" cy="1662113"/>
          </a:xfrm>
          <a:custGeom>
            <a:avLst/>
            <a:gdLst/>
            <a:ahLst/>
            <a:cxnLst/>
            <a:rect l="l" t="t" r="r" b="b"/>
            <a:pathLst>
              <a:path w="1662140" h="1662140">
                <a:moveTo>
                  <a:pt x="831070" y="187037"/>
                </a:moveTo>
                <a:cubicBezTo>
                  <a:pt x="475380" y="187037"/>
                  <a:pt x="187037" y="475380"/>
                  <a:pt x="187037" y="831070"/>
                </a:cubicBezTo>
                <a:cubicBezTo>
                  <a:pt x="187037" y="1186760"/>
                  <a:pt x="475380" y="1475103"/>
                  <a:pt x="831070" y="1475103"/>
                </a:cubicBezTo>
                <a:cubicBezTo>
                  <a:pt x="1186760" y="1475103"/>
                  <a:pt x="1475103" y="1186760"/>
                  <a:pt x="1475103" y="831070"/>
                </a:cubicBezTo>
                <a:cubicBezTo>
                  <a:pt x="1475103" y="475380"/>
                  <a:pt x="1186760" y="187037"/>
                  <a:pt x="831070" y="187037"/>
                </a:cubicBezTo>
                <a:close/>
                <a:moveTo>
                  <a:pt x="831070" y="159573"/>
                </a:moveTo>
                <a:cubicBezTo>
                  <a:pt x="1201928" y="159573"/>
                  <a:pt x="1502567" y="460212"/>
                  <a:pt x="1502567" y="831070"/>
                </a:cubicBezTo>
                <a:cubicBezTo>
                  <a:pt x="1502567" y="1201928"/>
                  <a:pt x="1201928" y="1502567"/>
                  <a:pt x="831070" y="1502567"/>
                </a:cubicBezTo>
                <a:cubicBezTo>
                  <a:pt x="460212" y="1502567"/>
                  <a:pt x="159573" y="1201928"/>
                  <a:pt x="159573" y="831070"/>
                </a:cubicBezTo>
                <a:cubicBezTo>
                  <a:pt x="159573" y="460212"/>
                  <a:pt x="460212" y="159573"/>
                  <a:pt x="831070" y="159573"/>
                </a:cubicBezTo>
                <a:close/>
                <a:moveTo>
                  <a:pt x="831070" y="130105"/>
                </a:moveTo>
                <a:cubicBezTo>
                  <a:pt x="443938" y="130105"/>
                  <a:pt x="130105" y="443938"/>
                  <a:pt x="130105" y="831070"/>
                </a:cubicBezTo>
                <a:cubicBezTo>
                  <a:pt x="130105" y="1218202"/>
                  <a:pt x="443938" y="1532035"/>
                  <a:pt x="831070" y="1532035"/>
                </a:cubicBezTo>
                <a:cubicBezTo>
                  <a:pt x="1218202" y="1532035"/>
                  <a:pt x="1532035" y="1218202"/>
                  <a:pt x="1532035" y="831070"/>
                </a:cubicBezTo>
                <a:cubicBezTo>
                  <a:pt x="1532035" y="443938"/>
                  <a:pt x="1218202" y="130105"/>
                  <a:pt x="831070" y="130105"/>
                </a:cubicBezTo>
                <a:close/>
                <a:moveTo>
                  <a:pt x="831070" y="83342"/>
                </a:moveTo>
                <a:cubicBezTo>
                  <a:pt x="1244029" y="83342"/>
                  <a:pt x="1578798" y="418111"/>
                  <a:pt x="1578798" y="831070"/>
                </a:cubicBezTo>
                <a:cubicBezTo>
                  <a:pt x="1578798" y="1244029"/>
                  <a:pt x="1244029" y="1578798"/>
                  <a:pt x="831070" y="1578798"/>
                </a:cubicBezTo>
                <a:cubicBezTo>
                  <a:pt x="418111" y="1578798"/>
                  <a:pt x="83342" y="1244029"/>
                  <a:pt x="83342" y="831070"/>
                </a:cubicBezTo>
                <a:cubicBezTo>
                  <a:pt x="83342" y="418111"/>
                  <a:pt x="418111" y="83342"/>
                  <a:pt x="831070" y="83342"/>
                </a:cubicBezTo>
                <a:close/>
                <a:moveTo>
                  <a:pt x="831070" y="59533"/>
                </a:moveTo>
                <a:cubicBezTo>
                  <a:pt x="404962" y="59533"/>
                  <a:pt x="59533" y="404962"/>
                  <a:pt x="59533" y="831070"/>
                </a:cubicBezTo>
                <a:cubicBezTo>
                  <a:pt x="59533" y="1257178"/>
                  <a:pt x="404962" y="1602607"/>
                  <a:pt x="831070" y="1602607"/>
                </a:cubicBezTo>
                <a:cubicBezTo>
                  <a:pt x="1257178" y="1602607"/>
                  <a:pt x="1602607" y="1257178"/>
                  <a:pt x="1602607" y="831070"/>
                </a:cubicBezTo>
                <a:cubicBezTo>
                  <a:pt x="1602607" y="404962"/>
                  <a:pt x="1257178" y="59533"/>
                  <a:pt x="831070" y="59533"/>
                </a:cubicBezTo>
                <a:close/>
                <a:moveTo>
                  <a:pt x="831070" y="47625"/>
                </a:moveTo>
                <a:cubicBezTo>
                  <a:pt x="1263755" y="47625"/>
                  <a:pt x="1614515" y="398385"/>
                  <a:pt x="1614515" y="831070"/>
                </a:cubicBezTo>
                <a:cubicBezTo>
                  <a:pt x="1614515" y="1263755"/>
                  <a:pt x="1263755" y="1614515"/>
                  <a:pt x="831070" y="1614515"/>
                </a:cubicBezTo>
                <a:cubicBezTo>
                  <a:pt x="398385" y="1614515"/>
                  <a:pt x="47625" y="1263755"/>
                  <a:pt x="47625" y="831070"/>
                </a:cubicBezTo>
                <a:cubicBezTo>
                  <a:pt x="47625" y="398385"/>
                  <a:pt x="398385" y="47625"/>
                  <a:pt x="831070" y="47625"/>
                </a:cubicBezTo>
                <a:close/>
                <a:moveTo>
                  <a:pt x="831070" y="19381"/>
                </a:moveTo>
                <a:cubicBezTo>
                  <a:pt x="382787" y="19381"/>
                  <a:pt x="19381" y="382787"/>
                  <a:pt x="19381" y="831070"/>
                </a:cubicBezTo>
                <a:cubicBezTo>
                  <a:pt x="19381" y="1279353"/>
                  <a:pt x="382787" y="1642759"/>
                  <a:pt x="831070" y="1642759"/>
                </a:cubicBezTo>
                <a:cubicBezTo>
                  <a:pt x="1279353" y="1642759"/>
                  <a:pt x="1642759" y="1279353"/>
                  <a:pt x="1642759" y="831070"/>
                </a:cubicBezTo>
                <a:cubicBezTo>
                  <a:pt x="1642759" y="382787"/>
                  <a:pt x="1279353" y="19381"/>
                  <a:pt x="831070" y="19381"/>
                </a:cubicBezTo>
                <a:close/>
                <a:moveTo>
                  <a:pt x="831070" y="0"/>
                </a:moveTo>
                <a:cubicBezTo>
                  <a:pt x="1290057" y="0"/>
                  <a:pt x="1662140" y="372083"/>
                  <a:pt x="1662140" y="831070"/>
                </a:cubicBezTo>
                <a:cubicBezTo>
                  <a:pt x="1662140" y="1290057"/>
                  <a:pt x="1290057" y="1662140"/>
                  <a:pt x="831070" y="1662140"/>
                </a:cubicBezTo>
                <a:cubicBezTo>
                  <a:pt x="372083" y="1662140"/>
                  <a:pt x="0" y="1290057"/>
                  <a:pt x="0" y="831070"/>
                </a:cubicBezTo>
                <a:cubicBezTo>
                  <a:pt x="0" y="372083"/>
                  <a:pt x="372083" y="0"/>
                  <a:pt x="831070" y="0"/>
                </a:cubicBez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4" name="Rounded Rectangle 53"/>
          <p:cNvSpPr/>
          <p:nvPr/>
        </p:nvSpPr>
        <p:spPr>
          <a:xfrm>
            <a:off x="188913" y="188913"/>
            <a:ext cx="8766175" cy="6480175"/>
          </a:xfrm>
          <a:custGeom>
            <a:avLst/>
            <a:gdLst/>
            <a:ahLst/>
            <a:cxnLst/>
            <a:rect l="l" t="t" r="r" b="b"/>
            <a:pathLst>
              <a:path w="8765628" h="6479629">
                <a:moveTo>
                  <a:pt x="607002" y="6479628"/>
                </a:moveTo>
                <a:lnTo>
                  <a:pt x="8765628" y="6479628"/>
                </a:lnTo>
                <a:lnTo>
                  <a:pt x="8765628" y="6479629"/>
                </a:lnTo>
                <a:lnTo>
                  <a:pt x="8158616" y="6479629"/>
                </a:lnTo>
                <a:lnTo>
                  <a:pt x="6389364" y="6479629"/>
                </a:lnTo>
                <a:lnTo>
                  <a:pt x="607012" y="6479629"/>
                </a:lnTo>
                <a:close/>
                <a:moveTo>
                  <a:pt x="4517156" y="0"/>
                </a:moveTo>
                <a:lnTo>
                  <a:pt x="8475425" y="0"/>
                </a:lnTo>
                <a:cubicBezTo>
                  <a:pt x="8635703" y="10"/>
                  <a:pt x="8765628" y="129941"/>
                  <a:pt x="8765628" y="290221"/>
                </a:cubicBezTo>
                <a:lnTo>
                  <a:pt x="8765628" y="607013"/>
                </a:lnTo>
                <a:lnTo>
                  <a:pt x="8765628" y="2935529"/>
                </a:lnTo>
                <a:lnTo>
                  <a:pt x="8765628" y="4103365"/>
                </a:lnTo>
                <a:lnTo>
                  <a:pt x="8765628" y="5872617"/>
                </a:lnTo>
                <a:lnTo>
                  <a:pt x="8765628" y="6189404"/>
                </a:lnTo>
                <a:cubicBezTo>
                  <a:pt x="8765628" y="6349690"/>
                  <a:pt x="8635691" y="6479627"/>
                  <a:pt x="8475405" y="6479627"/>
                </a:cubicBezTo>
                <a:lnTo>
                  <a:pt x="290223" y="6479627"/>
                </a:lnTo>
                <a:cubicBezTo>
                  <a:pt x="129937" y="6479627"/>
                  <a:pt x="0" y="6349690"/>
                  <a:pt x="0" y="6189404"/>
                </a:cubicBezTo>
                <a:lnTo>
                  <a:pt x="0" y="5872617"/>
                </a:lnTo>
                <a:lnTo>
                  <a:pt x="0" y="3544099"/>
                </a:lnTo>
                <a:lnTo>
                  <a:pt x="0" y="796828"/>
                </a:lnTo>
                <a:cubicBezTo>
                  <a:pt x="98966" y="973904"/>
                  <a:pt x="288723" y="1092262"/>
                  <a:pt x="506124" y="1092262"/>
                </a:cubicBezTo>
                <a:cubicBezTo>
                  <a:pt x="829839" y="1092262"/>
                  <a:pt x="1092262" y="829839"/>
                  <a:pt x="1092262" y="506124"/>
                </a:cubicBezTo>
                <a:cubicBezTo>
                  <a:pt x="1092262" y="288724"/>
                  <a:pt x="973904" y="98967"/>
                  <a:pt x="796830" y="1"/>
                </a:cubicBezTo>
                <a:lnTo>
                  <a:pt x="4517156" y="1"/>
                </a:ln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  <a:gs pos="46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5" name="Donut 93"/>
          <p:cNvSpPr/>
          <p:nvPr/>
        </p:nvSpPr>
        <p:spPr>
          <a:xfrm>
            <a:off x="188913" y="188913"/>
            <a:ext cx="1177925" cy="1177925"/>
          </a:xfrm>
          <a:custGeom>
            <a:avLst/>
            <a:gdLst/>
            <a:ahLst/>
            <a:cxnLst/>
            <a:rect l="l" t="t" r="r" b="b"/>
            <a:pathLst>
              <a:path w="1177601" h="1177622">
                <a:moveTo>
                  <a:pt x="900025" y="0"/>
                </a:moveTo>
                <a:lnTo>
                  <a:pt x="942983" y="0"/>
                </a:lnTo>
                <a:cubicBezTo>
                  <a:pt x="1087408" y="120933"/>
                  <a:pt x="1177601" y="302996"/>
                  <a:pt x="1177601" y="506125"/>
                </a:cubicBezTo>
                <a:cubicBezTo>
                  <a:pt x="1177601" y="876983"/>
                  <a:pt x="876962" y="1177622"/>
                  <a:pt x="506104" y="1177622"/>
                </a:cubicBezTo>
                <a:cubicBezTo>
                  <a:pt x="302985" y="1177622"/>
                  <a:pt x="120931" y="1087438"/>
                  <a:pt x="0" y="943024"/>
                </a:cubicBezTo>
                <a:lnTo>
                  <a:pt x="0" y="900068"/>
                </a:lnTo>
                <a:cubicBezTo>
                  <a:pt x="115715" y="1052925"/>
                  <a:pt x="299555" y="1150158"/>
                  <a:pt x="506104" y="1150158"/>
                </a:cubicBezTo>
                <a:cubicBezTo>
                  <a:pt x="861794" y="1150158"/>
                  <a:pt x="1150137" y="861815"/>
                  <a:pt x="1150137" y="506125"/>
                </a:cubicBezTo>
                <a:cubicBezTo>
                  <a:pt x="1150137" y="299565"/>
                  <a:pt x="1052894" y="115717"/>
                  <a:pt x="900025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6" name="Donut 94"/>
          <p:cNvSpPr/>
          <p:nvPr/>
        </p:nvSpPr>
        <p:spPr>
          <a:xfrm>
            <a:off x="188913" y="188913"/>
            <a:ext cx="1254125" cy="1254125"/>
          </a:xfrm>
          <a:custGeom>
            <a:avLst/>
            <a:gdLst/>
            <a:ahLst/>
            <a:cxnLst/>
            <a:rect l="l" t="t" r="r" b="b"/>
            <a:pathLst>
              <a:path w="1253832" h="1253852">
                <a:moveTo>
                  <a:pt x="989075" y="0"/>
                </a:moveTo>
                <a:lnTo>
                  <a:pt x="1053474" y="0"/>
                </a:lnTo>
                <a:cubicBezTo>
                  <a:pt x="1178453" y="131817"/>
                  <a:pt x="1253832" y="310168"/>
                  <a:pt x="1253832" y="506124"/>
                </a:cubicBezTo>
                <a:cubicBezTo>
                  <a:pt x="1253832" y="919083"/>
                  <a:pt x="919063" y="1253852"/>
                  <a:pt x="506104" y="1253852"/>
                </a:cubicBezTo>
                <a:cubicBezTo>
                  <a:pt x="310157" y="1253852"/>
                  <a:pt x="131814" y="1178480"/>
                  <a:pt x="0" y="1053511"/>
                </a:cubicBezTo>
                <a:lnTo>
                  <a:pt x="0" y="989119"/>
                </a:lnTo>
                <a:cubicBezTo>
                  <a:pt x="126651" y="1123784"/>
                  <a:pt x="306649" y="1207089"/>
                  <a:pt x="506104" y="1207089"/>
                </a:cubicBezTo>
                <a:cubicBezTo>
                  <a:pt x="893236" y="1207089"/>
                  <a:pt x="1207069" y="893256"/>
                  <a:pt x="1207069" y="506124"/>
                </a:cubicBezTo>
                <a:cubicBezTo>
                  <a:pt x="1207069" y="306658"/>
                  <a:pt x="1123755" y="126650"/>
                  <a:pt x="989075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7" name="Donut 95"/>
          <p:cNvSpPr/>
          <p:nvPr/>
        </p:nvSpPr>
        <p:spPr>
          <a:xfrm>
            <a:off x="188913" y="188913"/>
            <a:ext cx="1290637" cy="1289050"/>
          </a:xfrm>
          <a:custGeom>
            <a:avLst/>
            <a:gdLst/>
            <a:ahLst/>
            <a:cxnLst/>
            <a:rect l="l" t="t" r="r" b="b"/>
            <a:pathLst>
              <a:path w="1289549" h="1289570">
                <a:moveTo>
                  <a:pt x="1084199" y="0"/>
                </a:moveTo>
                <a:lnTo>
                  <a:pt x="1099567" y="0"/>
                </a:lnTo>
                <a:cubicBezTo>
                  <a:pt x="1219027" y="134571"/>
                  <a:pt x="1289549" y="312112"/>
                  <a:pt x="1289549" y="506125"/>
                </a:cubicBezTo>
                <a:cubicBezTo>
                  <a:pt x="1289549" y="938810"/>
                  <a:pt x="938789" y="1289570"/>
                  <a:pt x="506104" y="1289570"/>
                </a:cubicBezTo>
                <a:cubicBezTo>
                  <a:pt x="312101" y="1289570"/>
                  <a:pt x="134568" y="1219055"/>
                  <a:pt x="0" y="1099605"/>
                </a:cubicBezTo>
                <a:lnTo>
                  <a:pt x="0" y="1084237"/>
                </a:lnTo>
                <a:cubicBezTo>
                  <a:pt x="133633" y="1205577"/>
                  <a:pt x="311450" y="1277662"/>
                  <a:pt x="506104" y="1277662"/>
                </a:cubicBezTo>
                <a:cubicBezTo>
                  <a:pt x="932212" y="1277662"/>
                  <a:pt x="1277641" y="932233"/>
                  <a:pt x="1277641" y="506125"/>
                </a:cubicBezTo>
                <a:cubicBezTo>
                  <a:pt x="1277641" y="311461"/>
                  <a:pt x="1205549" y="133636"/>
                  <a:pt x="1084199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8" name="Donut 96"/>
          <p:cNvSpPr/>
          <p:nvPr/>
        </p:nvSpPr>
        <p:spPr>
          <a:xfrm>
            <a:off x="188913" y="188913"/>
            <a:ext cx="1336675" cy="1336675"/>
          </a:xfrm>
          <a:custGeom>
            <a:avLst/>
            <a:gdLst/>
            <a:ahLst/>
            <a:cxnLst/>
            <a:rect l="l" t="t" r="r" b="b"/>
            <a:pathLst>
              <a:path w="1337174" h="1337193">
                <a:moveTo>
                  <a:pt x="1136018" y="0"/>
                </a:moveTo>
                <a:lnTo>
                  <a:pt x="1161029" y="0"/>
                </a:lnTo>
                <a:cubicBezTo>
                  <a:pt x="1272463" y="138414"/>
                  <a:pt x="1337174" y="314711"/>
                  <a:pt x="1337174" y="506123"/>
                </a:cubicBezTo>
                <a:cubicBezTo>
                  <a:pt x="1337174" y="965110"/>
                  <a:pt x="965091" y="1337193"/>
                  <a:pt x="506104" y="1337193"/>
                </a:cubicBezTo>
                <a:cubicBezTo>
                  <a:pt x="314701" y="1337193"/>
                  <a:pt x="138411" y="1272488"/>
                  <a:pt x="0" y="1161064"/>
                </a:cubicBezTo>
                <a:lnTo>
                  <a:pt x="0" y="1136052"/>
                </a:lnTo>
                <a:cubicBezTo>
                  <a:pt x="136833" y="1250830"/>
                  <a:pt x="313646" y="1317812"/>
                  <a:pt x="506104" y="1317812"/>
                </a:cubicBezTo>
                <a:cubicBezTo>
                  <a:pt x="954387" y="1317812"/>
                  <a:pt x="1317793" y="954406"/>
                  <a:pt x="1317793" y="506123"/>
                </a:cubicBezTo>
                <a:cubicBezTo>
                  <a:pt x="1317793" y="313656"/>
                  <a:pt x="1250805" y="136835"/>
                  <a:pt x="1136018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0" y="0"/>
            <a:ext cx="9144000" cy="12382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 rot="16200000">
            <a:off x="-3368275" y="3368277"/>
            <a:ext cx="6858000" cy="12144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 rot="5400000">
            <a:off x="5654276" y="3368277"/>
            <a:ext cx="6858000" cy="12144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 rot="10800000">
            <a:off x="2" y="6734174"/>
            <a:ext cx="9144000" cy="12382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1438275" y="1084263"/>
            <a:ext cx="44450" cy="46037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1419225" y="1130300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1458913" y="1055688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847725" y="1517650"/>
            <a:ext cx="44450" cy="46038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1500188" y="312738"/>
            <a:ext cx="14287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1444625" y="292100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1458913" y="307975"/>
            <a:ext cx="28575" cy="30163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206375" y="1397000"/>
            <a:ext cx="33338" cy="31750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901700" y="1516063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239713" y="1422400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1317625" y="1262063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236538" y="1454150"/>
            <a:ext cx="14287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433388" y="1525588"/>
            <a:ext cx="36512" cy="36512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1301750" y="1085850"/>
            <a:ext cx="15875" cy="15875"/>
          </a:xfrm>
          <a:prstGeom prst="ellipse">
            <a:avLst/>
          </a:prstGeom>
          <a:solidFill>
            <a:srgbClr val="2164B5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1187450" y="1255713"/>
            <a:ext cx="36513" cy="3492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1296988" y="423863"/>
            <a:ext cx="34925" cy="3492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1174750" y="1409700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1196975" y="1443038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1157288" y="1436688"/>
            <a:ext cx="14287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1541463" y="720725"/>
            <a:ext cx="46037" cy="46038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1593850" y="738188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1541463" y="669925"/>
            <a:ext cx="28575" cy="31750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1547813" y="460375"/>
            <a:ext cx="15875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455613" y="1503363"/>
            <a:ext cx="14287" cy="15875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285" name="Group 284"/>
          <p:cNvGrpSpPr/>
          <p:nvPr/>
        </p:nvGrpSpPr>
        <p:grpSpPr>
          <a:xfrm>
            <a:off x="268567" y="233027"/>
            <a:ext cx="1222177" cy="1208308"/>
            <a:chOff x="268567" y="233027"/>
            <a:chExt cx="1222177" cy="1208308"/>
          </a:xfrm>
          <a:solidFill>
            <a:schemeClr val="accent3"/>
          </a:solidFill>
        </p:grpSpPr>
        <p:sp>
          <p:nvSpPr>
            <p:cNvPr id="286" name="Oval 285"/>
            <p:cNvSpPr/>
            <p:nvPr/>
          </p:nvSpPr>
          <p:spPr>
            <a:xfrm>
              <a:off x="1311161" y="25967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1000613" y="12185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8" name="Oval 287"/>
            <p:cNvSpPr/>
            <p:nvPr/>
          </p:nvSpPr>
          <p:spPr>
            <a:xfrm>
              <a:off x="1073955" y="1224966"/>
              <a:ext cx="15715" cy="157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268567" y="127065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341909" y="1246130"/>
              <a:ext cx="15715" cy="157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370808" y="13956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895347" y="138911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514352" y="1363766"/>
              <a:ext cx="25200" cy="25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1284840" y="1059536"/>
              <a:ext cx="46800" cy="46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955885" y="1366108"/>
              <a:ext cx="15715" cy="157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1251059" y="233027"/>
              <a:ext cx="18000" cy="1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1434564" y="66416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1295462" y="78588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1415920" y="698832"/>
              <a:ext cx="15715" cy="157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1469144" y="908719"/>
              <a:ext cx="21600" cy="2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03" name="Oval 302"/>
          <p:cNvSpPr/>
          <p:nvPr/>
        </p:nvSpPr>
        <p:spPr>
          <a:xfrm>
            <a:off x="1287463" y="461963"/>
            <a:ext cx="17462" cy="17462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4" name="Rectangle 168"/>
          <p:cNvSpPr/>
          <p:nvPr/>
        </p:nvSpPr>
        <p:spPr>
          <a:xfrm rot="14904618">
            <a:off x="1407941" y="93986"/>
            <a:ext cx="24776" cy="468294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5" name="Rectangle 169"/>
          <p:cNvSpPr/>
          <p:nvPr/>
        </p:nvSpPr>
        <p:spPr>
          <a:xfrm rot="14904618">
            <a:off x="1520192" y="-18839"/>
            <a:ext cx="45719" cy="690010"/>
          </a:xfrm>
          <a:custGeom>
            <a:avLst/>
            <a:gdLst/>
            <a:ahLst/>
            <a:cxnLst/>
            <a:rect l="l" t="t" r="r" b="b"/>
            <a:pathLst>
              <a:path w="45719" h="690010">
                <a:moveTo>
                  <a:pt x="45719" y="690010"/>
                </a:moveTo>
                <a:lnTo>
                  <a:pt x="0" y="690010"/>
                </a:lnTo>
                <a:lnTo>
                  <a:pt x="0" y="4566"/>
                </a:lnTo>
                <a:cubicBezTo>
                  <a:pt x="15397" y="4805"/>
                  <a:pt x="30725" y="3964"/>
                  <a:pt x="45719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6" name="Rectangle 159"/>
          <p:cNvSpPr/>
          <p:nvPr/>
        </p:nvSpPr>
        <p:spPr>
          <a:xfrm rot="18977474">
            <a:off x="1248322" y="1018270"/>
            <a:ext cx="45719" cy="395859"/>
          </a:xfrm>
          <a:custGeom>
            <a:avLst/>
            <a:gdLst/>
            <a:ahLst/>
            <a:cxnLst/>
            <a:rect l="l" t="t" r="r" b="b"/>
            <a:pathLst>
              <a:path w="45719" h="395859">
                <a:moveTo>
                  <a:pt x="45719" y="0"/>
                </a:moveTo>
                <a:lnTo>
                  <a:pt x="45719" y="395859"/>
                </a:lnTo>
                <a:lnTo>
                  <a:pt x="0" y="395859"/>
                </a:lnTo>
                <a:lnTo>
                  <a:pt x="0" y="4945"/>
                </a:lnTo>
                <a:lnTo>
                  <a:pt x="41682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7" name="Rectangle 160"/>
          <p:cNvSpPr/>
          <p:nvPr/>
        </p:nvSpPr>
        <p:spPr>
          <a:xfrm rot="18977474">
            <a:off x="1347648" y="1006445"/>
            <a:ext cx="21537" cy="725696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9" name="Rectangle 173"/>
          <p:cNvSpPr/>
          <p:nvPr/>
        </p:nvSpPr>
        <p:spPr>
          <a:xfrm rot="18977474">
            <a:off x="1231635" y="1062503"/>
            <a:ext cx="40824" cy="510410"/>
          </a:xfrm>
          <a:custGeom>
            <a:avLst/>
            <a:gdLst/>
            <a:ahLst/>
            <a:cxnLst/>
            <a:rect l="l" t="t" r="r" b="b"/>
            <a:pathLst>
              <a:path w="40824" h="510410">
                <a:moveTo>
                  <a:pt x="40824" y="2986"/>
                </a:moveTo>
                <a:lnTo>
                  <a:pt x="40824" y="510410"/>
                </a:lnTo>
                <a:lnTo>
                  <a:pt x="0" y="5104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2554" name="Group 309"/>
          <p:cNvGrpSpPr>
            <a:grpSpLocks/>
          </p:cNvGrpSpPr>
          <p:nvPr/>
        </p:nvGrpSpPr>
        <p:grpSpPr bwMode="auto">
          <a:xfrm>
            <a:off x="188913" y="188913"/>
            <a:ext cx="1012825" cy="1012825"/>
            <a:chOff x="483982" y="220857"/>
            <a:chExt cx="1816158" cy="1816158"/>
          </a:xfrm>
        </p:grpSpPr>
        <p:sp>
          <p:nvSpPr>
            <p:cNvPr id="311" name="Oval 310"/>
            <p:cNvSpPr/>
            <p:nvPr userDrawn="1"/>
          </p:nvSpPr>
          <p:spPr>
            <a:xfrm>
              <a:off x="483982" y="220857"/>
              <a:ext cx="1816158" cy="18161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12556" name="Group 311"/>
            <p:cNvGrpSpPr>
              <a:grpSpLocks/>
            </p:cNvGrpSpPr>
            <p:nvPr userDrawn="1"/>
          </p:nvGrpSpPr>
          <p:grpSpPr bwMode="auto">
            <a:xfrm>
              <a:off x="483982" y="220857"/>
              <a:ext cx="1816158" cy="1816158"/>
              <a:chOff x="483982" y="220857"/>
              <a:chExt cx="1816158" cy="1816158"/>
            </a:xfrm>
          </p:grpSpPr>
          <p:sp>
            <p:nvSpPr>
              <p:cNvPr id="313" name="Oval 312"/>
              <p:cNvSpPr/>
              <p:nvPr userDrawn="1"/>
            </p:nvSpPr>
            <p:spPr>
              <a:xfrm>
                <a:off x="483982" y="220857"/>
                <a:ext cx="1816158" cy="1816158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16200000" scaled="1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4" name="Oval 9"/>
              <p:cNvSpPr/>
              <p:nvPr userDrawn="1"/>
            </p:nvSpPr>
            <p:spPr>
              <a:xfrm>
                <a:off x="559522" y="264840"/>
                <a:ext cx="1665078" cy="635496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5" name="Oval 314"/>
              <p:cNvSpPr/>
              <p:nvPr userDrawn="1"/>
            </p:nvSpPr>
            <p:spPr>
              <a:xfrm>
                <a:off x="569381" y="306256"/>
                <a:ext cx="1645359" cy="1645359"/>
              </a:xfrm>
              <a:prstGeom prst="ellipse">
                <a:avLst/>
              </a:prstGeom>
              <a:gradFill flip="none" rotWithShape="1">
                <a:gsLst>
                  <a:gs pos="99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bg1">
                    <a:lumMod val="6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6" name="Oval 9"/>
              <p:cNvSpPr/>
              <p:nvPr userDrawn="1"/>
            </p:nvSpPr>
            <p:spPr>
              <a:xfrm>
                <a:off x="708434" y="335250"/>
                <a:ext cx="1367254" cy="478602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1">
                      <a:alpha val="12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7" name="Oval 9"/>
              <p:cNvSpPr/>
              <p:nvPr userDrawn="1"/>
            </p:nvSpPr>
            <p:spPr>
              <a:xfrm rot="16200000">
                <a:off x="167234" y="889635"/>
                <a:ext cx="1367254" cy="478602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1">
                      <a:alpha val="12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8" name="Rectangle 91"/>
          <p:cNvSpPr/>
          <p:nvPr/>
        </p:nvSpPr>
        <p:spPr>
          <a:xfrm>
            <a:off x="681872" y="1281779"/>
            <a:ext cx="35963" cy="1265306"/>
          </a:xfrm>
          <a:custGeom>
            <a:avLst/>
            <a:gdLst/>
            <a:ahLst/>
            <a:cxnLst/>
            <a:rect l="l" t="t" r="r" b="b"/>
            <a:pathLst>
              <a:path w="35963" h="1265306">
                <a:moveTo>
                  <a:pt x="35963" y="0"/>
                </a:moveTo>
                <a:lnTo>
                  <a:pt x="35963" y="1265306"/>
                </a:lnTo>
                <a:lnTo>
                  <a:pt x="0" y="1265306"/>
                </a:lnTo>
                <a:lnTo>
                  <a:pt x="0" y="916"/>
                </a:lnTo>
                <a:lnTo>
                  <a:pt x="13438" y="2271"/>
                </a:lnTo>
                <a:cubicBezTo>
                  <a:pt x="21004" y="2271"/>
                  <a:pt x="28536" y="2128"/>
                  <a:pt x="35963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19" name="Rectangle 177"/>
          <p:cNvSpPr/>
          <p:nvPr/>
        </p:nvSpPr>
        <p:spPr>
          <a:xfrm>
            <a:off x="642938" y="1278772"/>
            <a:ext cx="24225" cy="583227"/>
          </a:xfrm>
          <a:custGeom>
            <a:avLst/>
            <a:gdLst/>
            <a:ahLst/>
            <a:cxnLst/>
            <a:rect l="l" t="t" r="r" b="b"/>
            <a:pathLst>
              <a:path w="24225" h="583227">
                <a:moveTo>
                  <a:pt x="0" y="0"/>
                </a:moveTo>
                <a:lnTo>
                  <a:pt x="24225" y="2442"/>
                </a:lnTo>
                <a:lnTo>
                  <a:pt x="24225" y="583227"/>
                </a:lnTo>
                <a:lnTo>
                  <a:pt x="0" y="583227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20" name="Rectangle 90"/>
          <p:cNvSpPr/>
          <p:nvPr/>
        </p:nvSpPr>
        <p:spPr>
          <a:xfrm>
            <a:off x="731435" y="1278765"/>
            <a:ext cx="16312" cy="824861"/>
          </a:xfrm>
          <a:custGeom>
            <a:avLst/>
            <a:gdLst/>
            <a:ahLst/>
            <a:cxnLst/>
            <a:rect l="l" t="t" r="r" b="b"/>
            <a:pathLst>
              <a:path w="16312" h="824861">
                <a:moveTo>
                  <a:pt x="16312" y="0"/>
                </a:moveTo>
                <a:lnTo>
                  <a:pt x="16312" y="824861"/>
                </a:lnTo>
                <a:lnTo>
                  <a:pt x="0" y="824861"/>
                </a:lnTo>
                <a:lnTo>
                  <a:pt x="0" y="1644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21" name="Rectangle 190"/>
          <p:cNvSpPr/>
          <p:nvPr/>
        </p:nvSpPr>
        <p:spPr>
          <a:xfrm rot="2217426">
            <a:off x="234781" y="1130286"/>
            <a:ext cx="35963" cy="321556"/>
          </a:xfrm>
          <a:custGeom>
            <a:avLst/>
            <a:gdLst/>
            <a:ahLst/>
            <a:cxnLst/>
            <a:rect l="l" t="t" r="r" b="b"/>
            <a:pathLst>
              <a:path w="35963" h="321556">
                <a:moveTo>
                  <a:pt x="0" y="0"/>
                </a:moveTo>
                <a:lnTo>
                  <a:pt x="35963" y="1613"/>
                </a:lnTo>
                <a:lnTo>
                  <a:pt x="35963" y="321556"/>
                </a:lnTo>
                <a:lnTo>
                  <a:pt x="0" y="321556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22" name="Rectangle 191"/>
          <p:cNvSpPr/>
          <p:nvPr/>
        </p:nvSpPr>
        <p:spPr>
          <a:xfrm rot="2217426">
            <a:off x="260302" y="1120134"/>
            <a:ext cx="24225" cy="140580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23" name="Rectangle 192"/>
          <p:cNvSpPr/>
          <p:nvPr/>
        </p:nvSpPr>
        <p:spPr>
          <a:xfrm rot="2217426">
            <a:off x="312320" y="1164847"/>
            <a:ext cx="16312" cy="204626"/>
          </a:xfrm>
          <a:custGeom>
            <a:avLst/>
            <a:gdLst/>
            <a:ahLst/>
            <a:cxnLst/>
            <a:rect l="l" t="t" r="r" b="b"/>
            <a:pathLst>
              <a:path w="16312" h="204626">
                <a:moveTo>
                  <a:pt x="0" y="2427"/>
                </a:moveTo>
                <a:lnTo>
                  <a:pt x="16312" y="0"/>
                </a:lnTo>
                <a:lnTo>
                  <a:pt x="16312" y="204626"/>
                </a:lnTo>
                <a:lnTo>
                  <a:pt x="0" y="204626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24" name="Oval 323"/>
          <p:cNvSpPr/>
          <p:nvPr/>
        </p:nvSpPr>
        <p:spPr>
          <a:xfrm>
            <a:off x="257175" y="188913"/>
            <a:ext cx="14288" cy="1428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25" name="Oval 324"/>
          <p:cNvSpPr/>
          <p:nvPr/>
        </p:nvSpPr>
        <p:spPr>
          <a:xfrm>
            <a:off x="117475" y="184150"/>
            <a:ext cx="46038" cy="4603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26" name="Oval 325"/>
          <p:cNvSpPr/>
          <p:nvPr/>
        </p:nvSpPr>
        <p:spPr>
          <a:xfrm>
            <a:off x="147638" y="106363"/>
            <a:ext cx="31750" cy="3175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35" name="Oval 334"/>
          <p:cNvSpPr/>
          <p:nvPr/>
        </p:nvSpPr>
        <p:spPr>
          <a:xfrm>
            <a:off x="139700" y="285750"/>
            <a:ext cx="15875" cy="158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36" name="Oval 335"/>
          <p:cNvSpPr/>
          <p:nvPr/>
        </p:nvSpPr>
        <p:spPr>
          <a:xfrm>
            <a:off x="146050" y="317500"/>
            <a:ext cx="15875" cy="158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37" name="Oval 336"/>
          <p:cNvSpPr/>
          <p:nvPr/>
        </p:nvSpPr>
        <p:spPr>
          <a:xfrm>
            <a:off x="284163" y="96838"/>
            <a:ext cx="46037" cy="460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85" name="Oval 384"/>
          <p:cNvSpPr/>
          <p:nvPr/>
        </p:nvSpPr>
        <p:spPr>
          <a:xfrm>
            <a:off x="231775" y="268288"/>
            <a:ext cx="46038" cy="46037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86" name="Oval 385"/>
          <p:cNvSpPr/>
          <p:nvPr/>
        </p:nvSpPr>
        <p:spPr>
          <a:xfrm>
            <a:off x="117475" y="430213"/>
            <a:ext cx="25400" cy="25400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87" name="Oval 386"/>
          <p:cNvSpPr/>
          <p:nvPr/>
        </p:nvSpPr>
        <p:spPr>
          <a:xfrm>
            <a:off x="423863" y="146050"/>
            <a:ext cx="15875" cy="15875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92" name="Rounded Rectangle 53"/>
          <p:cNvSpPr/>
          <p:nvPr/>
        </p:nvSpPr>
        <p:spPr>
          <a:xfrm>
            <a:off x="986017" y="189185"/>
            <a:ext cx="7921017" cy="131242"/>
          </a:xfrm>
          <a:custGeom>
            <a:avLst/>
            <a:gdLst/>
            <a:ahLst/>
            <a:cxnLst/>
            <a:rect l="l" t="t" r="r" b="b"/>
            <a:pathLst>
              <a:path w="7921017" h="131242">
                <a:moveTo>
                  <a:pt x="3720326" y="0"/>
                </a:moveTo>
                <a:lnTo>
                  <a:pt x="7678595" y="0"/>
                </a:lnTo>
                <a:cubicBezTo>
                  <a:pt x="7780102" y="6"/>
                  <a:pt x="7869434" y="52123"/>
                  <a:pt x="7921017" y="131242"/>
                </a:cubicBezTo>
                <a:lnTo>
                  <a:pt x="155813" y="131242"/>
                </a:lnTo>
                <a:cubicBezTo>
                  <a:pt x="113449" y="77650"/>
                  <a:pt x="60107" y="33595"/>
                  <a:pt x="0" y="1"/>
                </a:cubicBezTo>
                <a:lnTo>
                  <a:pt x="3720326" y="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31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94" name="Oval 393"/>
          <p:cNvSpPr/>
          <p:nvPr/>
        </p:nvSpPr>
        <p:spPr>
          <a:xfrm>
            <a:off x="236473" y="236472"/>
            <a:ext cx="917675" cy="917675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95" name="Rounded Rectangle 53"/>
          <p:cNvSpPr/>
          <p:nvPr/>
        </p:nvSpPr>
        <p:spPr>
          <a:xfrm rot="5400000" flipV="1">
            <a:off x="-2583727" y="3764658"/>
            <a:ext cx="5677070" cy="131242"/>
          </a:xfrm>
          <a:custGeom>
            <a:avLst/>
            <a:gdLst/>
            <a:ahLst/>
            <a:cxnLst/>
            <a:rect l="l" t="t" r="r" b="b"/>
            <a:pathLst>
              <a:path w="5677070" h="131242">
                <a:moveTo>
                  <a:pt x="5677069" y="0"/>
                </a:moveTo>
                <a:lnTo>
                  <a:pt x="5677069" y="131242"/>
                </a:lnTo>
                <a:lnTo>
                  <a:pt x="5677070" y="131242"/>
                </a:lnTo>
                <a:lnTo>
                  <a:pt x="5677070" y="0"/>
                </a:lnTo>
                <a:close/>
                <a:moveTo>
                  <a:pt x="0" y="1"/>
                </a:moveTo>
                <a:cubicBezTo>
                  <a:pt x="60107" y="33595"/>
                  <a:pt x="113449" y="77650"/>
                  <a:pt x="155813" y="131242"/>
                </a:cubicBezTo>
                <a:lnTo>
                  <a:pt x="5629287" y="131242"/>
                </a:lnTo>
                <a:cubicBezTo>
                  <a:pt x="5577702" y="52120"/>
                  <a:pt x="5488365" y="3"/>
                  <a:pt x="5386856" y="0"/>
                </a:cubicBezTo>
                <a:lnTo>
                  <a:pt x="3720326" y="0"/>
                </a:lnTo>
                <a:lnTo>
                  <a:pt x="3720326" y="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31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96" name="Rounded Rectangle 53"/>
          <p:cNvSpPr/>
          <p:nvPr/>
        </p:nvSpPr>
        <p:spPr>
          <a:xfrm rot="16200000" flipV="1">
            <a:off x="5697160" y="3357162"/>
            <a:ext cx="6384065" cy="131242"/>
          </a:xfrm>
          <a:custGeom>
            <a:avLst/>
            <a:gdLst/>
            <a:ahLst/>
            <a:cxnLst/>
            <a:rect l="l" t="t" r="r" b="b"/>
            <a:pathLst>
              <a:path w="6384065" h="131242">
                <a:moveTo>
                  <a:pt x="6384065" y="131242"/>
                </a:moveTo>
                <a:lnTo>
                  <a:pt x="6384064" y="131240"/>
                </a:lnTo>
                <a:lnTo>
                  <a:pt x="6341253" y="80391"/>
                </a:lnTo>
                <a:lnTo>
                  <a:pt x="6329455" y="70657"/>
                </a:lnTo>
                <a:lnTo>
                  <a:pt x="6289807" y="41920"/>
                </a:lnTo>
                <a:lnTo>
                  <a:pt x="6271100" y="31766"/>
                </a:lnTo>
                <a:lnTo>
                  <a:pt x="6228101" y="14583"/>
                </a:lnTo>
                <a:lnTo>
                  <a:pt x="6208729" y="8569"/>
                </a:lnTo>
                <a:lnTo>
                  <a:pt x="6141637" y="0"/>
                </a:lnTo>
                <a:lnTo>
                  <a:pt x="6141635" y="0"/>
                </a:lnTo>
                <a:lnTo>
                  <a:pt x="4479484" y="0"/>
                </a:lnTo>
                <a:lnTo>
                  <a:pt x="4479484" y="1"/>
                </a:lnTo>
                <a:lnTo>
                  <a:pt x="242422" y="1"/>
                </a:lnTo>
                <a:lnTo>
                  <a:pt x="175329" y="8572"/>
                </a:lnTo>
                <a:lnTo>
                  <a:pt x="155967" y="14582"/>
                </a:lnTo>
                <a:lnTo>
                  <a:pt x="112957" y="31771"/>
                </a:lnTo>
                <a:lnTo>
                  <a:pt x="94259" y="41920"/>
                </a:lnTo>
                <a:lnTo>
                  <a:pt x="54604" y="70662"/>
                </a:lnTo>
                <a:lnTo>
                  <a:pt x="42812" y="80391"/>
                </a:lnTo>
                <a:cubicBezTo>
                  <a:pt x="26453" y="95398"/>
                  <a:pt x="12175" y="112568"/>
                  <a:pt x="0" y="131242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31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97" name="Rounded Rectangle 53"/>
          <p:cNvSpPr/>
          <p:nvPr/>
        </p:nvSpPr>
        <p:spPr>
          <a:xfrm flipV="1">
            <a:off x="179512" y="6537573"/>
            <a:ext cx="8775302" cy="131242"/>
          </a:xfrm>
          <a:custGeom>
            <a:avLst/>
            <a:gdLst/>
            <a:ahLst/>
            <a:cxnLst/>
            <a:rect l="l" t="t" r="r" b="b"/>
            <a:pathLst>
              <a:path w="8775302" h="131242">
                <a:moveTo>
                  <a:pt x="57458" y="131242"/>
                </a:moveTo>
                <a:lnTo>
                  <a:pt x="8727518" y="131242"/>
                </a:lnTo>
                <a:cubicBezTo>
                  <a:pt x="8675931" y="52120"/>
                  <a:pt x="8586591" y="3"/>
                  <a:pt x="8485079" y="3"/>
                </a:cubicBezTo>
                <a:lnTo>
                  <a:pt x="299897" y="3"/>
                </a:lnTo>
                <a:cubicBezTo>
                  <a:pt x="198385" y="3"/>
                  <a:pt x="109045" y="52120"/>
                  <a:pt x="57458" y="131242"/>
                </a:cubicBezTo>
                <a:close/>
                <a:moveTo>
                  <a:pt x="0" y="131242"/>
                </a:moveTo>
                <a:lnTo>
                  <a:pt x="9674" y="131242"/>
                </a:lnTo>
                <a:lnTo>
                  <a:pt x="9674" y="2"/>
                </a:lnTo>
                <a:lnTo>
                  <a:pt x="8775302" y="2"/>
                </a:lnTo>
                <a:lnTo>
                  <a:pt x="8775302" y="0"/>
                </a:lnTo>
                <a:lnTo>
                  <a:pt x="6001337" y="0"/>
                </a:lnTo>
                <a:lnTo>
                  <a:pt x="6001337" y="1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31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98" name="Donut 278"/>
          <p:cNvSpPr/>
          <p:nvPr/>
        </p:nvSpPr>
        <p:spPr>
          <a:xfrm rot="10800000">
            <a:off x="5727700" y="3513138"/>
            <a:ext cx="3209925" cy="3155950"/>
          </a:xfrm>
          <a:custGeom>
            <a:avLst/>
            <a:gdLst/>
            <a:ahLst/>
            <a:cxnLst/>
            <a:rect l="l" t="t" r="r" b="b"/>
            <a:pathLst>
              <a:path w="3210096" h="3155332">
                <a:moveTo>
                  <a:pt x="1123826" y="2754751"/>
                </a:moveTo>
                <a:cubicBezTo>
                  <a:pt x="691464" y="2754751"/>
                  <a:pt x="297121" y="2591974"/>
                  <a:pt x="0" y="2322950"/>
                </a:cubicBezTo>
                <a:lnTo>
                  <a:pt x="0" y="2229890"/>
                </a:lnTo>
                <a:cubicBezTo>
                  <a:pt x="290258" y="2512399"/>
                  <a:pt x="686792" y="2685806"/>
                  <a:pt x="1123826" y="2685806"/>
                </a:cubicBezTo>
                <a:cubicBezTo>
                  <a:pt x="2016728" y="2685806"/>
                  <a:pt x="2740568" y="1961966"/>
                  <a:pt x="2740568" y="1069063"/>
                </a:cubicBezTo>
                <a:cubicBezTo>
                  <a:pt x="2740568" y="658664"/>
                  <a:pt x="2587654" y="283980"/>
                  <a:pt x="2334425" y="0"/>
                </a:cubicBezTo>
                <a:lnTo>
                  <a:pt x="2426971" y="0"/>
                </a:lnTo>
                <a:cubicBezTo>
                  <a:pt x="2666070" y="290820"/>
                  <a:pt x="2809513" y="663190"/>
                  <a:pt x="2809513" y="1069063"/>
                </a:cubicBezTo>
                <a:cubicBezTo>
                  <a:pt x="2809513" y="2000043"/>
                  <a:pt x="2054805" y="2754751"/>
                  <a:pt x="1123826" y="2754751"/>
                </a:cubicBezTo>
                <a:close/>
                <a:moveTo>
                  <a:pt x="1123826" y="2946116"/>
                </a:moveTo>
                <a:cubicBezTo>
                  <a:pt x="701760" y="2946116"/>
                  <a:pt x="312230" y="2806813"/>
                  <a:pt x="0" y="2569948"/>
                </a:cubicBezTo>
                <a:lnTo>
                  <a:pt x="0" y="2422798"/>
                </a:lnTo>
                <a:cubicBezTo>
                  <a:pt x="304672" y="2676371"/>
                  <a:pt x="696457" y="2828725"/>
                  <a:pt x="1123826" y="2828725"/>
                </a:cubicBezTo>
                <a:cubicBezTo>
                  <a:pt x="2095660" y="2828725"/>
                  <a:pt x="2883488" y="2040897"/>
                  <a:pt x="2883488" y="1069062"/>
                </a:cubicBezTo>
                <a:cubicBezTo>
                  <a:pt x="2883488" y="666427"/>
                  <a:pt x="2748259" y="295375"/>
                  <a:pt x="2519241" y="0"/>
                </a:cubicBezTo>
                <a:lnTo>
                  <a:pt x="2665664" y="0"/>
                </a:lnTo>
                <a:cubicBezTo>
                  <a:pt x="2877313" y="302898"/>
                  <a:pt x="3000879" y="671550"/>
                  <a:pt x="3000879" y="1069062"/>
                </a:cubicBezTo>
                <a:cubicBezTo>
                  <a:pt x="3000879" y="2105730"/>
                  <a:pt x="2160494" y="2946116"/>
                  <a:pt x="1123826" y="2946116"/>
                </a:cubicBezTo>
                <a:close/>
                <a:moveTo>
                  <a:pt x="1123826" y="3035777"/>
                </a:moveTo>
                <a:cubicBezTo>
                  <a:pt x="705670" y="3035777"/>
                  <a:pt x="317994" y="2905277"/>
                  <a:pt x="0" y="2681784"/>
                </a:cubicBezTo>
                <a:lnTo>
                  <a:pt x="0" y="2644497"/>
                </a:lnTo>
                <a:cubicBezTo>
                  <a:pt x="316061" y="2872545"/>
                  <a:pt x="704372" y="3005883"/>
                  <a:pt x="1123826" y="3005883"/>
                </a:cubicBezTo>
                <a:cubicBezTo>
                  <a:pt x="2193503" y="3005883"/>
                  <a:pt x="3060647" y="2138739"/>
                  <a:pt x="3060647" y="1069062"/>
                </a:cubicBezTo>
                <a:cubicBezTo>
                  <a:pt x="3060647" y="673729"/>
                  <a:pt x="2942204" y="306060"/>
                  <a:pt x="2738273" y="0"/>
                </a:cubicBezTo>
                <a:lnTo>
                  <a:pt x="2773215" y="0"/>
                </a:lnTo>
                <a:cubicBezTo>
                  <a:pt x="2974378" y="307156"/>
                  <a:pt x="3090541" y="674543"/>
                  <a:pt x="3090541" y="1069062"/>
                </a:cubicBezTo>
                <a:cubicBezTo>
                  <a:pt x="3090541" y="2155249"/>
                  <a:pt x="2210013" y="3035777"/>
                  <a:pt x="1123826" y="3035777"/>
                </a:cubicBezTo>
                <a:close/>
                <a:moveTo>
                  <a:pt x="1123826" y="3155332"/>
                </a:moveTo>
                <a:cubicBezTo>
                  <a:pt x="709611" y="3155332"/>
                  <a:pt x="323589" y="3034618"/>
                  <a:pt x="0" y="2824927"/>
                </a:cubicBezTo>
                <a:lnTo>
                  <a:pt x="0" y="2768058"/>
                </a:lnTo>
                <a:cubicBezTo>
                  <a:pt x="321796" y="2982291"/>
                  <a:pt x="708285" y="3106680"/>
                  <a:pt x="1123826" y="3106680"/>
                </a:cubicBezTo>
                <a:cubicBezTo>
                  <a:pt x="2249171" y="3106680"/>
                  <a:pt x="3161444" y="2194407"/>
                  <a:pt x="3161444" y="1069062"/>
                </a:cubicBezTo>
                <a:cubicBezTo>
                  <a:pt x="3161444" y="676477"/>
                  <a:pt x="3050419" y="309823"/>
                  <a:pt x="2856092" y="0"/>
                </a:cubicBezTo>
                <a:lnTo>
                  <a:pt x="2912961" y="0"/>
                </a:lnTo>
                <a:cubicBezTo>
                  <a:pt x="3102390" y="311693"/>
                  <a:pt x="3210096" y="677799"/>
                  <a:pt x="3210096" y="1069062"/>
                </a:cubicBezTo>
                <a:cubicBezTo>
                  <a:pt x="3210096" y="2221277"/>
                  <a:pt x="2276041" y="3155332"/>
                  <a:pt x="1123826" y="315533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99" name="Oval 398"/>
          <p:cNvSpPr/>
          <p:nvPr/>
        </p:nvSpPr>
        <p:spPr>
          <a:xfrm rot="10800000">
            <a:off x="6211888" y="4137025"/>
            <a:ext cx="39687" cy="39688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00" name="Oval 399"/>
          <p:cNvSpPr/>
          <p:nvPr/>
        </p:nvSpPr>
        <p:spPr>
          <a:xfrm rot="10800000">
            <a:off x="6253163" y="4579938"/>
            <a:ext cx="39687" cy="39687"/>
          </a:xfrm>
          <a:prstGeom prst="ellipse">
            <a:avLst/>
          </a:prstGeom>
          <a:solidFill>
            <a:schemeClr val="accent3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01" name="Oval 400"/>
          <p:cNvSpPr/>
          <p:nvPr/>
        </p:nvSpPr>
        <p:spPr>
          <a:xfrm rot="10800000">
            <a:off x="8770938" y="4040188"/>
            <a:ext cx="114300" cy="115887"/>
          </a:xfrm>
          <a:prstGeom prst="ellipse">
            <a:avLst/>
          </a:prstGeom>
          <a:solidFill>
            <a:schemeClr val="accent3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02" name="Oval 401"/>
          <p:cNvSpPr/>
          <p:nvPr/>
        </p:nvSpPr>
        <p:spPr>
          <a:xfrm rot="10800000">
            <a:off x="6488113" y="4103688"/>
            <a:ext cx="90487" cy="90487"/>
          </a:xfrm>
          <a:prstGeom prst="ellipse">
            <a:avLst/>
          </a:prstGeom>
          <a:solidFill>
            <a:schemeClr val="accent3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403" name="Group 402"/>
          <p:cNvGrpSpPr/>
          <p:nvPr/>
        </p:nvGrpSpPr>
        <p:grpSpPr>
          <a:xfrm>
            <a:off x="5519732" y="3419274"/>
            <a:ext cx="3438141" cy="3193927"/>
            <a:chOff x="5519732" y="3419274"/>
            <a:chExt cx="3438141" cy="3193927"/>
          </a:xfrm>
          <a:solidFill>
            <a:schemeClr val="bg1">
              <a:alpha val="14000"/>
            </a:schemeClr>
          </a:solidFill>
        </p:grpSpPr>
        <p:sp>
          <p:nvSpPr>
            <p:cNvPr id="404" name="Oval 403"/>
            <p:cNvSpPr/>
            <p:nvPr/>
          </p:nvSpPr>
          <p:spPr>
            <a:xfrm rot="10800000">
              <a:off x="5835726" y="4508996"/>
              <a:ext cx="114770" cy="11477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05" name="Oval 404"/>
            <p:cNvSpPr/>
            <p:nvPr/>
          </p:nvSpPr>
          <p:spPr>
            <a:xfrm rot="10800000">
              <a:off x="5957598" y="4469905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06" name="Oval 405"/>
            <p:cNvSpPr/>
            <p:nvPr/>
          </p:nvSpPr>
          <p:spPr>
            <a:xfrm rot="10800000">
              <a:off x="5855987" y="4655229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07" name="Oval 406"/>
            <p:cNvSpPr/>
            <p:nvPr/>
          </p:nvSpPr>
          <p:spPr>
            <a:xfrm rot="10800000">
              <a:off x="7318135" y="3419274"/>
              <a:ext cx="114770" cy="1147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08" name="Oval 407"/>
            <p:cNvSpPr/>
            <p:nvPr/>
          </p:nvSpPr>
          <p:spPr>
            <a:xfrm rot="10800000">
              <a:off x="5756191" y="6521111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09" name="Oval 408"/>
            <p:cNvSpPr/>
            <p:nvPr/>
          </p:nvSpPr>
          <p:spPr>
            <a:xfrm rot="10800000">
              <a:off x="5893642" y="6573751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0" name="Oval 409"/>
            <p:cNvSpPr/>
            <p:nvPr/>
          </p:nvSpPr>
          <p:spPr>
            <a:xfrm rot="10800000">
              <a:off x="5826084" y="6494893"/>
              <a:ext cx="72448" cy="784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1" name="Oval 410"/>
            <p:cNvSpPr/>
            <p:nvPr/>
          </p:nvSpPr>
          <p:spPr>
            <a:xfrm rot="10800000">
              <a:off x="7254777" y="3501523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2" name="Oval 411"/>
            <p:cNvSpPr/>
            <p:nvPr/>
          </p:nvSpPr>
          <p:spPr>
            <a:xfrm rot="10800000">
              <a:off x="8918423" y="3734654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3" name="Oval 412"/>
            <p:cNvSpPr/>
            <p:nvPr/>
          </p:nvSpPr>
          <p:spPr>
            <a:xfrm rot="10800000">
              <a:off x="8380118" y="3425184"/>
              <a:ext cx="90372" cy="90372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4" name="Oval 413"/>
            <p:cNvSpPr/>
            <p:nvPr/>
          </p:nvSpPr>
          <p:spPr>
            <a:xfrm rot="10800000">
              <a:off x="6570746" y="3766919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5" name="Oval 414"/>
            <p:cNvSpPr/>
            <p:nvPr/>
          </p:nvSpPr>
          <p:spPr>
            <a:xfrm rot="10800000">
              <a:off x="6515893" y="3682200"/>
              <a:ext cx="39450" cy="3945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6" name="Oval 415"/>
            <p:cNvSpPr/>
            <p:nvPr/>
          </p:nvSpPr>
          <p:spPr>
            <a:xfrm rot="10800000">
              <a:off x="6616957" y="3697604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7" name="Oval 416"/>
            <p:cNvSpPr/>
            <p:nvPr/>
          </p:nvSpPr>
          <p:spPr>
            <a:xfrm rot="10800000">
              <a:off x="5575258" y="5420632"/>
              <a:ext cx="114770" cy="11477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8" name="Oval 417"/>
            <p:cNvSpPr/>
            <p:nvPr/>
          </p:nvSpPr>
          <p:spPr>
            <a:xfrm rot="10800000">
              <a:off x="5519732" y="5453972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9" name="Oval 418"/>
            <p:cNvSpPr/>
            <p:nvPr/>
          </p:nvSpPr>
          <p:spPr>
            <a:xfrm rot="10800000">
              <a:off x="5616965" y="5584349"/>
              <a:ext cx="72448" cy="78458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20" name="Oval 419"/>
            <p:cNvSpPr/>
            <p:nvPr/>
          </p:nvSpPr>
          <p:spPr>
            <a:xfrm rot="10800000">
              <a:off x="5636116" y="6148609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21" name="Oval 420"/>
            <p:cNvSpPr/>
            <p:nvPr/>
          </p:nvSpPr>
          <p:spPr>
            <a:xfrm rot="10800000">
              <a:off x="8378393" y="3532242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2616" name="Group 421"/>
          <p:cNvGrpSpPr>
            <a:grpSpLocks/>
          </p:cNvGrpSpPr>
          <p:nvPr/>
        </p:nvGrpSpPr>
        <p:grpSpPr bwMode="auto">
          <a:xfrm>
            <a:off x="5818188" y="3727450"/>
            <a:ext cx="2882900" cy="2878138"/>
            <a:chOff x="5817513" y="3726975"/>
            <a:chExt cx="2883969" cy="2878414"/>
          </a:xfrm>
        </p:grpSpPr>
        <p:sp>
          <p:nvSpPr>
            <p:cNvPr id="423" name="Oval 422"/>
            <p:cNvSpPr/>
            <p:nvPr userDrawn="1"/>
          </p:nvSpPr>
          <p:spPr>
            <a:xfrm rot="10800000">
              <a:off x="6154188" y="6491078"/>
              <a:ext cx="114342" cy="114311"/>
            </a:xfrm>
            <a:prstGeom prst="ellipse">
              <a:avLst/>
            </a:prstGeom>
            <a:solidFill>
              <a:schemeClr val="accent3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24" name="Oval 423"/>
            <p:cNvSpPr/>
            <p:nvPr userDrawn="1"/>
          </p:nvSpPr>
          <p:spPr>
            <a:xfrm rot="10800000">
              <a:off x="6932351" y="4171518"/>
              <a:ext cx="115930" cy="114311"/>
            </a:xfrm>
            <a:prstGeom prst="ellipse">
              <a:avLst/>
            </a:prstGeom>
            <a:solidFill>
              <a:schemeClr val="accent3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25" name="Oval 424"/>
            <p:cNvSpPr/>
            <p:nvPr userDrawn="1"/>
          </p:nvSpPr>
          <p:spPr>
            <a:xfrm rot="10800000">
              <a:off x="6824361" y="4230261"/>
              <a:ext cx="39702" cy="39691"/>
            </a:xfrm>
            <a:prstGeom prst="ellipse">
              <a:avLst/>
            </a:prstGeom>
            <a:solidFill>
              <a:schemeClr val="accent3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26" name="Oval 425"/>
            <p:cNvSpPr/>
            <p:nvPr userDrawn="1"/>
          </p:nvSpPr>
          <p:spPr>
            <a:xfrm rot="10800000">
              <a:off x="8661779" y="4177868"/>
              <a:ext cx="39703" cy="39692"/>
            </a:xfrm>
            <a:prstGeom prst="ellipse">
              <a:avLst/>
            </a:prstGeom>
            <a:solidFill>
              <a:schemeClr val="accent3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27" name="Oval 426"/>
            <p:cNvSpPr/>
            <p:nvPr userDrawn="1"/>
          </p:nvSpPr>
          <p:spPr>
            <a:xfrm rot="10800000">
              <a:off x="8514088" y="3726975"/>
              <a:ext cx="114342" cy="114311"/>
            </a:xfrm>
            <a:prstGeom prst="ellipse">
              <a:avLst/>
            </a:prstGeom>
            <a:solidFill>
              <a:schemeClr val="accent3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28" name="Oval 427"/>
            <p:cNvSpPr/>
            <p:nvPr userDrawn="1"/>
          </p:nvSpPr>
          <p:spPr>
            <a:xfrm rot="10800000">
              <a:off x="7197562" y="3742852"/>
              <a:ext cx="114342" cy="115899"/>
            </a:xfrm>
            <a:prstGeom prst="ellipse">
              <a:avLst/>
            </a:prstGeom>
            <a:solidFill>
              <a:schemeClr val="accent3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29" name="Oval 428"/>
            <p:cNvSpPr/>
            <p:nvPr userDrawn="1"/>
          </p:nvSpPr>
          <p:spPr>
            <a:xfrm rot="10800000">
              <a:off x="8205998" y="3858751"/>
              <a:ext cx="61935" cy="63506"/>
            </a:xfrm>
            <a:prstGeom prst="ellipse">
              <a:avLst/>
            </a:prstGeom>
            <a:solidFill>
              <a:schemeClr val="tx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30" name="Oval 429"/>
            <p:cNvSpPr/>
            <p:nvPr userDrawn="1"/>
          </p:nvSpPr>
          <p:spPr>
            <a:xfrm rot="10800000">
              <a:off x="6224064" y="4568431"/>
              <a:ext cx="117519" cy="117486"/>
            </a:xfrm>
            <a:prstGeom prst="ellipse">
              <a:avLst/>
            </a:prstGeom>
            <a:solidFill>
              <a:schemeClr val="accent3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31" name="Oval 430"/>
            <p:cNvSpPr/>
            <p:nvPr userDrawn="1"/>
          </p:nvSpPr>
          <p:spPr>
            <a:xfrm rot="10800000">
              <a:off x="7121333" y="3876214"/>
              <a:ext cx="38114" cy="39692"/>
            </a:xfrm>
            <a:prstGeom prst="ellipse">
              <a:avLst/>
            </a:prstGeom>
            <a:solidFill>
              <a:schemeClr val="tx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32" name="Oval 431"/>
            <p:cNvSpPr/>
            <p:nvPr userDrawn="1"/>
          </p:nvSpPr>
          <p:spPr>
            <a:xfrm rot="10800000">
              <a:off x="6214535" y="6192599"/>
              <a:ext cx="90521" cy="90496"/>
            </a:xfrm>
            <a:prstGeom prst="ellipse">
              <a:avLst/>
            </a:prstGeom>
            <a:solidFill>
              <a:schemeClr val="accent3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33" name="Oval 432"/>
            <p:cNvSpPr/>
            <p:nvPr userDrawn="1"/>
          </p:nvSpPr>
          <p:spPr>
            <a:xfrm rot="10800000">
              <a:off x="5844510" y="5563889"/>
              <a:ext cx="114342" cy="114311"/>
            </a:xfrm>
            <a:prstGeom prst="ellipse">
              <a:avLst/>
            </a:prstGeom>
            <a:solidFill>
              <a:schemeClr val="accent3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34" name="Oval 433"/>
            <p:cNvSpPr/>
            <p:nvPr userDrawn="1"/>
          </p:nvSpPr>
          <p:spPr>
            <a:xfrm rot="10800000">
              <a:off x="6192302" y="5257472"/>
              <a:ext cx="115930" cy="114311"/>
            </a:xfrm>
            <a:prstGeom prst="ellipse">
              <a:avLst/>
            </a:prstGeom>
            <a:solidFill>
              <a:schemeClr val="accent3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35" name="Oval 434"/>
            <p:cNvSpPr/>
            <p:nvPr userDrawn="1"/>
          </p:nvSpPr>
          <p:spPr>
            <a:xfrm rot="10800000">
              <a:off x="5965205" y="5551188"/>
              <a:ext cx="39703" cy="39691"/>
            </a:xfrm>
            <a:prstGeom prst="ellipse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36" name="Oval 435"/>
            <p:cNvSpPr/>
            <p:nvPr userDrawn="1"/>
          </p:nvSpPr>
          <p:spPr>
            <a:xfrm rot="10800000">
              <a:off x="5817513" y="5009798"/>
              <a:ext cx="53995" cy="53980"/>
            </a:xfrm>
            <a:prstGeom prst="ellipse">
              <a:avLst/>
            </a:prstGeom>
            <a:solidFill>
              <a:schemeClr val="accent3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37" name="Oval 436"/>
            <p:cNvSpPr/>
            <p:nvPr userDrawn="1"/>
          </p:nvSpPr>
          <p:spPr>
            <a:xfrm rot="10800000">
              <a:off x="6282822" y="6140206"/>
              <a:ext cx="46055" cy="46042"/>
            </a:xfrm>
            <a:prstGeom prst="ellipse">
              <a:avLst/>
            </a:prstGeom>
            <a:solidFill>
              <a:schemeClr val="accent3"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38" name="Rectangle 168"/>
          <p:cNvSpPr/>
          <p:nvPr/>
        </p:nvSpPr>
        <p:spPr>
          <a:xfrm rot="4104618">
            <a:off x="6380829" y="5801603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39" name="Rectangle 159"/>
          <p:cNvSpPr/>
          <p:nvPr/>
        </p:nvSpPr>
        <p:spPr>
          <a:xfrm rot="8177474">
            <a:off x="6823593" y="3960858"/>
            <a:ext cx="114770" cy="1734391"/>
          </a:xfrm>
          <a:custGeom>
            <a:avLst/>
            <a:gdLst/>
            <a:ahLst/>
            <a:cxnLst/>
            <a:rect l="l" t="t" r="r" b="b"/>
            <a:pathLst>
              <a:path w="45719" h="395859">
                <a:moveTo>
                  <a:pt x="45719" y="0"/>
                </a:moveTo>
                <a:lnTo>
                  <a:pt x="45719" y="395859"/>
                </a:lnTo>
                <a:lnTo>
                  <a:pt x="0" y="395859"/>
                </a:lnTo>
                <a:lnTo>
                  <a:pt x="0" y="4945"/>
                </a:lnTo>
                <a:lnTo>
                  <a:pt x="41682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0" name="Rectangle 160"/>
          <p:cNvSpPr/>
          <p:nvPr/>
        </p:nvSpPr>
        <p:spPr>
          <a:xfrm rot="8177474">
            <a:off x="7157512" y="3775635"/>
            <a:ext cx="54065" cy="2429529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1" name="Rectangle 173"/>
          <p:cNvSpPr/>
          <p:nvPr/>
        </p:nvSpPr>
        <p:spPr>
          <a:xfrm rot="8177474">
            <a:off x="7055538" y="3774580"/>
            <a:ext cx="102482" cy="1958142"/>
          </a:xfrm>
          <a:custGeom>
            <a:avLst/>
            <a:gdLst/>
            <a:ahLst/>
            <a:cxnLst/>
            <a:rect l="l" t="t" r="r" b="b"/>
            <a:pathLst>
              <a:path w="40824" h="510410">
                <a:moveTo>
                  <a:pt x="40824" y="2986"/>
                </a:moveTo>
                <a:lnTo>
                  <a:pt x="40824" y="510410"/>
                </a:lnTo>
                <a:lnTo>
                  <a:pt x="0" y="5104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2" name="Rectangle 190"/>
          <p:cNvSpPr/>
          <p:nvPr/>
        </p:nvSpPr>
        <p:spPr>
          <a:xfrm rot="13017426">
            <a:off x="8799691" y="3486808"/>
            <a:ext cx="90279" cy="1448600"/>
          </a:xfrm>
          <a:custGeom>
            <a:avLst/>
            <a:gdLst/>
            <a:ahLst/>
            <a:cxnLst/>
            <a:rect l="l" t="t" r="r" b="b"/>
            <a:pathLst>
              <a:path w="35963" h="321556">
                <a:moveTo>
                  <a:pt x="0" y="0"/>
                </a:moveTo>
                <a:lnTo>
                  <a:pt x="35963" y="1613"/>
                </a:lnTo>
                <a:lnTo>
                  <a:pt x="35963" y="321556"/>
                </a:lnTo>
                <a:lnTo>
                  <a:pt x="0" y="321556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3" name="Rectangle 191"/>
          <p:cNvSpPr/>
          <p:nvPr/>
        </p:nvSpPr>
        <p:spPr>
          <a:xfrm rot="13017426">
            <a:off x="8709853" y="4053337"/>
            <a:ext cx="60813" cy="967654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4" name="Rectangle 192"/>
          <p:cNvSpPr/>
          <p:nvPr/>
        </p:nvSpPr>
        <p:spPr>
          <a:xfrm rot="13017426">
            <a:off x="8537326" y="3722436"/>
            <a:ext cx="40949" cy="1408500"/>
          </a:xfrm>
          <a:custGeom>
            <a:avLst/>
            <a:gdLst/>
            <a:ahLst/>
            <a:cxnLst/>
            <a:rect l="l" t="t" r="r" b="b"/>
            <a:pathLst>
              <a:path w="16312" h="204626">
                <a:moveTo>
                  <a:pt x="0" y="2427"/>
                </a:moveTo>
                <a:lnTo>
                  <a:pt x="16312" y="0"/>
                </a:lnTo>
                <a:lnTo>
                  <a:pt x="16312" y="204626"/>
                </a:lnTo>
                <a:lnTo>
                  <a:pt x="0" y="204626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5" name="Donut 500"/>
          <p:cNvSpPr/>
          <p:nvPr/>
        </p:nvSpPr>
        <p:spPr>
          <a:xfrm rot="10800000">
            <a:off x="6821488" y="4606925"/>
            <a:ext cx="1985962" cy="1985963"/>
          </a:xfrm>
          <a:custGeom>
            <a:avLst/>
            <a:gdLst/>
            <a:ahLst/>
            <a:cxnLst/>
            <a:rect l="l" t="t" r="r" b="b"/>
            <a:pathLst>
              <a:path w="1986882" h="1986884">
                <a:moveTo>
                  <a:pt x="993441" y="1845446"/>
                </a:moveTo>
                <a:cubicBezTo>
                  <a:pt x="1463989" y="1845446"/>
                  <a:pt x="1845444" y="1463991"/>
                  <a:pt x="1845444" y="993442"/>
                </a:cubicBezTo>
                <a:cubicBezTo>
                  <a:pt x="1845444" y="522893"/>
                  <a:pt x="1463989" y="141438"/>
                  <a:pt x="993441" y="141438"/>
                </a:cubicBezTo>
                <a:cubicBezTo>
                  <a:pt x="522893" y="141438"/>
                  <a:pt x="141438" y="522893"/>
                  <a:pt x="141438" y="993442"/>
                </a:cubicBezTo>
                <a:cubicBezTo>
                  <a:pt x="141438" y="1463991"/>
                  <a:pt x="522893" y="1845446"/>
                  <a:pt x="993441" y="1845446"/>
                </a:cubicBezTo>
                <a:close/>
                <a:moveTo>
                  <a:pt x="993441" y="1881779"/>
                </a:moveTo>
                <a:cubicBezTo>
                  <a:pt x="502827" y="1881779"/>
                  <a:pt x="105105" y="1484057"/>
                  <a:pt x="105105" y="993442"/>
                </a:cubicBezTo>
                <a:cubicBezTo>
                  <a:pt x="105105" y="502827"/>
                  <a:pt x="502827" y="105105"/>
                  <a:pt x="993441" y="105105"/>
                </a:cubicBezTo>
                <a:cubicBezTo>
                  <a:pt x="1484055" y="105105"/>
                  <a:pt x="1881777" y="502827"/>
                  <a:pt x="1881777" y="993442"/>
                </a:cubicBezTo>
                <a:cubicBezTo>
                  <a:pt x="1881777" y="1484057"/>
                  <a:pt x="1484055" y="1881779"/>
                  <a:pt x="993441" y="1881779"/>
                </a:cubicBezTo>
                <a:close/>
                <a:moveTo>
                  <a:pt x="993441" y="1923860"/>
                </a:moveTo>
                <a:cubicBezTo>
                  <a:pt x="1507296" y="1923860"/>
                  <a:pt x="1923858" y="1507298"/>
                  <a:pt x="1923858" y="993442"/>
                </a:cubicBezTo>
                <a:cubicBezTo>
                  <a:pt x="1923858" y="479586"/>
                  <a:pt x="1507296" y="63024"/>
                  <a:pt x="993441" y="63024"/>
                </a:cubicBezTo>
                <a:cubicBezTo>
                  <a:pt x="479586" y="63024"/>
                  <a:pt x="63024" y="479586"/>
                  <a:pt x="63024" y="993442"/>
                </a:cubicBezTo>
                <a:cubicBezTo>
                  <a:pt x="63024" y="1507298"/>
                  <a:pt x="479586" y="1923860"/>
                  <a:pt x="993441" y="1923860"/>
                </a:cubicBezTo>
                <a:close/>
                <a:moveTo>
                  <a:pt x="993441" y="1986884"/>
                </a:moveTo>
                <a:cubicBezTo>
                  <a:pt x="444779" y="1986884"/>
                  <a:pt x="0" y="1542105"/>
                  <a:pt x="0" y="993442"/>
                </a:cubicBezTo>
                <a:cubicBezTo>
                  <a:pt x="0" y="444779"/>
                  <a:pt x="444779" y="0"/>
                  <a:pt x="993441" y="0"/>
                </a:cubicBezTo>
                <a:cubicBezTo>
                  <a:pt x="1542103" y="0"/>
                  <a:pt x="1986882" y="444779"/>
                  <a:pt x="1986882" y="993442"/>
                </a:cubicBezTo>
                <a:cubicBezTo>
                  <a:pt x="1986882" y="1542105"/>
                  <a:pt x="1542103" y="1986884"/>
                  <a:pt x="993441" y="1986884"/>
                </a:cubicBezTo>
                <a:close/>
              </a:path>
            </a:pathLst>
          </a:cu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6" name="Donut 502"/>
          <p:cNvSpPr/>
          <p:nvPr/>
        </p:nvSpPr>
        <p:spPr>
          <a:xfrm rot="10800000">
            <a:off x="6575425" y="4360863"/>
            <a:ext cx="2362200" cy="2308225"/>
          </a:xfrm>
          <a:custGeom>
            <a:avLst/>
            <a:gdLst/>
            <a:ahLst/>
            <a:cxnLst/>
            <a:rect l="l" t="t" r="r" b="b"/>
            <a:pathLst>
              <a:path w="2363294" h="2308532">
                <a:moveTo>
                  <a:pt x="0" y="764301"/>
                </a:moveTo>
                <a:lnTo>
                  <a:pt x="0" y="548745"/>
                </a:lnTo>
                <a:cubicBezTo>
                  <a:pt x="105477" y="318140"/>
                  <a:pt x="280645" y="126318"/>
                  <a:pt x="498770" y="0"/>
                </a:cubicBezTo>
                <a:lnTo>
                  <a:pt x="660164" y="0"/>
                </a:lnTo>
                <a:cubicBezTo>
                  <a:pt x="338131" y="139329"/>
                  <a:pt x="91715" y="420121"/>
                  <a:pt x="0" y="764301"/>
                </a:cubicBezTo>
                <a:close/>
                <a:moveTo>
                  <a:pt x="1123826" y="2209822"/>
                </a:moveTo>
                <a:cubicBezTo>
                  <a:pt x="558261" y="2209822"/>
                  <a:pt x="88823" y="1798248"/>
                  <a:pt x="0" y="1258052"/>
                </a:cubicBezTo>
                <a:lnTo>
                  <a:pt x="0" y="880074"/>
                </a:lnTo>
                <a:cubicBezTo>
                  <a:pt x="66665" y="472621"/>
                  <a:pt x="350379" y="138419"/>
                  <a:pt x="728836" y="0"/>
                </a:cubicBezTo>
                <a:lnTo>
                  <a:pt x="805535" y="0"/>
                </a:lnTo>
                <a:cubicBezTo>
                  <a:pt x="344312" y="136481"/>
                  <a:pt x="8073" y="563506"/>
                  <a:pt x="8073" y="1069063"/>
                </a:cubicBezTo>
                <a:cubicBezTo>
                  <a:pt x="8073" y="1685277"/>
                  <a:pt x="507613" y="2184817"/>
                  <a:pt x="1123826" y="2184817"/>
                </a:cubicBezTo>
                <a:cubicBezTo>
                  <a:pt x="1740039" y="2184817"/>
                  <a:pt x="2239579" y="1685277"/>
                  <a:pt x="2239579" y="1069063"/>
                </a:cubicBezTo>
                <a:cubicBezTo>
                  <a:pt x="2239579" y="563506"/>
                  <a:pt x="1903340" y="136481"/>
                  <a:pt x="1442117" y="0"/>
                </a:cubicBezTo>
                <a:lnTo>
                  <a:pt x="1518816" y="0"/>
                </a:lnTo>
                <a:cubicBezTo>
                  <a:pt x="1954394" y="159531"/>
                  <a:pt x="2264584" y="578073"/>
                  <a:pt x="2264584" y="1069063"/>
                </a:cubicBezTo>
                <a:cubicBezTo>
                  <a:pt x="2264584" y="1699087"/>
                  <a:pt x="1753849" y="2209822"/>
                  <a:pt x="1123826" y="2209822"/>
                </a:cubicBezTo>
                <a:close/>
                <a:moveTo>
                  <a:pt x="1123826" y="2308532"/>
                </a:moveTo>
                <a:cubicBezTo>
                  <a:pt x="625333" y="2308532"/>
                  <a:pt x="195572" y="2014253"/>
                  <a:pt x="0" y="1589381"/>
                </a:cubicBezTo>
                <a:lnTo>
                  <a:pt x="0" y="1373826"/>
                </a:lnTo>
                <a:cubicBezTo>
                  <a:pt x="132797" y="1869864"/>
                  <a:pt x="585725" y="2234536"/>
                  <a:pt x="1123826" y="2234536"/>
                </a:cubicBezTo>
                <a:cubicBezTo>
                  <a:pt x="1767498" y="2234536"/>
                  <a:pt x="2289298" y="1712736"/>
                  <a:pt x="2289298" y="1069063"/>
                </a:cubicBezTo>
                <a:cubicBezTo>
                  <a:pt x="2289298" y="590243"/>
                  <a:pt x="2000551" y="178864"/>
                  <a:pt x="1587489" y="0"/>
                </a:cubicBezTo>
                <a:lnTo>
                  <a:pt x="1748882" y="0"/>
                </a:lnTo>
                <a:cubicBezTo>
                  <a:pt x="2116714" y="214037"/>
                  <a:pt x="2363294" y="612754"/>
                  <a:pt x="2363294" y="1069063"/>
                </a:cubicBezTo>
                <a:cubicBezTo>
                  <a:pt x="2363294" y="1753603"/>
                  <a:pt x="1808365" y="2308532"/>
                  <a:pt x="1123826" y="230853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7" name="Rectangle 168"/>
          <p:cNvSpPr/>
          <p:nvPr/>
        </p:nvSpPr>
        <p:spPr>
          <a:xfrm rot="4104618">
            <a:off x="7369079" y="5382773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8" name="Rectangle 168"/>
          <p:cNvSpPr/>
          <p:nvPr/>
        </p:nvSpPr>
        <p:spPr>
          <a:xfrm rot="4104618">
            <a:off x="7536670" y="5390971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49" name="Rectangle 160"/>
          <p:cNvSpPr/>
          <p:nvPr/>
        </p:nvSpPr>
        <p:spPr>
          <a:xfrm rot="5640000">
            <a:off x="6463303" y="5181943"/>
            <a:ext cx="45720" cy="698736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50" name="Rectangle 168"/>
          <p:cNvSpPr/>
          <p:nvPr/>
        </p:nvSpPr>
        <p:spPr>
          <a:xfrm rot="18506812">
            <a:off x="8340694" y="5495675"/>
            <a:ext cx="159464" cy="963015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51" name="Rectangle 191"/>
          <p:cNvSpPr/>
          <p:nvPr/>
        </p:nvSpPr>
        <p:spPr>
          <a:xfrm rot="14880000">
            <a:off x="8448031" y="4850739"/>
            <a:ext cx="60813" cy="967654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2670" name="Group 451"/>
          <p:cNvGrpSpPr>
            <a:grpSpLocks/>
          </p:cNvGrpSpPr>
          <p:nvPr/>
        </p:nvGrpSpPr>
        <p:grpSpPr bwMode="auto">
          <a:xfrm rot="202564">
            <a:off x="7807325" y="2992438"/>
            <a:ext cx="139700" cy="569912"/>
            <a:chOff x="7807643" y="2991816"/>
            <a:chExt cx="139632" cy="570227"/>
          </a:xfrm>
        </p:grpSpPr>
        <p:sp>
          <p:nvSpPr>
            <p:cNvPr id="453" name="Rectangle 159"/>
            <p:cNvSpPr/>
            <p:nvPr userDrawn="1"/>
          </p:nvSpPr>
          <p:spPr>
            <a:xfrm>
              <a:off x="7807643" y="3174755"/>
              <a:ext cx="51140" cy="387288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54" name="Rectangle 159"/>
            <p:cNvSpPr/>
            <p:nvPr userDrawn="1"/>
          </p:nvSpPr>
          <p:spPr>
            <a:xfrm>
              <a:off x="7880155" y="2991816"/>
              <a:ext cx="67120" cy="562733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2677" name="Group 454"/>
          <p:cNvGrpSpPr>
            <a:grpSpLocks/>
          </p:cNvGrpSpPr>
          <p:nvPr/>
        </p:nvGrpSpPr>
        <p:grpSpPr bwMode="auto">
          <a:xfrm rot="-4914498">
            <a:off x="5434806" y="4934744"/>
            <a:ext cx="141288" cy="590550"/>
            <a:chOff x="7807643" y="3003723"/>
            <a:chExt cx="141412" cy="562733"/>
          </a:xfrm>
        </p:grpSpPr>
        <p:sp>
          <p:nvSpPr>
            <p:cNvPr id="456" name="Rectangle 159"/>
            <p:cNvSpPr/>
            <p:nvPr userDrawn="1"/>
          </p:nvSpPr>
          <p:spPr>
            <a:xfrm>
              <a:off x="7807643" y="3174755"/>
              <a:ext cx="51140" cy="387288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57" name="Rectangle 159"/>
            <p:cNvSpPr/>
            <p:nvPr userDrawn="1"/>
          </p:nvSpPr>
          <p:spPr>
            <a:xfrm>
              <a:off x="7881935" y="3003723"/>
              <a:ext cx="67120" cy="562733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58" name="Donut 21"/>
          <p:cNvSpPr/>
          <p:nvPr/>
        </p:nvSpPr>
        <p:spPr>
          <a:xfrm>
            <a:off x="4821238" y="2606675"/>
            <a:ext cx="4135437" cy="4059238"/>
          </a:xfrm>
          <a:custGeom>
            <a:avLst/>
            <a:gdLst/>
            <a:ahLst/>
            <a:cxnLst/>
            <a:rect l="l" t="t" r="r" b="b"/>
            <a:pathLst>
              <a:path w="4135598" h="4059175">
                <a:moveTo>
                  <a:pt x="2992941" y="0"/>
                </a:moveTo>
                <a:cubicBezTo>
                  <a:pt x="3397765" y="0"/>
                  <a:pt x="3783817" y="80373"/>
                  <a:pt x="4135598" y="227027"/>
                </a:cubicBezTo>
                <a:lnTo>
                  <a:pt x="4135598" y="831212"/>
                </a:lnTo>
                <a:cubicBezTo>
                  <a:pt x="3794952" y="649515"/>
                  <a:pt x="3405899" y="547169"/>
                  <a:pt x="2992941" y="547169"/>
                </a:cubicBezTo>
                <a:cubicBezTo>
                  <a:pt x="1642178" y="547169"/>
                  <a:pt x="547169" y="1642178"/>
                  <a:pt x="547169" y="2992941"/>
                </a:cubicBezTo>
                <a:cubicBezTo>
                  <a:pt x="547169" y="3375668"/>
                  <a:pt x="635079" y="3737862"/>
                  <a:pt x="794397" y="4059175"/>
                </a:cubicBezTo>
                <a:lnTo>
                  <a:pt x="199056" y="4059175"/>
                </a:lnTo>
                <a:cubicBezTo>
                  <a:pt x="69348" y="3728812"/>
                  <a:pt x="0" y="3368975"/>
                  <a:pt x="0" y="2992941"/>
                </a:cubicBezTo>
                <a:cubicBezTo>
                  <a:pt x="0" y="1339985"/>
                  <a:pt x="1339985" y="0"/>
                  <a:pt x="2992941" y="0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59" name="Donut 175"/>
          <p:cNvSpPr/>
          <p:nvPr/>
        </p:nvSpPr>
        <p:spPr>
          <a:xfrm>
            <a:off x="4489450" y="2274888"/>
            <a:ext cx="4467225" cy="4391025"/>
          </a:xfrm>
          <a:custGeom>
            <a:avLst/>
            <a:gdLst/>
            <a:ahLst/>
            <a:cxnLst/>
            <a:rect l="l" t="t" r="r" b="b"/>
            <a:pathLst>
              <a:path w="4468107" h="4391684">
                <a:moveTo>
                  <a:pt x="3325450" y="0"/>
                </a:moveTo>
                <a:cubicBezTo>
                  <a:pt x="3727444" y="0"/>
                  <a:pt x="4112778" y="71329"/>
                  <a:pt x="4468107" y="205786"/>
                </a:cubicBezTo>
                <a:lnTo>
                  <a:pt x="4468107" y="343552"/>
                </a:lnTo>
                <a:cubicBezTo>
                  <a:pt x="4114189" y="204115"/>
                  <a:pt x="3728534" y="129493"/>
                  <a:pt x="3325450" y="129493"/>
                </a:cubicBezTo>
                <a:cubicBezTo>
                  <a:pt x="1560372" y="129493"/>
                  <a:pt x="129493" y="1560372"/>
                  <a:pt x="129493" y="3325450"/>
                </a:cubicBezTo>
                <a:cubicBezTo>
                  <a:pt x="129493" y="3699790"/>
                  <a:pt x="193852" y="4059099"/>
                  <a:pt x="315580" y="4391684"/>
                </a:cubicBezTo>
                <a:lnTo>
                  <a:pt x="177815" y="4391684"/>
                </a:lnTo>
                <a:cubicBezTo>
                  <a:pt x="61508" y="4057675"/>
                  <a:pt x="0" y="3698746"/>
                  <a:pt x="0" y="3325450"/>
                </a:cubicBezTo>
                <a:cubicBezTo>
                  <a:pt x="0" y="1488855"/>
                  <a:pt x="1488855" y="0"/>
                  <a:pt x="3325450" y="0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0" name="Donut 178"/>
          <p:cNvSpPr/>
          <p:nvPr/>
        </p:nvSpPr>
        <p:spPr>
          <a:xfrm>
            <a:off x="4197350" y="1995488"/>
            <a:ext cx="4759325" cy="4670425"/>
          </a:xfrm>
          <a:custGeom>
            <a:avLst/>
            <a:gdLst/>
            <a:ahLst/>
            <a:cxnLst/>
            <a:rect l="l" t="t" r="r" b="b"/>
            <a:pathLst>
              <a:path w="4759053" h="4670932">
                <a:moveTo>
                  <a:pt x="3616396" y="0"/>
                </a:moveTo>
                <a:cubicBezTo>
                  <a:pt x="4015825" y="0"/>
                  <a:pt x="4400129" y="64546"/>
                  <a:pt x="4759053" y="184742"/>
                </a:cubicBezTo>
                <a:lnTo>
                  <a:pt x="4759053" y="433676"/>
                </a:lnTo>
                <a:cubicBezTo>
                  <a:pt x="4402249" y="305499"/>
                  <a:pt x="4017480" y="235891"/>
                  <a:pt x="3616396" y="235891"/>
                </a:cubicBezTo>
                <a:cubicBezTo>
                  <a:pt x="1749395" y="235891"/>
                  <a:pt x="235891" y="1744157"/>
                  <a:pt x="235891" y="3604698"/>
                </a:cubicBezTo>
                <a:cubicBezTo>
                  <a:pt x="235891" y="3977453"/>
                  <a:pt x="296642" y="4336068"/>
                  <a:pt x="409756" y="4670932"/>
                </a:cubicBezTo>
                <a:lnTo>
                  <a:pt x="160964" y="4670932"/>
                </a:lnTo>
                <a:cubicBezTo>
                  <a:pt x="56291" y="4333999"/>
                  <a:pt x="0" y="3975901"/>
                  <a:pt x="0" y="3604698"/>
                </a:cubicBezTo>
                <a:cubicBezTo>
                  <a:pt x="0" y="1613878"/>
                  <a:pt x="1619116" y="0"/>
                  <a:pt x="3616396" y="0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1" name="Donut 179"/>
          <p:cNvSpPr/>
          <p:nvPr/>
        </p:nvSpPr>
        <p:spPr>
          <a:xfrm>
            <a:off x="3989388" y="1774825"/>
            <a:ext cx="4967287" cy="4891088"/>
          </a:xfrm>
          <a:custGeom>
            <a:avLst/>
            <a:gdLst/>
            <a:ahLst/>
            <a:cxnLst/>
            <a:rect l="l" t="t" r="r" b="b"/>
            <a:pathLst>
              <a:path w="4966871" h="4890448">
                <a:moveTo>
                  <a:pt x="3824214" y="0"/>
                </a:moveTo>
                <a:cubicBezTo>
                  <a:pt x="4222244" y="0"/>
                  <a:pt x="4606071" y="60809"/>
                  <a:pt x="4966871" y="173774"/>
                </a:cubicBezTo>
                <a:lnTo>
                  <a:pt x="4966871" y="242566"/>
                </a:lnTo>
                <a:cubicBezTo>
                  <a:pt x="4606658" y="127162"/>
                  <a:pt x="4222676" y="65165"/>
                  <a:pt x="3824214" y="65165"/>
                </a:cubicBezTo>
                <a:cubicBezTo>
                  <a:pt x="1748149" y="65165"/>
                  <a:pt x="65165" y="1748149"/>
                  <a:pt x="65165" y="3824214"/>
                </a:cubicBezTo>
                <a:cubicBezTo>
                  <a:pt x="65165" y="4194675"/>
                  <a:pt x="118755" y="4552618"/>
                  <a:pt x="219514" y="4890448"/>
                </a:cubicBezTo>
                <a:lnTo>
                  <a:pt x="151776" y="4890448"/>
                </a:lnTo>
                <a:cubicBezTo>
                  <a:pt x="52589" y="4552236"/>
                  <a:pt x="0" y="4194367"/>
                  <a:pt x="0" y="3824214"/>
                </a:cubicBezTo>
                <a:cubicBezTo>
                  <a:pt x="0" y="1712159"/>
                  <a:pt x="1712159" y="0"/>
                  <a:pt x="3824214" y="0"/>
                </a:cubicBezTo>
                <a:close/>
              </a:path>
            </a:pathLst>
          </a:cu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62" name="Freeform 461"/>
          <p:cNvSpPr>
            <a:spLocks noEditPoints="1"/>
          </p:cNvSpPr>
          <p:nvPr/>
        </p:nvSpPr>
        <p:spPr bwMode="auto">
          <a:xfrm>
            <a:off x="458788" y="454025"/>
            <a:ext cx="530225" cy="541338"/>
          </a:xfrm>
          <a:custGeom>
            <a:avLst/>
            <a:gdLst>
              <a:gd name="T0" fmla="*/ 68 w 445"/>
              <a:gd name="T1" fmla="*/ 368 h 454"/>
              <a:gd name="T2" fmla="*/ 18 w 445"/>
              <a:gd name="T3" fmla="*/ 441 h 454"/>
              <a:gd name="T4" fmla="*/ 46 w 445"/>
              <a:gd name="T5" fmla="*/ 454 h 454"/>
              <a:gd name="T6" fmla="*/ 57 w 445"/>
              <a:gd name="T7" fmla="*/ 408 h 454"/>
              <a:gd name="T8" fmla="*/ 80 w 445"/>
              <a:gd name="T9" fmla="*/ 380 h 454"/>
              <a:gd name="T10" fmla="*/ 81 w 445"/>
              <a:gd name="T11" fmla="*/ 379 h 454"/>
              <a:gd name="T12" fmla="*/ 69 w 445"/>
              <a:gd name="T13" fmla="*/ 369 h 454"/>
              <a:gd name="T14" fmla="*/ 68 w 445"/>
              <a:gd name="T15" fmla="*/ 368 h 454"/>
              <a:gd name="T16" fmla="*/ 133 w 445"/>
              <a:gd name="T17" fmla="*/ 139 h 454"/>
              <a:gd name="T18" fmla="*/ 133 w 445"/>
              <a:gd name="T19" fmla="*/ 139 h 454"/>
              <a:gd name="T20" fmla="*/ 96 w 445"/>
              <a:gd name="T21" fmla="*/ 164 h 454"/>
              <a:gd name="T22" fmla="*/ 65 w 445"/>
              <a:gd name="T23" fmla="*/ 364 h 454"/>
              <a:gd name="T24" fmla="*/ 68 w 445"/>
              <a:gd name="T25" fmla="*/ 368 h 454"/>
              <a:gd name="T26" fmla="*/ 71 w 445"/>
              <a:gd name="T27" fmla="*/ 365 h 454"/>
              <a:gd name="T28" fmla="*/ 92 w 445"/>
              <a:gd name="T29" fmla="*/ 335 h 454"/>
              <a:gd name="T30" fmla="*/ 91 w 445"/>
              <a:gd name="T31" fmla="*/ 336 h 454"/>
              <a:gd name="T32" fmla="*/ 91 w 445"/>
              <a:gd name="T33" fmla="*/ 235 h 454"/>
              <a:gd name="T34" fmla="*/ 99 w 445"/>
              <a:gd name="T35" fmla="*/ 327 h 454"/>
              <a:gd name="T36" fmla="*/ 97 w 445"/>
              <a:gd name="T37" fmla="*/ 329 h 454"/>
              <a:gd name="T38" fmla="*/ 153 w 445"/>
              <a:gd name="T39" fmla="*/ 272 h 454"/>
              <a:gd name="T40" fmla="*/ 154 w 445"/>
              <a:gd name="T41" fmla="*/ 194 h 454"/>
              <a:gd name="T42" fmla="*/ 158 w 445"/>
              <a:gd name="T43" fmla="*/ 267 h 454"/>
              <a:gd name="T44" fmla="*/ 213 w 445"/>
              <a:gd name="T45" fmla="*/ 219 h 454"/>
              <a:gd name="T46" fmla="*/ 214 w 445"/>
              <a:gd name="T47" fmla="*/ 163 h 454"/>
              <a:gd name="T48" fmla="*/ 217 w 445"/>
              <a:gd name="T49" fmla="*/ 216 h 454"/>
              <a:gd name="T50" fmla="*/ 296 w 445"/>
              <a:gd name="T51" fmla="*/ 154 h 454"/>
              <a:gd name="T52" fmla="*/ 222 w 445"/>
              <a:gd name="T53" fmla="*/ 219 h 454"/>
              <a:gd name="T54" fmla="*/ 271 w 445"/>
              <a:gd name="T55" fmla="*/ 218 h 454"/>
              <a:gd name="T56" fmla="*/ 218 w 445"/>
              <a:gd name="T57" fmla="*/ 223 h 454"/>
              <a:gd name="T58" fmla="*/ 166 w 445"/>
              <a:gd name="T59" fmla="*/ 277 h 454"/>
              <a:gd name="T60" fmla="*/ 233 w 445"/>
              <a:gd name="T61" fmla="*/ 275 h 454"/>
              <a:gd name="T62" fmla="*/ 160 w 445"/>
              <a:gd name="T63" fmla="*/ 283 h 454"/>
              <a:gd name="T64" fmla="*/ 109 w 445"/>
              <a:gd name="T65" fmla="*/ 343 h 454"/>
              <a:gd name="T66" fmla="*/ 199 w 445"/>
              <a:gd name="T67" fmla="*/ 342 h 454"/>
              <a:gd name="T68" fmla="*/ 103 w 445"/>
              <a:gd name="T69" fmla="*/ 351 h 454"/>
              <a:gd name="T70" fmla="*/ 90 w 445"/>
              <a:gd name="T71" fmla="*/ 366 h 454"/>
              <a:gd name="T72" fmla="*/ 81 w 445"/>
              <a:gd name="T73" fmla="*/ 379 h 454"/>
              <a:gd name="T74" fmla="*/ 81 w 445"/>
              <a:gd name="T75" fmla="*/ 379 h 454"/>
              <a:gd name="T76" fmla="*/ 264 w 445"/>
              <a:gd name="T77" fmla="*/ 359 h 454"/>
              <a:gd name="T78" fmla="*/ 317 w 445"/>
              <a:gd name="T79" fmla="*/ 277 h 454"/>
              <a:gd name="T80" fmla="*/ 317 w 445"/>
              <a:gd name="T81" fmla="*/ 277 h 454"/>
              <a:gd name="T82" fmla="*/ 318 w 445"/>
              <a:gd name="T83" fmla="*/ 274 h 454"/>
              <a:gd name="T84" fmla="*/ 319 w 445"/>
              <a:gd name="T85" fmla="*/ 269 h 454"/>
              <a:gd name="T86" fmla="*/ 445 w 445"/>
              <a:gd name="T87" fmla="*/ 59 h 454"/>
              <a:gd name="T88" fmla="*/ 133 w 445"/>
              <a:gd name="T89" fmla="*/ 139 h 454"/>
              <a:gd name="T90" fmla="*/ 36 w 445"/>
              <a:gd name="T91" fmla="*/ 341 h 454"/>
              <a:gd name="T92" fmla="*/ 84 w 445"/>
              <a:gd name="T93" fmla="*/ 158 h 454"/>
              <a:gd name="T94" fmla="*/ 105 w 445"/>
              <a:gd name="T95" fmla="*/ 143 h 454"/>
              <a:gd name="T96" fmla="*/ 104 w 445"/>
              <a:gd name="T97" fmla="*/ 132 h 454"/>
              <a:gd name="T98" fmla="*/ 105 w 445"/>
              <a:gd name="T99" fmla="*/ 143 h 454"/>
              <a:gd name="T100" fmla="*/ 112 w 445"/>
              <a:gd name="T101" fmla="*/ 138 h 454"/>
              <a:gd name="T102" fmla="*/ 112 w 445"/>
              <a:gd name="T103" fmla="*/ 138 h 454"/>
              <a:gd name="T104" fmla="*/ 115 w 445"/>
              <a:gd name="T105" fmla="*/ 136 h 454"/>
              <a:gd name="T106" fmla="*/ 121 w 445"/>
              <a:gd name="T107" fmla="*/ 133 h 454"/>
              <a:gd name="T108" fmla="*/ 122 w 445"/>
              <a:gd name="T109" fmla="*/ 132 h 454"/>
              <a:gd name="T110" fmla="*/ 161 w 445"/>
              <a:gd name="T111" fmla="*/ 113 h 454"/>
              <a:gd name="T112" fmla="*/ 88 w 445"/>
              <a:gd name="T113" fmla="*/ 0 h 454"/>
              <a:gd name="T114" fmla="*/ 27 w 445"/>
              <a:gd name="T115" fmla="*/ 174 h 454"/>
              <a:gd name="T116" fmla="*/ 25 w 445"/>
              <a:gd name="T117" fmla="*/ 177 h 454"/>
              <a:gd name="T118" fmla="*/ 23 w 445"/>
              <a:gd name="T119" fmla="*/ 178 h 454"/>
              <a:gd name="T120" fmla="*/ 24 w 445"/>
              <a:gd name="T121" fmla="*/ 178 h 454"/>
              <a:gd name="T122" fmla="*/ 1 w 445"/>
              <a:gd name="T123" fmla="*/ 249 h 454"/>
              <a:gd name="T124" fmla="*/ 36 w 445"/>
              <a:gd name="T125" fmla="*/ 341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5" h="454">
                <a:moveTo>
                  <a:pt x="68" y="368"/>
                </a:moveTo>
                <a:cubicBezTo>
                  <a:pt x="53" y="383"/>
                  <a:pt x="27" y="413"/>
                  <a:pt x="18" y="441"/>
                </a:cubicBezTo>
                <a:cubicBezTo>
                  <a:pt x="46" y="454"/>
                  <a:pt x="46" y="454"/>
                  <a:pt x="46" y="454"/>
                </a:cubicBezTo>
                <a:cubicBezTo>
                  <a:pt x="46" y="454"/>
                  <a:pt x="47" y="431"/>
                  <a:pt x="57" y="408"/>
                </a:cubicBezTo>
                <a:cubicBezTo>
                  <a:pt x="62" y="398"/>
                  <a:pt x="69" y="387"/>
                  <a:pt x="80" y="380"/>
                </a:cubicBezTo>
                <a:cubicBezTo>
                  <a:pt x="80" y="379"/>
                  <a:pt x="80" y="379"/>
                  <a:pt x="81" y="379"/>
                </a:cubicBezTo>
                <a:cubicBezTo>
                  <a:pt x="76" y="376"/>
                  <a:pt x="73" y="372"/>
                  <a:pt x="69" y="369"/>
                </a:cubicBezTo>
                <a:cubicBezTo>
                  <a:pt x="69" y="368"/>
                  <a:pt x="68" y="368"/>
                  <a:pt x="68" y="368"/>
                </a:cubicBezTo>
                <a:close/>
                <a:moveTo>
                  <a:pt x="133" y="139"/>
                </a:moveTo>
                <a:cubicBezTo>
                  <a:pt x="133" y="139"/>
                  <a:pt x="133" y="139"/>
                  <a:pt x="133" y="139"/>
                </a:cubicBezTo>
                <a:cubicBezTo>
                  <a:pt x="120" y="145"/>
                  <a:pt x="108" y="154"/>
                  <a:pt x="96" y="164"/>
                </a:cubicBezTo>
                <a:cubicBezTo>
                  <a:pt x="32" y="221"/>
                  <a:pt x="18" y="310"/>
                  <a:pt x="65" y="364"/>
                </a:cubicBezTo>
                <a:cubicBezTo>
                  <a:pt x="66" y="365"/>
                  <a:pt x="67" y="366"/>
                  <a:pt x="68" y="368"/>
                </a:cubicBezTo>
                <a:cubicBezTo>
                  <a:pt x="69" y="367"/>
                  <a:pt x="70" y="366"/>
                  <a:pt x="71" y="365"/>
                </a:cubicBezTo>
                <a:cubicBezTo>
                  <a:pt x="76" y="355"/>
                  <a:pt x="83" y="345"/>
                  <a:pt x="92" y="335"/>
                </a:cubicBezTo>
                <a:cubicBezTo>
                  <a:pt x="91" y="336"/>
                  <a:pt x="91" y="336"/>
                  <a:pt x="91" y="336"/>
                </a:cubicBezTo>
                <a:cubicBezTo>
                  <a:pt x="91" y="336"/>
                  <a:pt x="77" y="295"/>
                  <a:pt x="91" y="235"/>
                </a:cubicBezTo>
                <a:cubicBezTo>
                  <a:pt x="91" y="235"/>
                  <a:pt x="90" y="325"/>
                  <a:pt x="99" y="327"/>
                </a:cubicBezTo>
                <a:cubicBezTo>
                  <a:pt x="97" y="329"/>
                  <a:pt x="97" y="329"/>
                  <a:pt x="97" y="329"/>
                </a:cubicBezTo>
                <a:cubicBezTo>
                  <a:pt x="112" y="311"/>
                  <a:pt x="132" y="291"/>
                  <a:pt x="153" y="272"/>
                </a:cubicBezTo>
                <a:cubicBezTo>
                  <a:pt x="150" y="262"/>
                  <a:pt x="144" y="233"/>
                  <a:pt x="154" y="194"/>
                </a:cubicBezTo>
                <a:cubicBezTo>
                  <a:pt x="154" y="194"/>
                  <a:pt x="153" y="256"/>
                  <a:pt x="158" y="267"/>
                </a:cubicBezTo>
                <a:cubicBezTo>
                  <a:pt x="177" y="250"/>
                  <a:pt x="195" y="234"/>
                  <a:pt x="213" y="219"/>
                </a:cubicBezTo>
                <a:cubicBezTo>
                  <a:pt x="211" y="210"/>
                  <a:pt x="208" y="190"/>
                  <a:pt x="214" y="163"/>
                </a:cubicBezTo>
                <a:cubicBezTo>
                  <a:pt x="214" y="163"/>
                  <a:pt x="214" y="205"/>
                  <a:pt x="217" y="216"/>
                </a:cubicBezTo>
                <a:cubicBezTo>
                  <a:pt x="261" y="180"/>
                  <a:pt x="296" y="154"/>
                  <a:pt x="296" y="154"/>
                </a:cubicBezTo>
                <a:cubicBezTo>
                  <a:pt x="270" y="175"/>
                  <a:pt x="245" y="197"/>
                  <a:pt x="222" y="219"/>
                </a:cubicBezTo>
                <a:cubicBezTo>
                  <a:pt x="237" y="221"/>
                  <a:pt x="271" y="218"/>
                  <a:pt x="271" y="218"/>
                </a:cubicBezTo>
                <a:cubicBezTo>
                  <a:pt x="247" y="225"/>
                  <a:pt x="228" y="224"/>
                  <a:pt x="218" y="223"/>
                </a:cubicBezTo>
                <a:cubicBezTo>
                  <a:pt x="199" y="241"/>
                  <a:pt x="181" y="260"/>
                  <a:pt x="166" y="277"/>
                </a:cubicBezTo>
                <a:cubicBezTo>
                  <a:pt x="185" y="279"/>
                  <a:pt x="233" y="275"/>
                  <a:pt x="233" y="275"/>
                </a:cubicBezTo>
                <a:cubicBezTo>
                  <a:pt x="200" y="285"/>
                  <a:pt x="174" y="284"/>
                  <a:pt x="160" y="283"/>
                </a:cubicBezTo>
                <a:cubicBezTo>
                  <a:pt x="140" y="305"/>
                  <a:pt x="123" y="326"/>
                  <a:pt x="109" y="343"/>
                </a:cubicBezTo>
                <a:cubicBezTo>
                  <a:pt x="122" y="349"/>
                  <a:pt x="199" y="342"/>
                  <a:pt x="199" y="342"/>
                </a:cubicBezTo>
                <a:cubicBezTo>
                  <a:pt x="151" y="358"/>
                  <a:pt x="115" y="353"/>
                  <a:pt x="103" y="351"/>
                </a:cubicBezTo>
                <a:cubicBezTo>
                  <a:pt x="98" y="356"/>
                  <a:pt x="94" y="361"/>
                  <a:pt x="90" y="366"/>
                </a:cubicBezTo>
                <a:cubicBezTo>
                  <a:pt x="87" y="371"/>
                  <a:pt x="83" y="375"/>
                  <a:pt x="81" y="379"/>
                </a:cubicBezTo>
                <a:cubicBezTo>
                  <a:pt x="81" y="379"/>
                  <a:pt x="81" y="379"/>
                  <a:pt x="81" y="379"/>
                </a:cubicBezTo>
                <a:cubicBezTo>
                  <a:pt x="130" y="417"/>
                  <a:pt x="207" y="410"/>
                  <a:pt x="264" y="359"/>
                </a:cubicBezTo>
                <a:cubicBezTo>
                  <a:pt x="291" y="336"/>
                  <a:pt x="309" y="306"/>
                  <a:pt x="317" y="277"/>
                </a:cubicBezTo>
                <a:cubicBezTo>
                  <a:pt x="317" y="277"/>
                  <a:pt x="317" y="277"/>
                  <a:pt x="317" y="277"/>
                </a:cubicBezTo>
                <a:cubicBezTo>
                  <a:pt x="318" y="276"/>
                  <a:pt x="318" y="275"/>
                  <a:pt x="318" y="274"/>
                </a:cubicBezTo>
                <a:cubicBezTo>
                  <a:pt x="318" y="273"/>
                  <a:pt x="319" y="271"/>
                  <a:pt x="319" y="269"/>
                </a:cubicBezTo>
                <a:cubicBezTo>
                  <a:pt x="351" y="145"/>
                  <a:pt x="445" y="59"/>
                  <a:pt x="445" y="59"/>
                </a:cubicBezTo>
                <a:cubicBezTo>
                  <a:pt x="345" y="23"/>
                  <a:pt x="133" y="139"/>
                  <a:pt x="133" y="139"/>
                </a:cubicBezTo>
                <a:close/>
                <a:moveTo>
                  <a:pt x="36" y="341"/>
                </a:moveTo>
                <a:cubicBezTo>
                  <a:pt x="9" y="285"/>
                  <a:pt x="27" y="209"/>
                  <a:pt x="84" y="158"/>
                </a:cubicBezTo>
                <a:cubicBezTo>
                  <a:pt x="91" y="153"/>
                  <a:pt x="97" y="148"/>
                  <a:pt x="105" y="143"/>
                </a:cubicBezTo>
                <a:cubicBezTo>
                  <a:pt x="104" y="139"/>
                  <a:pt x="104" y="135"/>
                  <a:pt x="104" y="132"/>
                </a:cubicBezTo>
                <a:cubicBezTo>
                  <a:pt x="104" y="132"/>
                  <a:pt x="105" y="136"/>
                  <a:pt x="105" y="143"/>
                </a:cubicBezTo>
                <a:cubicBezTo>
                  <a:pt x="107" y="141"/>
                  <a:pt x="109" y="140"/>
                  <a:pt x="112" y="138"/>
                </a:cubicBezTo>
                <a:cubicBezTo>
                  <a:pt x="112" y="138"/>
                  <a:pt x="112" y="138"/>
                  <a:pt x="112" y="138"/>
                </a:cubicBezTo>
                <a:cubicBezTo>
                  <a:pt x="115" y="136"/>
                  <a:pt x="115" y="136"/>
                  <a:pt x="115" y="136"/>
                </a:cubicBezTo>
                <a:cubicBezTo>
                  <a:pt x="117" y="135"/>
                  <a:pt x="119" y="134"/>
                  <a:pt x="121" y="133"/>
                </a:cubicBezTo>
                <a:cubicBezTo>
                  <a:pt x="122" y="132"/>
                  <a:pt x="122" y="132"/>
                  <a:pt x="122" y="132"/>
                </a:cubicBezTo>
                <a:cubicBezTo>
                  <a:pt x="124" y="131"/>
                  <a:pt x="139" y="123"/>
                  <a:pt x="161" y="113"/>
                </a:cubicBezTo>
                <a:cubicBezTo>
                  <a:pt x="144" y="66"/>
                  <a:pt x="119" y="19"/>
                  <a:pt x="88" y="0"/>
                </a:cubicBezTo>
                <a:cubicBezTo>
                  <a:pt x="88" y="0"/>
                  <a:pt x="83" y="96"/>
                  <a:pt x="27" y="174"/>
                </a:cubicBezTo>
                <a:cubicBezTo>
                  <a:pt x="26" y="175"/>
                  <a:pt x="25" y="176"/>
                  <a:pt x="25" y="177"/>
                </a:cubicBezTo>
                <a:cubicBezTo>
                  <a:pt x="24" y="177"/>
                  <a:pt x="24" y="178"/>
                  <a:pt x="23" y="178"/>
                </a:cubicBezTo>
                <a:cubicBezTo>
                  <a:pt x="24" y="178"/>
                  <a:pt x="24" y="178"/>
                  <a:pt x="24" y="178"/>
                </a:cubicBezTo>
                <a:cubicBezTo>
                  <a:pt x="10" y="198"/>
                  <a:pt x="2" y="222"/>
                  <a:pt x="1" y="249"/>
                </a:cubicBezTo>
                <a:cubicBezTo>
                  <a:pt x="0" y="286"/>
                  <a:pt x="14" y="319"/>
                  <a:pt x="36" y="34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  <a:gs pos="62000">
                <a:schemeClr val="accent3"/>
              </a:gs>
              <a:gs pos="31000">
                <a:schemeClr val="accent2"/>
              </a:gs>
            </a:gsLst>
            <a:lin ang="189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8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40138"/>
            <a:ext cx="6400800" cy="1752600"/>
          </a:xfrm>
        </p:spPr>
        <p:txBody>
          <a:bodyPr/>
          <a:lstStyle>
            <a:lvl1pPr marL="0" indent="0" algn="ctr">
              <a:defRPr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06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6524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0200" y="493713"/>
            <a:ext cx="2073275" cy="5632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3713"/>
            <a:ext cx="6070600" cy="5632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3571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8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05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311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4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64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844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18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67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20030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491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941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00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8854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8276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4165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90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500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7035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907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E9A25"/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2" name="Donut 217"/>
          <p:cNvSpPr/>
          <p:nvPr/>
        </p:nvSpPr>
        <p:spPr>
          <a:xfrm>
            <a:off x="-136525" y="-136525"/>
            <a:ext cx="1662113" cy="1662113"/>
          </a:xfrm>
          <a:custGeom>
            <a:avLst/>
            <a:gdLst/>
            <a:ahLst/>
            <a:cxnLst/>
            <a:rect l="l" t="t" r="r" b="b"/>
            <a:pathLst>
              <a:path w="1662140" h="1662140">
                <a:moveTo>
                  <a:pt x="831070" y="187037"/>
                </a:moveTo>
                <a:cubicBezTo>
                  <a:pt x="475380" y="187037"/>
                  <a:pt x="187037" y="475380"/>
                  <a:pt x="187037" y="831070"/>
                </a:cubicBezTo>
                <a:cubicBezTo>
                  <a:pt x="187037" y="1186760"/>
                  <a:pt x="475380" y="1475103"/>
                  <a:pt x="831070" y="1475103"/>
                </a:cubicBezTo>
                <a:cubicBezTo>
                  <a:pt x="1186760" y="1475103"/>
                  <a:pt x="1475103" y="1186760"/>
                  <a:pt x="1475103" y="831070"/>
                </a:cubicBezTo>
                <a:cubicBezTo>
                  <a:pt x="1475103" y="475380"/>
                  <a:pt x="1186760" y="187037"/>
                  <a:pt x="831070" y="187037"/>
                </a:cubicBezTo>
                <a:close/>
                <a:moveTo>
                  <a:pt x="831070" y="159573"/>
                </a:moveTo>
                <a:cubicBezTo>
                  <a:pt x="1201928" y="159573"/>
                  <a:pt x="1502567" y="460212"/>
                  <a:pt x="1502567" y="831070"/>
                </a:cubicBezTo>
                <a:cubicBezTo>
                  <a:pt x="1502567" y="1201928"/>
                  <a:pt x="1201928" y="1502567"/>
                  <a:pt x="831070" y="1502567"/>
                </a:cubicBezTo>
                <a:cubicBezTo>
                  <a:pt x="460212" y="1502567"/>
                  <a:pt x="159573" y="1201928"/>
                  <a:pt x="159573" y="831070"/>
                </a:cubicBezTo>
                <a:cubicBezTo>
                  <a:pt x="159573" y="460212"/>
                  <a:pt x="460212" y="159573"/>
                  <a:pt x="831070" y="159573"/>
                </a:cubicBezTo>
                <a:close/>
                <a:moveTo>
                  <a:pt x="831070" y="130105"/>
                </a:moveTo>
                <a:cubicBezTo>
                  <a:pt x="443938" y="130105"/>
                  <a:pt x="130105" y="443938"/>
                  <a:pt x="130105" y="831070"/>
                </a:cubicBezTo>
                <a:cubicBezTo>
                  <a:pt x="130105" y="1218202"/>
                  <a:pt x="443938" y="1532035"/>
                  <a:pt x="831070" y="1532035"/>
                </a:cubicBezTo>
                <a:cubicBezTo>
                  <a:pt x="1218202" y="1532035"/>
                  <a:pt x="1532035" y="1218202"/>
                  <a:pt x="1532035" y="831070"/>
                </a:cubicBezTo>
                <a:cubicBezTo>
                  <a:pt x="1532035" y="443938"/>
                  <a:pt x="1218202" y="130105"/>
                  <a:pt x="831070" y="130105"/>
                </a:cubicBezTo>
                <a:close/>
                <a:moveTo>
                  <a:pt x="831070" y="83342"/>
                </a:moveTo>
                <a:cubicBezTo>
                  <a:pt x="1244029" y="83342"/>
                  <a:pt x="1578798" y="418111"/>
                  <a:pt x="1578798" y="831070"/>
                </a:cubicBezTo>
                <a:cubicBezTo>
                  <a:pt x="1578798" y="1244029"/>
                  <a:pt x="1244029" y="1578798"/>
                  <a:pt x="831070" y="1578798"/>
                </a:cubicBezTo>
                <a:cubicBezTo>
                  <a:pt x="418111" y="1578798"/>
                  <a:pt x="83342" y="1244029"/>
                  <a:pt x="83342" y="831070"/>
                </a:cubicBezTo>
                <a:cubicBezTo>
                  <a:pt x="83342" y="418111"/>
                  <a:pt x="418111" y="83342"/>
                  <a:pt x="831070" y="83342"/>
                </a:cubicBezTo>
                <a:close/>
                <a:moveTo>
                  <a:pt x="831070" y="59533"/>
                </a:moveTo>
                <a:cubicBezTo>
                  <a:pt x="404962" y="59533"/>
                  <a:pt x="59533" y="404962"/>
                  <a:pt x="59533" y="831070"/>
                </a:cubicBezTo>
                <a:cubicBezTo>
                  <a:pt x="59533" y="1257178"/>
                  <a:pt x="404962" y="1602607"/>
                  <a:pt x="831070" y="1602607"/>
                </a:cubicBezTo>
                <a:cubicBezTo>
                  <a:pt x="1257178" y="1602607"/>
                  <a:pt x="1602607" y="1257178"/>
                  <a:pt x="1602607" y="831070"/>
                </a:cubicBezTo>
                <a:cubicBezTo>
                  <a:pt x="1602607" y="404962"/>
                  <a:pt x="1257178" y="59533"/>
                  <a:pt x="831070" y="59533"/>
                </a:cubicBezTo>
                <a:close/>
                <a:moveTo>
                  <a:pt x="831070" y="47625"/>
                </a:moveTo>
                <a:cubicBezTo>
                  <a:pt x="1263755" y="47625"/>
                  <a:pt x="1614515" y="398385"/>
                  <a:pt x="1614515" y="831070"/>
                </a:cubicBezTo>
                <a:cubicBezTo>
                  <a:pt x="1614515" y="1263755"/>
                  <a:pt x="1263755" y="1614515"/>
                  <a:pt x="831070" y="1614515"/>
                </a:cubicBezTo>
                <a:cubicBezTo>
                  <a:pt x="398385" y="1614515"/>
                  <a:pt x="47625" y="1263755"/>
                  <a:pt x="47625" y="831070"/>
                </a:cubicBezTo>
                <a:cubicBezTo>
                  <a:pt x="47625" y="398385"/>
                  <a:pt x="398385" y="47625"/>
                  <a:pt x="831070" y="47625"/>
                </a:cubicBezTo>
                <a:close/>
                <a:moveTo>
                  <a:pt x="831070" y="19381"/>
                </a:moveTo>
                <a:cubicBezTo>
                  <a:pt x="382787" y="19381"/>
                  <a:pt x="19381" y="382787"/>
                  <a:pt x="19381" y="831070"/>
                </a:cubicBezTo>
                <a:cubicBezTo>
                  <a:pt x="19381" y="1279353"/>
                  <a:pt x="382787" y="1642759"/>
                  <a:pt x="831070" y="1642759"/>
                </a:cubicBezTo>
                <a:cubicBezTo>
                  <a:pt x="1279353" y="1642759"/>
                  <a:pt x="1642759" y="1279353"/>
                  <a:pt x="1642759" y="831070"/>
                </a:cubicBezTo>
                <a:cubicBezTo>
                  <a:pt x="1642759" y="382787"/>
                  <a:pt x="1279353" y="19381"/>
                  <a:pt x="831070" y="19381"/>
                </a:cubicBezTo>
                <a:close/>
                <a:moveTo>
                  <a:pt x="831070" y="0"/>
                </a:moveTo>
                <a:cubicBezTo>
                  <a:pt x="1290057" y="0"/>
                  <a:pt x="1662140" y="372083"/>
                  <a:pt x="1662140" y="831070"/>
                </a:cubicBezTo>
                <a:cubicBezTo>
                  <a:pt x="1662140" y="1290057"/>
                  <a:pt x="1290057" y="1662140"/>
                  <a:pt x="831070" y="1662140"/>
                </a:cubicBezTo>
                <a:cubicBezTo>
                  <a:pt x="372083" y="1662140"/>
                  <a:pt x="0" y="1290057"/>
                  <a:pt x="0" y="831070"/>
                </a:cubicBezTo>
                <a:cubicBezTo>
                  <a:pt x="0" y="372083"/>
                  <a:pt x="372083" y="0"/>
                  <a:pt x="831070" y="0"/>
                </a:cubicBez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3" name="Tex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Click to edit Master text styles</a:t>
            </a:r>
          </a:p>
          <a:p>
            <a:pPr lvl="1">
              <a:defRPr/>
            </a:pPr>
            <a:r>
              <a:rPr lang="en-US" smtClean="0">
                <a:solidFill>
                  <a:srgbClr val="000000"/>
                </a:solidFill>
              </a:rPr>
              <a:t>Second level</a:t>
            </a:r>
          </a:p>
          <a:p>
            <a:pPr lvl="2">
              <a:defRPr/>
            </a:pPr>
            <a:r>
              <a:rPr lang="en-US" smtClean="0">
                <a:solidFill>
                  <a:srgbClr val="000000"/>
                </a:solidFill>
              </a:rPr>
              <a:t>Third level</a:t>
            </a:r>
          </a:p>
          <a:p>
            <a:pPr lvl="3">
              <a:defRPr/>
            </a:pPr>
            <a:r>
              <a:rPr lang="en-US" smtClean="0">
                <a:solidFill>
                  <a:srgbClr val="000000"/>
                </a:solidFill>
              </a:rPr>
              <a:t>Fourth level</a:t>
            </a:r>
          </a:p>
          <a:p>
            <a:pPr lvl="4">
              <a:defRPr/>
            </a:pPr>
            <a:r>
              <a:rPr lang="en-US" smtClean="0">
                <a:solidFill>
                  <a:srgbClr val="000000"/>
                </a:solidFill>
              </a:rPr>
              <a:t>Fifth level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71" name="Rounded Rectangle 53"/>
          <p:cNvSpPr/>
          <p:nvPr/>
        </p:nvSpPr>
        <p:spPr>
          <a:xfrm>
            <a:off x="188913" y="188913"/>
            <a:ext cx="8766175" cy="6480175"/>
          </a:xfrm>
          <a:custGeom>
            <a:avLst/>
            <a:gdLst/>
            <a:ahLst/>
            <a:cxnLst/>
            <a:rect l="l" t="t" r="r" b="b"/>
            <a:pathLst>
              <a:path w="8765628" h="6479629">
                <a:moveTo>
                  <a:pt x="607002" y="6479628"/>
                </a:moveTo>
                <a:lnTo>
                  <a:pt x="8765628" y="6479628"/>
                </a:lnTo>
                <a:lnTo>
                  <a:pt x="8765628" y="6479629"/>
                </a:lnTo>
                <a:lnTo>
                  <a:pt x="8158616" y="6479629"/>
                </a:lnTo>
                <a:lnTo>
                  <a:pt x="6389364" y="6479629"/>
                </a:lnTo>
                <a:lnTo>
                  <a:pt x="607012" y="6479629"/>
                </a:lnTo>
                <a:close/>
                <a:moveTo>
                  <a:pt x="4517156" y="0"/>
                </a:moveTo>
                <a:lnTo>
                  <a:pt x="8475425" y="0"/>
                </a:lnTo>
                <a:cubicBezTo>
                  <a:pt x="8635703" y="10"/>
                  <a:pt x="8765628" y="129941"/>
                  <a:pt x="8765628" y="290221"/>
                </a:cubicBezTo>
                <a:lnTo>
                  <a:pt x="8765628" y="607013"/>
                </a:lnTo>
                <a:lnTo>
                  <a:pt x="8765628" y="2935529"/>
                </a:lnTo>
                <a:lnTo>
                  <a:pt x="8765628" y="4103365"/>
                </a:lnTo>
                <a:lnTo>
                  <a:pt x="8765628" y="5872617"/>
                </a:lnTo>
                <a:lnTo>
                  <a:pt x="8765628" y="6189404"/>
                </a:lnTo>
                <a:cubicBezTo>
                  <a:pt x="8765628" y="6349690"/>
                  <a:pt x="8635691" y="6479627"/>
                  <a:pt x="8475405" y="6479627"/>
                </a:cubicBezTo>
                <a:lnTo>
                  <a:pt x="290223" y="6479627"/>
                </a:lnTo>
                <a:cubicBezTo>
                  <a:pt x="129937" y="6479627"/>
                  <a:pt x="0" y="6349690"/>
                  <a:pt x="0" y="6189404"/>
                </a:cubicBezTo>
                <a:lnTo>
                  <a:pt x="0" y="5872617"/>
                </a:lnTo>
                <a:lnTo>
                  <a:pt x="0" y="3544099"/>
                </a:lnTo>
                <a:lnTo>
                  <a:pt x="0" y="796828"/>
                </a:lnTo>
                <a:cubicBezTo>
                  <a:pt x="98966" y="973904"/>
                  <a:pt x="288723" y="1092262"/>
                  <a:pt x="506124" y="1092262"/>
                </a:cubicBezTo>
                <a:cubicBezTo>
                  <a:pt x="829839" y="1092262"/>
                  <a:pt x="1092262" y="829839"/>
                  <a:pt x="1092262" y="506124"/>
                </a:cubicBezTo>
                <a:cubicBezTo>
                  <a:pt x="1092262" y="288724"/>
                  <a:pt x="973904" y="98967"/>
                  <a:pt x="796830" y="1"/>
                </a:cubicBezTo>
                <a:lnTo>
                  <a:pt x="4517156" y="1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  <a:gs pos="46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2" name="Donut 93"/>
          <p:cNvSpPr/>
          <p:nvPr/>
        </p:nvSpPr>
        <p:spPr>
          <a:xfrm>
            <a:off x="188913" y="188913"/>
            <a:ext cx="1177925" cy="1177925"/>
          </a:xfrm>
          <a:custGeom>
            <a:avLst/>
            <a:gdLst/>
            <a:ahLst/>
            <a:cxnLst/>
            <a:rect l="l" t="t" r="r" b="b"/>
            <a:pathLst>
              <a:path w="1177601" h="1177622">
                <a:moveTo>
                  <a:pt x="900025" y="0"/>
                </a:moveTo>
                <a:lnTo>
                  <a:pt x="942983" y="0"/>
                </a:lnTo>
                <a:cubicBezTo>
                  <a:pt x="1087408" y="120933"/>
                  <a:pt x="1177601" y="302996"/>
                  <a:pt x="1177601" y="506125"/>
                </a:cubicBezTo>
                <a:cubicBezTo>
                  <a:pt x="1177601" y="876983"/>
                  <a:pt x="876962" y="1177622"/>
                  <a:pt x="506104" y="1177622"/>
                </a:cubicBezTo>
                <a:cubicBezTo>
                  <a:pt x="302985" y="1177622"/>
                  <a:pt x="120931" y="1087438"/>
                  <a:pt x="0" y="943024"/>
                </a:cubicBezTo>
                <a:lnTo>
                  <a:pt x="0" y="900068"/>
                </a:lnTo>
                <a:cubicBezTo>
                  <a:pt x="115715" y="1052925"/>
                  <a:pt x="299555" y="1150158"/>
                  <a:pt x="506104" y="1150158"/>
                </a:cubicBezTo>
                <a:cubicBezTo>
                  <a:pt x="861794" y="1150158"/>
                  <a:pt x="1150137" y="861815"/>
                  <a:pt x="1150137" y="506125"/>
                </a:cubicBezTo>
                <a:cubicBezTo>
                  <a:pt x="1150137" y="299565"/>
                  <a:pt x="1052894" y="115717"/>
                  <a:pt x="900025" y="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3" name="Donut 94"/>
          <p:cNvSpPr/>
          <p:nvPr/>
        </p:nvSpPr>
        <p:spPr>
          <a:xfrm>
            <a:off x="188913" y="188913"/>
            <a:ext cx="1254125" cy="1254125"/>
          </a:xfrm>
          <a:custGeom>
            <a:avLst/>
            <a:gdLst/>
            <a:ahLst/>
            <a:cxnLst/>
            <a:rect l="l" t="t" r="r" b="b"/>
            <a:pathLst>
              <a:path w="1253832" h="1253852">
                <a:moveTo>
                  <a:pt x="989075" y="0"/>
                </a:moveTo>
                <a:lnTo>
                  <a:pt x="1053474" y="0"/>
                </a:lnTo>
                <a:cubicBezTo>
                  <a:pt x="1178453" y="131817"/>
                  <a:pt x="1253832" y="310168"/>
                  <a:pt x="1253832" y="506124"/>
                </a:cubicBezTo>
                <a:cubicBezTo>
                  <a:pt x="1253832" y="919083"/>
                  <a:pt x="919063" y="1253852"/>
                  <a:pt x="506104" y="1253852"/>
                </a:cubicBezTo>
                <a:cubicBezTo>
                  <a:pt x="310157" y="1253852"/>
                  <a:pt x="131814" y="1178480"/>
                  <a:pt x="0" y="1053511"/>
                </a:cubicBezTo>
                <a:lnTo>
                  <a:pt x="0" y="989119"/>
                </a:lnTo>
                <a:cubicBezTo>
                  <a:pt x="126651" y="1123784"/>
                  <a:pt x="306649" y="1207089"/>
                  <a:pt x="506104" y="1207089"/>
                </a:cubicBezTo>
                <a:cubicBezTo>
                  <a:pt x="893236" y="1207089"/>
                  <a:pt x="1207069" y="893256"/>
                  <a:pt x="1207069" y="506124"/>
                </a:cubicBezTo>
                <a:cubicBezTo>
                  <a:pt x="1207069" y="306658"/>
                  <a:pt x="1123755" y="126650"/>
                  <a:pt x="989075" y="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5" name="Donut 95"/>
          <p:cNvSpPr/>
          <p:nvPr/>
        </p:nvSpPr>
        <p:spPr>
          <a:xfrm>
            <a:off x="188913" y="188913"/>
            <a:ext cx="1290637" cy="1289050"/>
          </a:xfrm>
          <a:custGeom>
            <a:avLst/>
            <a:gdLst/>
            <a:ahLst/>
            <a:cxnLst/>
            <a:rect l="l" t="t" r="r" b="b"/>
            <a:pathLst>
              <a:path w="1289549" h="1289570">
                <a:moveTo>
                  <a:pt x="1084199" y="0"/>
                </a:moveTo>
                <a:lnTo>
                  <a:pt x="1099567" y="0"/>
                </a:lnTo>
                <a:cubicBezTo>
                  <a:pt x="1219027" y="134571"/>
                  <a:pt x="1289549" y="312112"/>
                  <a:pt x="1289549" y="506125"/>
                </a:cubicBezTo>
                <a:cubicBezTo>
                  <a:pt x="1289549" y="938810"/>
                  <a:pt x="938789" y="1289570"/>
                  <a:pt x="506104" y="1289570"/>
                </a:cubicBezTo>
                <a:cubicBezTo>
                  <a:pt x="312101" y="1289570"/>
                  <a:pt x="134568" y="1219055"/>
                  <a:pt x="0" y="1099605"/>
                </a:cubicBezTo>
                <a:lnTo>
                  <a:pt x="0" y="1084237"/>
                </a:lnTo>
                <a:cubicBezTo>
                  <a:pt x="133633" y="1205577"/>
                  <a:pt x="311450" y="1277662"/>
                  <a:pt x="506104" y="1277662"/>
                </a:cubicBezTo>
                <a:cubicBezTo>
                  <a:pt x="932212" y="1277662"/>
                  <a:pt x="1277641" y="932233"/>
                  <a:pt x="1277641" y="506125"/>
                </a:cubicBezTo>
                <a:cubicBezTo>
                  <a:pt x="1277641" y="311461"/>
                  <a:pt x="1205549" y="133636"/>
                  <a:pt x="1084199" y="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7" name="Donut 96"/>
          <p:cNvSpPr/>
          <p:nvPr/>
        </p:nvSpPr>
        <p:spPr>
          <a:xfrm>
            <a:off x="188913" y="188913"/>
            <a:ext cx="1336675" cy="1336675"/>
          </a:xfrm>
          <a:custGeom>
            <a:avLst/>
            <a:gdLst/>
            <a:ahLst/>
            <a:cxnLst/>
            <a:rect l="l" t="t" r="r" b="b"/>
            <a:pathLst>
              <a:path w="1337174" h="1337193">
                <a:moveTo>
                  <a:pt x="1136018" y="0"/>
                </a:moveTo>
                <a:lnTo>
                  <a:pt x="1161029" y="0"/>
                </a:lnTo>
                <a:cubicBezTo>
                  <a:pt x="1272463" y="138414"/>
                  <a:pt x="1337174" y="314711"/>
                  <a:pt x="1337174" y="506123"/>
                </a:cubicBezTo>
                <a:cubicBezTo>
                  <a:pt x="1337174" y="965110"/>
                  <a:pt x="965091" y="1337193"/>
                  <a:pt x="506104" y="1337193"/>
                </a:cubicBezTo>
                <a:cubicBezTo>
                  <a:pt x="314701" y="1337193"/>
                  <a:pt x="138411" y="1272488"/>
                  <a:pt x="0" y="1161064"/>
                </a:cubicBezTo>
                <a:lnTo>
                  <a:pt x="0" y="1136052"/>
                </a:lnTo>
                <a:cubicBezTo>
                  <a:pt x="136833" y="1250830"/>
                  <a:pt x="313646" y="1317812"/>
                  <a:pt x="506104" y="1317812"/>
                </a:cubicBezTo>
                <a:cubicBezTo>
                  <a:pt x="954387" y="1317812"/>
                  <a:pt x="1317793" y="954406"/>
                  <a:pt x="1317793" y="506123"/>
                </a:cubicBezTo>
                <a:cubicBezTo>
                  <a:pt x="1317793" y="313656"/>
                  <a:pt x="1250805" y="136835"/>
                  <a:pt x="1136018" y="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0" y="0"/>
            <a:ext cx="9144000" cy="12382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 rot="16200000">
            <a:off x="-3368275" y="3368277"/>
            <a:ext cx="6858000" cy="12144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 rot="5400000">
            <a:off x="5654276" y="3368277"/>
            <a:ext cx="6858000" cy="12144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 rot="10800000">
            <a:off x="2" y="6734174"/>
            <a:ext cx="9144000" cy="12382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1419226" y="1129672"/>
            <a:ext cx="15715" cy="15715"/>
          </a:xfrm>
          <a:prstGeom prst="ellipse">
            <a:avLst/>
          </a:prstGeom>
          <a:gradFill>
            <a:gsLst>
              <a:gs pos="100000">
                <a:schemeClr val="tx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1301750" y="1085850"/>
            <a:ext cx="15875" cy="15875"/>
          </a:xfrm>
          <a:prstGeom prst="ellipse">
            <a:avLst/>
          </a:prstGeom>
          <a:solidFill>
            <a:srgbClr val="2164B5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1295" name="Group 186"/>
          <p:cNvGrpSpPr>
            <a:grpSpLocks/>
          </p:cNvGrpSpPr>
          <p:nvPr/>
        </p:nvGrpSpPr>
        <p:grpSpPr bwMode="auto">
          <a:xfrm>
            <a:off x="206375" y="292100"/>
            <a:ext cx="1403350" cy="1271588"/>
            <a:chOff x="206883" y="291601"/>
            <a:chExt cx="1402483" cy="1272307"/>
          </a:xfrm>
        </p:grpSpPr>
        <p:sp>
          <p:nvSpPr>
            <p:cNvPr id="188" name="Oval 187"/>
            <p:cNvSpPr/>
            <p:nvPr userDrawn="1"/>
          </p:nvSpPr>
          <p:spPr>
            <a:xfrm>
              <a:off x="1317768" y="1262032"/>
              <a:ext cx="15715" cy="15715"/>
            </a:xfrm>
            <a:prstGeom prst="ellipse">
              <a:avLst/>
            </a:prstGeom>
            <a:gradFill>
              <a:gsLst>
                <a:gs pos="100000">
                  <a:schemeClr val="tx1">
                    <a:alpha val="2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11299" name="Group 188"/>
            <p:cNvGrpSpPr>
              <a:grpSpLocks/>
            </p:cNvGrpSpPr>
            <p:nvPr userDrawn="1"/>
          </p:nvGrpSpPr>
          <p:grpSpPr bwMode="auto">
            <a:xfrm>
              <a:off x="206883" y="291601"/>
              <a:ext cx="1402483" cy="1272307"/>
              <a:chOff x="206883" y="291601"/>
              <a:chExt cx="1402483" cy="1272307"/>
            </a:xfrm>
          </p:grpSpPr>
          <p:sp>
            <p:nvSpPr>
              <p:cNvPr id="190" name="Oval 189"/>
              <p:cNvSpPr/>
              <p:nvPr userDrawn="1"/>
            </p:nvSpPr>
            <p:spPr>
              <a:xfrm>
                <a:off x="1438022" y="1084212"/>
                <a:ext cx="46010" cy="46063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Oval 193"/>
              <p:cNvSpPr/>
              <p:nvPr userDrawn="1"/>
            </p:nvSpPr>
            <p:spPr>
              <a:xfrm>
                <a:off x="1460233" y="1055621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Oval 194"/>
              <p:cNvSpPr/>
              <p:nvPr userDrawn="1"/>
            </p:nvSpPr>
            <p:spPr>
              <a:xfrm>
                <a:off x="847837" y="1517844"/>
                <a:ext cx="44423" cy="4606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Oval 195"/>
              <p:cNvSpPr/>
              <p:nvPr userDrawn="1"/>
            </p:nvSpPr>
            <p:spPr>
              <a:xfrm>
                <a:off x="1499897" y="312251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Oval 196"/>
              <p:cNvSpPr/>
              <p:nvPr userDrawn="1"/>
            </p:nvSpPr>
            <p:spPr>
              <a:xfrm>
                <a:off x="1444368" y="291601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Oval 197"/>
              <p:cNvSpPr/>
              <p:nvPr userDrawn="1"/>
            </p:nvSpPr>
            <p:spPr>
              <a:xfrm>
                <a:off x="1458647" y="307485"/>
                <a:ext cx="28557" cy="31768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Oval 198"/>
              <p:cNvSpPr/>
              <p:nvPr userDrawn="1"/>
            </p:nvSpPr>
            <p:spPr>
              <a:xfrm>
                <a:off x="206883" y="1397126"/>
                <a:ext cx="31730" cy="31768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Oval 199"/>
              <p:cNvSpPr/>
              <p:nvPr userDrawn="1"/>
            </p:nvSpPr>
            <p:spPr>
              <a:xfrm>
                <a:off x="901778" y="1514667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Oval 200"/>
              <p:cNvSpPr/>
              <p:nvPr userDrawn="1"/>
            </p:nvSpPr>
            <p:spPr>
              <a:xfrm>
                <a:off x="240200" y="1422540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Oval 201"/>
              <p:cNvSpPr/>
              <p:nvPr userDrawn="1"/>
            </p:nvSpPr>
            <p:spPr>
              <a:xfrm>
                <a:off x="235440" y="1454308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Oval 202"/>
              <p:cNvSpPr/>
              <p:nvPr userDrawn="1"/>
            </p:nvSpPr>
            <p:spPr>
              <a:xfrm>
                <a:off x="433756" y="1525786"/>
                <a:ext cx="36489" cy="36533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Oval 203"/>
              <p:cNvSpPr/>
              <p:nvPr userDrawn="1"/>
            </p:nvSpPr>
            <p:spPr>
              <a:xfrm>
                <a:off x="1174660" y="1409833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Oval 204"/>
              <p:cNvSpPr/>
              <p:nvPr userDrawn="1"/>
            </p:nvSpPr>
            <p:spPr>
              <a:xfrm>
                <a:off x="1196871" y="1443190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Oval 205"/>
              <p:cNvSpPr/>
              <p:nvPr userDrawn="1"/>
            </p:nvSpPr>
            <p:spPr>
              <a:xfrm>
                <a:off x="1157209" y="1436836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Oval 206"/>
              <p:cNvSpPr/>
              <p:nvPr userDrawn="1"/>
            </p:nvSpPr>
            <p:spPr>
              <a:xfrm>
                <a:off x="1541146" y="720468"/>
                <a:ext cx="46009" cy="4606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Oval 207"/>
              <p:cNvSpPr/>
              <p:nvPr userDrawn="1"/>
            </p:nvSpPr>
            <p:spPr>
              <a:xfrm>
                <a:off x="1593501" y="737941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Oval 208"/>
              <p:cNvSpPr/>
              <p:nvPr userDrawn="1"/>
            </p:nvSpPr>
            <p:spPr>
              <a:xfrm>
                <a:off x="1541146" y="669640"/>
                <a:ext cx="30143" cy="31768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Oval 209"/>
              <p:cNvSpPr/>
              <p:nvPr userDrawn="1"/>
            </p:nvSpPr>
            <p:spPr>
              <a:xfrm>
                <a:off x="1547492" y="461560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Oval 210"/>
              <p:cNvSpPr/>
              <p:nvPr userDrawn="1"/>
            </p:nvSpPr>
            <p:spPr>
              <a:xfrm>
                <a:off x="454380" y="1503549"/>
                <a:ext cx="15865" cy="15884"/>
              </a:xfrm>
              <a:prstGeom prst="ellipse">
                <a:avLst/>
              </a:prstGeom>
              <a:solidFill>
                <a:schemeClr val="tx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12" name="Group 211"/>
          <p:cNvGrpSpPr/>
          <p:nvPr/>
        </p:nvGrpSpPr>
        <p:grpSpPr>
          <a:xfrm>
            <a:off x="268567" y="233027"/>
            <a:ext cx="1222177" cy="1208308"/>
            <a:chOff x="268567" y="233027"/>
            <a:chExt cx="1222177" cy="1208308"/>
          </a:xfrm>
          <a:solidFill>
            <a:schemeClr val="bg1">
              <a:lumMod val="95000"/>
            </a:schemeClr>
          </a:solidFill>
        </p:grpSpPr>
        <p:sp>
          <p:nvSpPr>
            <p:cNvPr id="213" name="Oval 212"/>
            <p:cNvSpPr/>
            <p:nvPr/>
          </p:nvSpPr>
          <p:spPr>
            <a:xfrm>
              <a:off x="1187624" y="1255044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1296448" y="423072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215" name="Group 214"/>
            <p:cNvGrpSpPr/>
            <p:nvPr/>
          </p:nvGrpSpPr>
          <p:grpSpPr>
            <a:xfrm>
              <a:off x="268567" y="233027"/>
              <a:ext cx="1222177" cy="1208308"/>
              <a:chOff x="268567" y="233027"/>
              <a:chExt cx="1222177" cy="1208308"/>
            </a:xfrm>
            <a:grpFill/>
          </p:grpSpPr>
          <p:sp>
            <p:nvSpPr>
              <p:cNvPr id="217" name="Oval 216"/>
              <p:cNvSpPr/>
              <p:nvPr/>
            </p:nvSpPr>
            <p:spPr>
              <a:xfrm>
                <a:off x="1311161" y="259671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1000613" y="1218537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1073955" y="1224966"/>
                <a:ext cx="15715" cy="157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268567" y="127065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341909" y="1246130"/>
                <a:ext cx="15715" cy="157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370808" y="1395616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895347" y="138911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14352" y="1363766"/>
                <a:ext cx="25200" cy="25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1284840" y="1059536"/>
                <a:ext cx="46800" cy="46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955885" y="1366108"/>
                <a:ext cx="15715" cy="157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1251059" y="233027"/>
                <a:ext cx="18000" cy="1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1434564" y="6641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1295462" y="785880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1415920" y="698832"/>
                <a:ext cx="15715" cy="157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469144" y="908719"/>
                <a:ext cx="21600" cy="21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6" name="Oval 215"/>
            <p:cNvSpPr/>
            <p:nvPr/>
          </p:nvSpPr>
          <p:spPr>
            <a:xfrm>
              <a:off x="1287244" y="461740"/>
              <a:ext cx="18000" cy="1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44" name="Rectangle 168"/>
          <p:cNvSpPr/>
          <p:nvPr/>
        </p:nvSpPr>
        <p:spPr>
          <a:xfrm rot="14904618">
            <a:off x="1407941" y="93986"/>
            <a:ext cx="24776" cy="468294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6" name="Rectangle 169"/>
          <p:cNvSpPr/>
          <p:nvPr/>
        </p:nvSpPr>
        <p:spPr>
          <a:xfrm rot="14904618">
            <a:off x="1520192" y="-18839"/>
            <a:ext cx="45719" cy="690010"/>
          </a:xfrm>
          <a:custGeom>
            <a:avLst/>
            <a:gdLst/>
            <a:ahLst/>
            <a:cxnLst/>
            <a:rect l="l" t="t" r="r" b="b"/>
            <a:pathLst>
              <a:path w="45719" h="690010">
                <a:moveTo>
                  <a:pt x="45719" y="690010"/>
                </a:moveTo>
                <a:lnTo>
                  <a:pt x="0" y="690010"/>
                </a:lnTo>
                <a:lnTo>
                  <a:pt x="0" y="4566"/>
                </a:lnTo>
                <a:cubicBezTo>
                  <a:pt x="15397" y="4805"/>
                  <a:pt x="30725" y="3964"/>
                  <a:pt x="45719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7" name="Rectangle 159"/>
          <p:cNvSpPr/>
          <p:nvPr/>
        </p:nvSpPr>
        <p:spPr>
          <a:xfrm rot="18977474">
            <a:off x="1248322" y="1018270"/>
            <a:ext cx="45719" cy="395859"/>
          </a:xfrm>
          <a:custGeom>
            <a:avLst/>
            <a:gdLst/>
            <a:ahLst/>
            <a:cxnLst/>
            <a:rect l="l" t="t" r="r" b="b"/>
            <a:pathLst>
              <a:path w="45719" h="395859">
                <a:moveTo>
                  <a:pt x="45719" y="0"/>
                </a:moveTo>
                <a:lnTo>
                  <a:pt x="45719" y="395859"/>
                </a:lnTo>
                <a:lnTo>
                  <a:pt x="0" y="395859"/>
                </a:lnTo>
                <a:lnTo>
                  <a:pt x="0" y="4945"/>
                </a:lnTo>
                <a:lnTo>
                  <a:pt x="41682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9" name="Rectangle 160"/>
          <p:cNvSpPr/>
          <p:nvPr/>
        </p:nvSpPr>
        <p:spPr>
          <a:xfrm rot="18977474">
            <a:off x="1347648" y="1006445"/>
            <a:ext cx="21537" cy="725696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50" name="Rectangle 173"/>
          <p:cNvSpPr/>
          <p:nvPr/>
        </p:nvSpPr>
        <p:spPr>
          <a:xfrm rot="18977474">
            <a:off x="1231635" y="1062503"/>
            <a:ext cx="40824" cy="510410"/>
          </a:xfrm>
          <a:custGeom>
            <a:avLst/>
            <a:gdLst/>
            <a:ahLst/>
            <a:cxnLst/>
            <a:rect l="l" t="t" r="r" b="b"/>
            <a:pathLst>
              <a:path w="40824" h="510410">
                <a:moveTo>
                  <a:pt x="40824" y="2986"/>
                </a:moveTo>
                <a:lnTo>
                  <a:pt x="40824" y="510410"/>
                </a:lnTo>
                <a:lnTo>
                  <a:pt x="0" y="5104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1335" name="Group 250"/>
          <p:cNvGrpSpPr>
            <a:grpSpLocks/>
          </p:cNvGrpSpPr>
          <p:nvPr/>
        </p:nvGrpSpPr>
        <p:grpSpPr bwMode="auto">
          <a:xfrm>
            <a:off x="188913" y="188913"/>
            <a:ext cx="1012825" cy="1012825"/>
            <a:chOff x="483982" y="220857"/>
            <a:chExt cx="1816158" cy="1816158"/>
          </a:xfrm>
        </p:grpSpPr>
        <p:sp>
          <p:nvSpPr>
            <p:cNvPr id="252" name="Oval 251"/>
            <p:cNvSpPr/>
            <p:nvPr userDrawn="1"/>
          </p:nvSpPr>
          <p:spPr>
            <a:xfrm>
              <a:off x="483982" y="220857"/>
              <a:ext cx="1816158" cy="18161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11337" name="Group 252"/>
            <p:cNvGrpSpPr>
              <a:grpSpLocks/>
            </p:cNvGrpSpPr>
            <p:nvPr userDrawn="1"/>
          </p:nvGrpSpPr>
          <p:grpSpPr bwMode="auto">
            <a:xfrm>
              <a:off x="483982" y="220857"/>
              <a:ext cx="1816158" cy="1816158"/>
              <a:chOff x="483982" y="220857"/>
              <a:chExt cx="1816158" cy="1816158"/>
            </a:xfrm>
          </p:grpSpPr>
          <p:sp>
            <p:nvSpPr>
              <p:cNvPr id="254" name="Oval 253"/>
              <p:cNvSpPr/>
              <p:nvPr userDrawn="1"/>
            </p:nvSpPr>
            <p:spPr>
              <a:xfrm>
                <a:off x="483982" y="220857"/>
                <a:ext cx="1816158" cy="1816158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16200000" scaled="1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5" name="Oval 9"/>
              <p:cNvSpPr/>
              <p:nvPr userDrawn="1"/>
            </p:nvSpPr>
            <p:spPr>
              <a:xfrm>
                <a:off x="559522" y="264840"/>
                <a:ext cx="1665078" cy="635496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6" name="Oval 255"/>
              <p:cNvSpPr/>
              <p:nvPr userDrawn="1"/>
            </p:nvSpPr>
            <p:spPr>
              <a:xfrm>
                <a:off x="569381" y="306256"/>
                <a:ext cx="1645359" cy="1645359"/>
              </a:xfrm>
              <a:prstGeom prst="ellipse">
                <a:avLst/>
              </a:prstGeom>
              <a:gradFill flip="none" rotWithShape="1">
                <a:gsLst>
                  <a:gs pos="99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bg1">
                    <a:lumMod val="6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7" name="Oval 9"/>
              <p:cNvSpPr/>
              <p:nvPr userDrawn="1"/>
            </p:nvSpPr>
            <p:spPr>
              <a:xfrm>
                <a:off x="708434" y="335250"/>
                <a:ext cx="1367254" cy="478602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1">
                      <a:alpha val="12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58" name="Oval 9"/>
              <p:cNvSpPr/>
              <p:nvPr userDrawn="1"/>
            </p:nvSpPr>
            <p:spPr>
              <a:xfrm rot="16200000">
                <a:off x="167234" y="889635"/>
                <a:ext cx="1367254" cy="478602"/>
              </a:xfrm>
              <a:custGeom>
                <a:avLst/>
                <a:gdLst/>
                <a:ahLst/>
                <a:cxnLst/>
                <a:rect l="l" t="t" r="r" b="b"/>
                <a:pathLst>
                  <a:path w="1665078" h="635496">
                    <a:moveTo>
                      <a:pt x="832539" y="0"/>
                    </a:moveTo>
                    <a:cubicBezTo>
                      <a:pt x="1230539" y="0"/>
                      <a:pt x="1565692" y="269079"/>
                      <a:pt x="1665078" y="635496"/>
                    </a:cubicBezTo>
                    <a:lnTo>
                      <a:pt x="0" y="635496"/>
                    </a:lnTo>
                    <a:cubicBezTo>
                      <a:pt x="99386" y="269079"/>
                      <a:pt x="434539" y="0"/>
                      <a:pt x="832539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1">
                      <a:alpha val="12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9" name="Rectangle 91"/>
          <p:cNvSpPr/>
          <p:nvPr/>
        </p:nvSpPr>
        <p:spPr>
          <a:xfrm>
            <a:off x="681872" y="1278302"/>
            <a:ext cx="35963" cy="1265306"/>
          </a:xfrm>
          <a:custGeom>
            <a:avLst/>
            <a:gdLst/>
            <a:ahLst/>
            <a:cxnLst/>
            <a:rect l="l" t="t" r="r" b="b"/>
            <a:pathLst>
              <a:path w="35963" h="1265306">
                <a:moveTo>
                  <a:pt x="35963" y="0"/>
                </a:moveTo>
                <a:lnTo>
                  <a:pt x="35963" y="1265306"/>
                </a:lnTo>
                <a:lnTo>
                  <a:pt x="0" y="1265306"/>
                </a:lnTo>
                <a:lnTo>
                  <a:pt x="0" y="916"/>
                </a:lnTo>
                <a:lnTo>
                  <a:pt x="13438" y="2271"/>
                </a:lnTo>
                <a:cubicBezTo>
                  <a:pt x="21004" y="2271"/>
                  <a:pt x="28536" y="2128"/>
                  <a:pt x="35963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0" name="Rectangle 177"/>
          <p:cNvSpPr/>
          <p:nvPr/>
        </p:nvSpPr>
        <p:spPr>
          <a:xfrm>
            <a:off x="642938" y="1278772"/>
            <a:ext cx="24225" cy="583227"/>
          </a:xfrm>
          <a:custGeom>
            <a:avLst/>
            <a:gdLst/>
            <a:ahLst/>
            <a:cxnLst/>
            <a:rect l="l" t="t" r="r" b="b"/>
            <a:pathLst>
              <a:path w="24225" h="583227">
                <a:moveTo>
                  <a:pt x="0" y="0"/>
                </a:moveTo>
                <a:lnTo>
                  <a:pt x="24225" y="2442"/>
                </a:lnTo>
                <a:lnTo>
                  <a:pt x="24225" y="583227"/>
                </a:lnTo>
                <a:lnTo>
                  <a:pt x="0" y="583227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1" name="Rectangle 90"/>
          <p:cNvSpPr/>
          <p:nvPr/>
        </p:nvSpPr>
        <p:spPr>
          <a:xfrm>
            <a:off x="731435" y="1278765"/>
            <a:ext cx="16312" cy="824861"/>
          </a:xfrm>
          <a:custGeom>
            <a:avLst/>
            <a:gdLst/>
            <a:ahLst/>
            <a:cxnLst/>
            <a:rect l="l" t="t" r="r" b="b"/>
            <a:pathLst>
              <a:path w="16312" h="824861">
                <a:moveTo>
                  <a:pt x="16312" y="0"/>
                </a:moveTo>
                <a:lnTo>
                  <a:pt x="16312" y="824861"/>
                </a:lnTo>
                <a:lnTo>
                  <a:pt x="0" y="824861"/>
                </a:lnTo>
                <a:lnTo>
                  <a:pt x="0" y="1644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2" name="Rectangle 190"/>
          <p:cNvSpPr/>
          <p:nvPr/>
        </p:nvSpPr>
        <p:spPr>
          <a:xfrm rot="2217426">
            <a:off x="234781" y="1130286"/>
            <a:ext cx="35963" cy="321556"/>
          </a:xfrm>
          <a:custGeom>
            <a:avLst/>
            <a:gdLst/>
            <a:ahLst/>
            <a:cxnLst/>
            <a:rect l="l" t="t" r="r" b="b"/>
            <a:pathLst>
              <a:path w="35963" h="321556">
                <a:moveTo>
                  <a:pt x="0" y="0"/>
                </a:moveTo>
                <a:lnTo>
                  <a:pt x="35963" y="1613"/>
                </a:lnTo>
                <a:lnTo>
                  <a:pt x="35963" y="321556"/>
                </a:lnTo>
                <a:lnTo>
                  <a:pt x="0" y="321556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4" name="Rectangle 191"/>
          <p:cNvSpPr/>
          <p:nvPr/>
        </p:nvSpPr>
        <p:spPr>
          <a:xfrm rot="2217426">
            <a:off x="260302" y="1120134"/>
            <a:ext cx="24225" cy="140580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5" name="Rectangle 192"/>
          <p:cNvSpPr/>
          <p:nvPr/>
        </p:nvSpPr>
        <p:spPr>
          <a:xfrm rot="2217426">
            <a:off x="312320" y="1164847"/>
            <a:ext cx="16312" cy="204626"/>
          </a:xfrm>
          <a:custGeom>
            <a:avLst/>
            <a:gdLst/>
            <a:ahLst/>
            <a:cxnLst/>
            <a:rect l="l" t="t" r="r" b="b"/>
            <a:pathLst>
              <a:path w="16312" h="204626">
                <a:moveTo>
                  <a:pt x="0" y="2427"/>
                </a:moveTo>
                <a:lnTo>
                  <a:pt x="16312" y="0"/>
                </a:lnTo>
                <a:lnTo>
                  <a:pt x="16312" y="204626"/>
                </a:lnTo>
                <a:lnTo>
                  <a:pt x="0" y="204626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1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257175" y="188913"/>
            <a:ext cx="14288" cy="1428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117475" y="184150"/>
            <a:ext cx="46038" cy="4603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147638" y="106363"/>
            <a:ext cx="31750" cy="3175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139700" y="285750"/>
            <a:ext cx="15875" cy="158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146050" y="317500"/>
            <a:ext cx="15875" cy="158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284163" y="96838"/>
            <a:ext cx="46037" cy="460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231775" y="268288"/>
            <a:ext cx="46038" cy="460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117475" y="430213"/>
            <a:ext cx="25400" cy="25400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423863" y="146050"/>
            <a:ext cx="15875" cy="15875"/>
          </a:xfrm>
          <a:prstGeom prst="ellips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5" name="Rounded Rectangle 53"/>
          <p:cNvSpPr/>
          <p:nvPr/>
        </p:nvSpPr>
        <p:spPr>
          <a:xfrm>
            <a:off x="986017" y="189185"/>
            <a:ext cx="7921017" cy="131242"/>
          </a:xfrm>
          <a:custGeom>
            <a:avLst/>
            <a:gdLst/>
            <a:ahLst/>
            <a:cxnLst/>
            <a:rect l="l" t="t" r="r" b="b"/>
            <a:pathLst>
              <a:path w="7921017" h="131242">
                <a:moveTo>
                  <a:pt x="3720326" y="0"/>
                </a:moveTo>
                <a:lnTo>
                  <a:pt x="7678595" y="0"/>
                </a:lnTo>
                <a:cubicBezTo>
                  <a:pt x="7780102" y="6"/>
                  <a:pt x="7869434" y="52123"/>
                  <a:pt x="7921017" y="131242"/>
                </a:cubicBezTo>
                <a:lnTo>
                  <a:pt x="155813" y="131242"/>
                </a:lnTo>
                <a:cubicBezTo>
                  <a:pt x="113449" y="77650"/>
                  <a:pt x="60107" y="33595"/>
                  <a:pt x="0" y="1"/>
                </a:cubicBezTo>
                <a:lnTo>
                  <a:pt x="3720326" y="1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2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236473" y="236472"/>
            <a:ext cx="917675" cy="917675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7" name="Rounded Rectangle 53"/>
          <p:cNvSpPr/>
          <p:nvPr/>
        </p:nvSpPr>
        <p:spPr>
          <a:xfrm rot="5400000" flipV="1">
            <a:off x="-2583727" y="3764658"/>
            <a:ext cx="5677070" cy="131242"/>
          </a:xfrm>
          <a:custGeom>
            <a:avLst/>
            <a:gdLst/>
            <a:ahLst/>
            <a:cxnLst/>
            <a:rect l="l" t="t" r="r" b="b"/>
            <a:pathLst>
              <a:path w="5677070" h="131242">
                <a:moveTo>
                  <a:pt x="5677069" y="0"/>
                </a:moveTo>
                <a:lnTo>
                  <a:pt x="5677069" y="131242"/>
                </a:lnTo>
                <a:lnTo>
                  <a:pt x="5677070" y="131242"/>
                </a:lnTo>
                <a:lnTo>
                  <a:pt x="5677070" y="0"/>
                </a:lnTo>
                <a:close/>
                <a:moveTo>
                  <a:pt x="0" y="1"/>
                </a:moveTo>
                <a:cubicBezTo>
                  <a:pt x="60107" y="33595"/>
                  <a:pt x="113449" y="77650"/>
                  <a:pt x="155813" y="131242"/>
                </a:cubicBezTo>
                <a:lnTo>
                  <a:pt x="5629287" y="131242"/>
                </a:lnTo>
                <a:cubicBezTo>
                  <a:pt x="5577702" y="52120"/>
                  <a:pt x="5488365" y="3"/>
                  <a:pt x="5386856" y="0"/>
                </a:cubicBezTo>
                <a:lnTo>
                  <a:pt x="3720326" y="0"/>
                </a:lnTo>
                <a:lnTo>
                  <a:pt x="3720326" y="1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2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8" name="Rounded Rectangle 53"/>
          <p:cNvSpPr/>
          <p:nvPr/>
        </p:nvSpPr>
        <p:spPr>
          <a:xfrm rot="16200000" flipV="1">
            <a:off x="5697160" y="3357162"/>
            <a:ext cx="6384065" cy="131242"/>
          </a:xfrm>
          <a:custGeom>
            <a:avLst/>
            <a:gdLst/>
            <a:ahLst/>
            <a:cxnLst/>
            <a:rect l="l" t="t" r="r" b="b"/>
            <a:pathLst>
              <a:path w="6384065" h="131242">
                <a:moveTo>
                  <a:pt x="6384065" y="131242"/>
                </a:moveTo>
                <a:lnTo>
                  <a:pt x="6384064" y="131240"/>
                </a:lnTo>
                <a:lnTo>
                  <a:pt x="6341253" y="80391"/>
                </a:lnTo>
                <a:lnTo>
                  <a:pt x="6329455" y="70657"/>
                </a:lnTo>
                <a:lnTo>
                  <a:pt x="6289807" y="41920"/>
                </a:lnTo>
                <a:lnTo>
                  <a:pt x="6271100" y="31766"/>
                </a:lnTo>
                <a:lnTo>
                  <a:pt x="6228101" y="14583"/>
                </a:lnTo>
                <a:lnTo>
                  <a:pt x="6208729" y="8569"/>
                </a:lnTo>
                <a:lnTo>
                  <a:pt x="6141637" y="0"/>
                </a:lnTo>
                <a:lnTo>
                  <a:pt x="6141635" y="0"/>
                </a:lnTo>
                <a:lnTo>
                  <a:pt x="4479484" y="0"/>
                </a:lnTo>
                <a:lnTo>
                  <a:pt x="4479484" y="1"/>
                </a:lnTo>
                <a:lnTo>
                  <a:pt x="242422" y="1"/>
                </a:lnTo>
                <a:lnTo>
                  <a:pt x="175329" y="8572"/>
                </a:lnTo>
                <a:lnTo>
                  <a:pt x="155967" y="14582"/>
                </a:lnTo>
                <a:lnTo>
                  <a:pt x="112957" y="31771"/>
                </a:lnTo>
                <a:lnTo>
                  <a:pt x="94259" y="41920"/>
                </a:lnTo>
                <a:lnTo>
                  <a:pt x="54604" y="70662"/>
                </a:lnTo>
                <a:lnTo>
                  <a:pt x="42812" y="80391"/>
                </a:lnTo>
                <a:cubicBezTo>
                  <a:pt x="26453" y="95398"/>
                  <a:pt x="12175" y="112568"/>
                  <a:pt x="0" y="131242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2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80" name="Rounded Rectangle 53"/>
          <p:cNvSpPr/>
          <p:nvPr/>
        </p:nvSpPr>
        <p:spPr>
          <a:xfrm flipV="1">
            <a:off x="179512" y="6537573"/>
            <a:ext cx="8775302" cy="131242"/>
          </a:xfrm>
          <a:custGeom>
            <a:avLst/>
            <a:gdLst/>
            <a:ahLst/>
            <a:cxnLst/>
            <a:rect l="l" t="t" r="r" b="b"/>
            <a:pathLst>
              <a:path w="8775302" h="131242">
                <a:moveTo>
                  <a:pt x="57458" y="131242"/>
                </a:moveTo>
                <a:lnTo>
                  <a:pt x="8727518" y="131242"/>
                </a:lnTo>
                <a:cubicBezTo>
                  <a:pt x="8675931" y="52120"/>
                  <a:pt x="8586591" y="3"/>
                  <a:pt x="8485079" y="3"/>
                </a:cubicBezTo>
                <a:lnTo>
                  <a:pt x="299897" y="3"/>
                </a:lnTo>
                <a:cubicBezTo>
                  <a:pt x="198385" y="3"/>
                  <a:pt x="109045" y="52120"/>
                  <a:pt x="57458" y="131242"/>
                </a:cubicBezTo>
                <a:close/>
                <a:moveTo>
                  <a:pt x="0" y="131242"/>
                </a:moveTo>
                <a:lnTo>
                  <a:pt x="9674" y="131242"/>
                </a:lnTo>
                <a:lnTo>
                  <a:pt x="9674" y="2"/>
                </a:lnTo>
                <a:lnTo>
                  <a:pt x="8775302" y="2"/>
                </a:lnTo>
                <a:lnTo>
                  <a:pt x="8775302" y="0"/>
                </a:lnTo>
                <a:lnTo>
                  <a:pt x="6001337" y="0"/>
                </a:lnTo>
                <a:lnTo>
                  <a:pt x="6001337" y="1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22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81" name="Donut 278"/>
          <p:cNvSpPr/>
          <p:nvPr/>
        </p:nvSpPr>
        <p:spPr>
          <a:xfrm rot="10800000">
            <a:off x="5727700" y="3513138"/>
            <a:ext cx="3209925" cy="3155950"/>
          </a:xfrm>
          <a:custGeom>
            <a:avLst/>
            <a:gdLst/>
            <a:ahLst/>
            <a:cxnLst/>
            <a:rect l="l" t="t" r="r" b="b"/>
            <a:pathLst>
              <a:path w="3210096" h="3155332">
                <a:moveTo>
                  <a:pt x="1123826" y="2754751"/>
                </a:moveTo>
                <a:cubicBezTo>
                  <a:pt x="691464" y="2754751"/>
                  <a:pt x="297121" y="2591974"/>
                  <a:pt x="0" y="2322950"/>
                </a:cubicBezTo>
                <a:lnTo>
                  <a:pt x="0" y="2229890"/>
                </a:lnTo>
                <a:cubicBezTo>
                  <a:pt x="290258" y="2512399"/>
                  <a:pt x="686792" y="2685806"/>
                  <a:pt x="1123826" y="2685806"/>
                </a:cubicBezTo>
                <a:cubicBezTo>
                  <a:pt x="2016728" y="2685806"/>
                  <a:pt x="2740568" y="1961966"/>
                  <a:pt x="2740568" y="1069063"/>
                </a:cubicBezTo>
                <a:cubicBezTo>
                  <a:pt x="2740568" y="658664"/>
                  <a:pt x="2587654" y="283980"/>
                  <a:pt x="2334425" y="0"/>
                </a:cubicBezTo>
                <a:lnTo>
                  <a:pt x="2426971" y="0"/>
                </a:lnTo>
                <a:cubicBezTo>
                  <a:pt x="2666070" y="290820"/>
                  <a:pt x="2809513" y="663190"/>
                  <a:pt x="2809513" y="1069063"/>
                </a:cubicBezTo>
                <a:cubicBezTo>
                  <a:pt x="2809513" y="2000043"/>
                  <a:pt x="2054805" y="2754751"/>
                  <a:pt x="1123826" y="2754751"/>
                </a:cubicBezTo>
                <a:close/>
                <a:moveTo>
                  <a:pt x="1123826" y="2946116"/>
                </a:moveTo>
                <a:cubicBezTo>
                  <a:pt x="701760" y="2946116"/>
                  <a:pt x="312230" y="2806813"/>
                  <a:pt x="0" y="2569948"/>
                </a:cubicBezTo>
                <a:lnTo>
                  <a:pt x="0" y="2422798"/>
                </a:lnTo>
                <a:cubicBezTo>
                  <a:pt x="304672" y="2676371"/>
                  <a:pt x="696457" y="2828725"/>
                  <a:pt x="1123826" y="2828725"/>
                </a:cubicBezTo>
                <a:cubicBezTo>
                  <a:pt x="2095660" y="2828725"/>
                  <a:pt x="2883488" y="2040897"/>
                  <a:pt x="2883488" y="1069062"/>
                </a:cubicBezTo>
                <a:cubicBezTo>
                  <a:pt x="2883488" y="666427"/>
                  <a:pt x="2748259" y="295375"/>
                  <a:pt x="2519241" y="0"/>
                </a:cubicBezTo>
                <a:lnTo>
                  <a:pt x="2665664" y="0"/>
                </a:lnTo>
                <a:cubicBezTo>
                  <a:pt x="2877313" y="302898"/>
                  <a:pt x="3000879" y="671550"/>
                  <a:pt x="3000879" y="1069062"/>
                </a:cubicBezTo>
                <a:cubicBezTo>
                  <a:pt x="3000879" y="2105730"/>
                  <a:pt x="2160494" y="2946116"/>
                  <a:pt x="1123826" y="2946116"/>
                </a:cubicBezTo>
                <a:close/>
                <a:moveTo>
                  <a:pt x="1123826" y="3035777"/>
                </a:moveTo>
                <a:cubicBezTo>
                  <a:pt x="705670" y="3035777"/>
                  <a:pt x="317994" y="2905277"/>
                  <a:pt x="0" y="2681784"/>
                </a:cubicBezTo>
                <a:lnTo>
                  <a:pt x="0" y="2644497"/>
                </a:lnTo>
                <a:cubicBezTo>
                  <a:pt x="316061" y="2872545"/>
                  <a:pt x="704372" y="3005883"/>
                  <a:pt x="1123826" y="3005883"/>
                </a:cubicBezTo>
                <a:cubicBezTo>
                  <a:pt x="2193503" y="3005883"/>
                  <a:pt x="3060647" y="2138739"/>
                  <a:pt x="3060647" y="1069062"/>
                </a:cubicBezTo>
                <a:cubicBezTo>
                  <a:pt x="3060647" y="673729"/>
                  <a:pt x="2942204" y="306060"/>
                  <a:pt x="2738273" y="0"/>
                </a:cubicBezTo>
                <a:lnTo>
                  <a:pt x="2773215" y="0"/>
                </a:lnTo>
                <a:cubicBezTo>
                  <a:pt x="2974378" y="307156"/>
                  <a:pt x="3090541" y="674543"/>
                  <a:pt x="3090541" y="1069062"/>
                </a:cubicBezTo>
                <a:cubicBezTo>
                  <a:pt x="3090541" y="2155249"/>
                  <a:pt x="2210013" y="3035777"/>
                  <a:pt x="1123826" y="3035777"/>
                </a:cubicBezTo>
                <a:close/>
                <a:moveTo>
                  <a:pt x="1123826" y="3155332"/>
                </a:moveTo>
                <a:cubicBezTo>
                  <a:pt x="709611" y="3155332"/>
                  <a:pt x="323589" y="3034618"/>
                  <a:pt x="0" y="2824927"/>
                </a:cubicBezTo>
                <a:lnTo>
                  <a:pt x="0" y="2768058"/>
                </a:lnTo>
                <a:cubicBezTo>
                  <a:pt x="321796" y="2982291"/>
                  <a:pt x="708285" y="3106680"/>
                  <a:pt x="1123826" y="3106680"/>
                </a:cubicBezTo>
                <a:cubicBezTo>
                  <a:pt x="2249171" y="3106680"/>
                  <a:pt x="3161444" y="2194407"/>
                  <a:pt x="3161444" y="1069062"/>
                </a:cubicBezTo>
                <a:cubicBezTo>
                  <a:pt x="3161444" y="676477"/>
                  <a:pt x="3050419" y="309823"/>
                  <a:pt x="2856092" y="0"/>
                </a:cubicBezTo>
                <a:lnTo>
                  <a:pt x="2912961" y="0"/>
                </a:lnTo>
                <a:cubicBezTo>
                  <a:pt x="3102390" y="311693"/>
                  <a:pt x="3210096" y="677799"/>
                  <a:pt x="3210096" y="1069062"/>
                </a:cubicBezTo>
                <a:cubicBezTo>
                  <a:pt x="3210096" y="2221277"/>
                  <a:pt x="2276041" y="3155332"/>
                  <a:pt x="1123826" y="3155332"/>
                </a:cubicBez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82" name="Oval 281"/>
          <p:cNvSpPr/>
          <p:nvPr/>
        </p:nvSpPr>
        <p:spPr>
          <a:xfrm rot="10800000">
            <a:off x="6211888" y="4137025"/>
            <a:ext cx="39687" cy="39688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0" name="Oval 289"/>
          <p:cNvSpPr/>
          <p:nvPr/>
        </p:nvSpPr>
        <p:spPr>
          <a:xfrm rot="10800000">
            <a:off x="6253163" y="4579938"/>
            <a:ext cx="39687" cy="39687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4" name="Oval 293"/>
          <p:cNvSpPr/>
          <p:nvPr/>
        </p:nvSpPr>
        <p:spPr>
          <a:xfrm rot="10800000">
            <a:off x="8770938" y="4040188"/>
            <a:ext cx="114300" cy="115887"/>
          </a:xfrm>
          <a:prstGeom prst="ellipse">
            <a:avLst/>
          </a:prstGeom>
          <a:solidFill>
            <a:schemeClr val="accent3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5519732" y="3419274"/>
            <a:ext cx="3438141" cy="3193927"/>
            <a:chOff x="5519732" y="3419274"/>
            <a:chExt cx="3438141" cy="3193927"/>
          </a:xfrm>
          <a:solidFill>
            <a:schemeClr val="bg1">
              <a:alpha val="14000"/>
            </a:schemeClr>
          </a:solidFill>
        </p:grpSpPr>
        <p:sp>
          <p:nvSpPr>
            <p:cNvPr id="328" name="Oval 327"/>
            <p:cNvSpPr/>
            <p:nvPr/>
          </p:nvSpPr>
          <p:spPr>
            <a:xfrm rot="10800000">
              <a:off x="5835726" y="4508996"/>
              <a:ext cx="114770" cy="11477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29" name="Oval 328"/>
            <p:cNvSpPr/>
            <p:nvPr/>
          </p:nvSpPr>
          <p:spPr>
            <a:xfrm rot="10800000">
              <a:off x="5957598" y="4469905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0" name="Oval 329"/>
            <p:cNvSpPr/>
            <p:nvPr/>
          </p:nvSpPr>
          <p:spPr>
            <a:xfrm rot="10800000">
              <a:off x="5855987" y="4655229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 rot="10800000">
              <a:off x="7318135" y="3419274"/>
              <a:ext cx="114770" cy="114770"/>
            </a:xfrm>
            <a:prstGeom prst="ellipse">
              <a:avLst/>
            </a:pr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 rot="10800000">
              <a:off x="5756191" y="6521111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 rot="10800000">
              <a:off x="5893642" y="6573751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 rot="10800000">
              <a:off x="5826084" y="6494893"/>
              <a:ext cx="72448" cy="784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 rot="10800000">
              <a:off x="7254777" y="3501523"/>
              <a:ext cx="39450" cy="39450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 rot="10800000">
              <a:off x="8918423" y="3734654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0" name="Oval 339"/>
            <p:cNvSpPr/>
            <p:nvPr/>
          </p:nvSpPr>
          <p:spPr>
            <a:xfrm rot="10800000">
              <a:off x="8380118" y="3425184"/>
              <a:ext cx="90372" cy="90372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 rot="10800000">
              <a:off x="6570746" y="3766919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 rot="10800000">
              <a:off x="6515893" y="3682200"/>
              <a:ext cx="39450" cy="3945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 rot="10800000">
              <a:off x="6616957" y="3697604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4" name="Oval 343"/>
            <p:cNvSpPr/>
            <p:nvPr/>
          </p:nvSpPr>
          <p:spPr>
            <a:xfrm rot="10800000">
              <a:off x="5575258" y="5420632"/>
              <a:ext cx="114770" cy="11477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 rot="10800000">
              <a:off x="5519732" y="5453972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6" name="Oval 345"/>
            <p:cNvSpPr/>
            <p:nvPr/>
          </p:nvSpPr>
          <p:spPr>
            <a:xfrm rot="10800000">
              <a:off x="5616965" y="5584349"/>
              <a:ext cx="72448" cy="78458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7" name="Oval 346"/>
            <p:cNvSpPr/>
            <p:nvPr/>
          </p:nvSpPr>
          <p:spPr>
            <a:xfrm rot="10800000">
              <a:off x="5636116" y="6148609"/>
              <a:ext cx="39450" cy="39450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 rot="10800000">
              <a:off x="8378393" y="3532242"/>
              <a:ext cx="39450" cy="39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1396" name="Group 348"/>
          <p:cNvGrpSpPr>
            <a:grpSpLocks/>
          </p:cNvGrpSpPr>
          <p:nvPr/>
        </p:nvGrpSpPr>
        <p:grpSpPr bwMode="auto">
          <a:xfrm>
            <a:off x="5818188" y="3727450"/>
            <a:ext cx="2882900" cy="2878138"/>
            <a:chOff x="5817513" y="3726975"/>
            <a:chExt cx="2883969" cy="2878414"/>
          </a:xfrm>
        </p:grpSpPr>
        <p:sp>
          <p:nvSpPr>
            <p:cNvPr id="350" name="Oval 349"/>
            <p:cNvSpPr/>
            <p:nvPr userDrawn="1"/>
          </p:nvSpPr>
          <p:spPr>
            <a:xfrm rot="10800000">
              <a:off x="6154188" y="6491078"/>
              <a:ext cx="114342" cy="114311"/>
            </a:xfrm>
            <a:prstGeom prst="ellipse">
              <a:avLst/>
            </a:prstGeom>
            <a:solidFill>
              <a:schemeClr val="tx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1" name="Oval 350"/>
            <p:cNvSpPr/>
            <p:nvPr userDrawn="1"/>
          </p:nvSpPr>
          <p:spPr>
            <a:xfrm rot="10800000">
              <a:off x="6932351" y="4171518"/>
              <a:ext cx="115930" cy="114311"/>
            </a:xfrm>
            <a:prstGeom prst="ellipse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2" name="Oval 351"/>
            <p:cNvSpPr/>
            <p:nvPr userDrawn="1"/>
          </p:nvSpPr>
          <p:spPr>
            <a:xfrm rot="10800000">
              <a:off x="6824361" y="4230261"/>
              <a:ext cx="39702" cy="39691"/>
            </a:xfrm>
            <a:prstGeom prst="ellipse">
              <a:avLst/>
            </a:prstGeom>
            <a:solidFill>
              <a:schemeClr val="tx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3" name="Oval 352"/>
            <p:cNvSpPr/>
            <p:nvPr userDrawn="1"/>
          </p:nvSpPr>
          <p:spPr>
            <a:xfrm rot="10800000">
              <a:off x="8661779" y="4177868"/>
              <a:ext cx="39703" cy="39692"/>
            </a:xfrm>
            <a:prstGeom prst="ellipse">
              <a:avLst/>
            </a:prstGeom>
            <a:solidFill>
              <a:schemeClr val="accent2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4" name="Oval 353"/>
            <p:cNvSpPr/>
            <p:nvPr userDrawn="1"/>
          </p:nvSpPr>
          <p:spPr>
            <a:xfrm rot="10800000">
              <a:off x="8514088" y="3726975"/>
              <a:ext cx="114342" cy="114311"/>
            </a:xfrm>
            <a:prstGeom prst="ellipse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5" name="Oval 354"/>
            <p:cNvSpPr/>
            <p:nvPr userDrawn="1"/>
          </p:nvSpPr>
          <p:spPr>
            <a:xfrm rot="10800000">
              <a:off x="7197562" y="3742852"/>
              <a:ext cx="114342" cy="115899"/>
            </a:xfrm>
            <a:prstGeom prst="ellipse">
              <a:avLst/>
            </a:prstGeom>
            <a:solidFill>
              <a:schemeClr val="tx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6" name="Oval 355"/>
            <p:cNvSpPr/>
            <p:nvPr userDrawn="1"/>
          </p:nvSpPr>
          <p:spPr>
            <a:xfrm rot="10800000">
              <a:off x="8205998" y="3858751"/>
              <a:ext cx="61935" cy="63506"/>
            </a:xfrm>
            <a:prstGeom prst="ellipse">
              <a:avLst/>
            </a:prstGeom>
            <a:solidFill>
              <a:schemeClr val="accent2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7" name="Oval 356"/>
            <p:cNvSpPr/>
            <p:nvPr userDrawn="1"/>
          </p:nvSpPr>
          <p:spPr>
            <a:xfrm rot="10800000">
              <a:off x="6224064" y="4568431"/>
              <a:ext cx="117519" cy="117486"/>
            </a:xfrm>
            <a:prstGeom prst="ellipse">
              <a:avLst/>
            </a:prstGeom>
            <a:solidFill>
              <a:schemeClr val="accent2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8" name="Oval 357"/>
            <p:cNvSpPr/>
            <p:nvPr userDrawn="1"/>
          </p:nvSpPr>
          <p:spPr>
            <a:xfrm rot="10800000">
              <a:off x="7121333" y="3876214"/>
              <a:ext cx="38114" cy="39692"/>
            </a:xfrm>
            <a:prstGeom prst="ellipse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59" name="Oval 358"/>
            <p:cNvSpPr/>
            <p:nvPr userDrawn="1"/>
          </p:nvSpPr>
          <p:spPr>
            <a:xfrm rot="10800000">
              <a:off x="6214535" y="6192599"/>
              <a:ext cx="90521" cy="90496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0" name="Oval 359"/>
            <p:cNvSpPr/>
            <p:nvPr userDrawn="1"/>
          </p:nvSpPr>
          <p:spPr>
            <a:xfrm rot="10800000">
              <a:off x="5844510" y="5563889"/>
              <a:ext cx="114342" cy="114311"/>
            </a:xfrm>
            <a:prstGeom prst="ellipse">
              <a:avLst/>
            </a:prstGeom>
            <a:solidFill>
              <a:schemeClr val="tx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1" name="Oval 360"/>
            <p:cNvSpPr/>
            <p:nvPr userDrawn="1"/>
          </p:nvSpPr>
          <p:spPr>
            <a:xfrm rot="10800000">
              <a:off x="6192302" y="5257472"/>
              <a:ext cx="115930" cy="114311"/>
            </a:xfrm>
            <a:prstGeom prst="ellipse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2" name="Oval 361"/>
            <p:cNvSpPr/>
            <p:nvPr userDrawn="1"/>
          </p:nvSpPr>
          <p:spPr>
            <a:xfrm rot="10800000">
              <a:off x="5965205" y="5551188"/>
              <a:ext cx="39703" cy="39691"/>
            </a:xfrm>
            <a:prstGeom prst="ellipse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3" name="Oval 362"/>
            <p:cNvSpPr/>
            <p:nvPr userDrawn="1"/>
          </p:nvSpPr>
          <p:spPr>
            <a:xfrm rot="10800000">
              <a:off x="5817513" y="5009798"/>
              <a:ext cx="53995" cy="53980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64" name="Oval 363"/>
            <p:cNvSpPr/>
            <p:nvPr userDrawn="1"/>
          </p:nvSpPr>
          <p:spPr>
            <a:xfrm rot="10800000">
              <a:off x="6282822" y="6140206"/>
              <a:ext cx="46055" cy="46042"/>
            </a:xfrm>
            <a:prstGeom prst="ellipse">
              <a:avLst/>
            </a:prstGeom>
            <a:solidFill>
              <a:schemeClr val="tx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65" name="Rectangle 168"/>
          <p:cNvSpPr/>
          <p:nvPr/>
        </p:nvSpPr>
        <p:spPr>
          <a:xfrm rot="4104618">
            <a:off x="6380829" y="5801603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66" name="Rectangle 159"/>
          <p:cNvSpPr/>
          <p:nvPr/>
        </p:nvSpPr>
        <p:spPr>
          <a:xfrm rot="8177474">
            <a:off x="6823593" y="3960858"/>
            <a:ext cx="114770" cy="1734391"/>
          </a:xfrm>
          <a:custGeom>
            <a:avLst/>
            <a:gdLst/>
            <a:ahLst/>
            <a:cxnLst/>
            <a:rect l="l" t="t" r="r" b="b"/>
            <a:pathLst>
              <a:path w="45719" h="395859">
                <a:moveTo>
                  <a:pt x="45719" y="0"/>
                </a:moveTo>
                <a:lnTo>
                  <a:pt x="45719" y="395859"/>
                </a:lnTo>
                <a:lnTo>
                  <a:pt x="0" y="395859"/>
                </a:lnTo>
                <a:lnTo>
                  <a:pt x="0" y="4945"/>
                </a:lnTo>
                <a:lnTo>
                  <a:pt x="41682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67" name="Rectangle 160"/>
          <p:cNvSpPr/>
          <p:nvPr/>
        </p:nvSpPr>
        <p:spPr>
          <a:xfrm rot="8177474">
            <a:off x="7157512" y="3775635"/>
            <a:ext cx="54065" cy="2429529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68" name="Rectangle 173"/>
          <p:cNvSpPr/>
          <p:nvPr/>
        </p:nvSpPr>
        <p:spPr>
          <a:xfrm rot="8177474">
            <a:off x="7055538" y="3774580"/>
            <a:ext cx="102482" cy="1958142"/>
          </a:xfrm>
          <a:custGeom>
            <a:avLst/>
            <a:gdLst/>
            <a:ahLst/>
            <a:cxnLst/>
            <a:rect l="l" t="t" r="r" b="b"/>
            <a:pathLst>
              <a:path w="40824" h="510410">
                <a:moveTo>
                  <a:pt x="40824" y="2986"/>
                </a:moveTo>
                <a:lnTo>
                  <a:pt x="40824" y="510410"/>
                </a:lnTo>
                <a:lnTo>
                  <a:pt x="0" y="5104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69" name="Rectangle 190"/>
          <p:cNvSpPr/>
          <p:nvPr/>
        </p:nvSpPr>
        <p:spPr>
          <a:xfrm rot="13017426">
            <a:off x="8799691" y="3486808"/>
            <a:ext cx="90279" cy="1448600"/>
          </a:xfrm>
          <a:custGeom>
            <a:avLst/>
            <a:gdLst/>
            <a:ahLst/>
            <a:cxnLst/>
            <a:rect l="l" t="t" r="r" b="b"/>
            <a:pathLst>
              <a:path w="35963" h="321556">
                <a:moveTo>
                  <a:pt x="0" y="0"/>
                </a:moveTo>
                <a:lnTo>
                  <a:pt x="35963" y="1613"/>
                </a:lnTo>
                <a:lnTo>
                  <a:pt x="35963" y="321556"/>
                </a:lnTo>
                <a:lnTo>
                  <a:pt x="0" y="321556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0" name="Rectangle 191"/>
          <p:cNvSpPr/>
          <p:nvPr/>
        </p:nvSpPr>
        <p:spPr>
          <a:xfrm rot="13017426">
            <a:off x="8709853" y="4053337"/>
            <a:ext cx="60813" cy="967654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1" name="Rectangle 192"/>
          <p:cNvSpPr/>
          <p:nvPr/>
        </p:nvSpPr>
        <p:spPr>
          <a:xfrm rot="13017426">
            <a:off x="8537326" y="3722436"/>
            <a:ext cx="40949" cy="1408500"/>
          </a:xfrm>
          <a:custGeom>
            <a:avLst/>
            <a:gdLst/>
            <a:ahLst/>
            <a:cxnLst/>
            <a:rect l="l" t="t" r="r" b="b"/>
            <a:pathLst>
              <a:path w="16312" h="204626">
                <a:moveTo>
                  <a:pt x="0" y="2427"/>
                </a:moveTo>
                <a:lnTo>
                  <a:pt x="16312" y="0"/>
                </a:lnTo>
                <a:lnTo>
                  <a:pt x="16312" y="204626"/>
                </a:lnTo>
                <a:lnTo>
                  <a:pt x="0" y="204626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2" name="Donut 500"/>
          <p:cNvSpPr/>
          <p:nvPr/>
        </p:nvSpPr>
        <p:spPr>
          <a:xfrm rot="10800000">
            <a:off x="6821488" y="4606925"/>
            <a:ext cx="1985962" cy="1985963"/>
          </a:xfrm>
          <a:custGeom>
            <a:avLst/>
            <a:gdLst/>
            <a:ahLst/>
            <a:cxnLst/>
            <a:rect l="l" t="t" r="r" b="b"/>
            <a:pathLst>
              <a:path w="1986882" h="1986884">
                <a:moveTo>
                  <a:pt x="993441" y="1845446"/>
                </a:moveTo>
                <a:cubicBezTo>
                  <a:pt x="1463989" y="1845446"/>
                  <a:pt x="1845444" y="1463991"/>
                  <a:pt x="1845444" y="993442"/>
                </a:cubicBezTo>
                <a:cubicBezTo>
                  <a:pt x="1845444" y="522893"/>
                  <a:pt x="1463989" y="141438"/>
                  <a:pt x="993441" y="141438"/>
                </a:cubicBezTo>
                <a:cubicBezTo>
                  <a:pt x="522893" y="141438"/>
                  <a:pt x="141438" y="522893"/>
                  <a:pt x="141438" y="993442"/>
                </a:cubicBezTo>
                <a:cubicBezTo>
                  <a:pt x="141438" y="1463991"/>
                  <a:pt x="522893" y="1845446"/>
                  <a:pt x="993441" y="1845446"/>
                </a:cubicBezTo>
                <a:close/>
                <a:moveTo>
                  <a:pt x="993441" y="1881779"/>
                </a:moveTo>
                <a:cubicBezTo>
                  <a:pt x="502827" y="1881779"/>
                  <a:pt x="105105" y="1484057"/>
                  <a:pt x="105105" y="993442"/>
                </a:cubicBezTo>
                <a:cubicBezTo>
                  <a:pt x="105105" y="502827"/>
                  <a:pt x="502827" y="105105"/>
                  <a:pt x="993441" y="105105"/>
                </a:cubicBezTo>
                <a:cubicBezTo>
                  <a:pt x="1484055" y="105105"/>
                  <a:pt x="1881777" y="502827"/>
                  <a:pt x="1881777" y="993442"/>
                </a:cubicBezTo>
                <a:cubicBezTo>
                  <a:pt x="1881777" y="1484057"/>
                  <a:pt x="1484055" y="1881779"/>
                  <a:pt x="993441" y="1881779"/>
                </a:cubicBezTo>
                <a:close/>
                <a:moveTo>
                  <a:pt x="993441" y="1923860"/>
                </a:moveTo>
                <a:cubicBezTo>
                  <a:pt x="1507296" y="1923860"/>
                  <a:pt x="1923858" y="1507298"/>
                  <a:pt x="1923858" y="993442"/>
                </a:cubicBezTo>
                <a:cubicBezTo>
                  <a:pt x="1923858" y="479586"/>
                  <a:pt x="1507296" y="63024"/>
                  <a:pt x="993441" y="63024"/>
                </a:cubicBezTo>
                <a:cubicBezTo>
                  <a:pt x="479586" y="63024"/>
                  <a:pt x="63024" y="479586"/>
                  <a:pt x="63024" y="993442"/>
                </a:cubicBezTo>
                <a:cubicBezTo>
                  <a:pt x="63024" y="1507298"/>
                  <a:pt x="479586" y="1923860"/>
                  <a:pt x="993441" y="1923860"/>
                </a:cubicBezTo>
                <a:close/>
                <a:moveTo>
                  <a:pt x="993441" y="1986884"/>
                </a:moveTo>
                <a:cubicBezTo>
                  <a:pt x="444779" y="1986884"/>
                  <a:pt x="0" y="1542105"/>
                  <a:pt x="0" y="993442"/>
                </a:cubicBezTo>
                <a:cubicBezTo>
                  <a:pt x="0" y="444779"/>
                  <a:pt x="444779" y="0"/>
                  <a:pt x="993441" y="0"/>
                </a:cubicBezTo>
                <a:cubicBezTo>
                  <a:pt x="1542103" y="0"/>
                  <a:pt x="1986882" y="444779"/>
                  <a:pt x="1986882" y="993442"/>
                </a:cubicBezTo>
                <a:cubicBezTo>
                  <a:pt x="1986882" y="1542105"/>
                  <a:pt x="1542103" y="1986884"/>
                  <a:pt x="993441" y="1986884"/>
                </a:cubicBezTo>
                <a:close/>
              </a:path>
            </a:pathLst>
          </a:cu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3" name="Donut 502"/>
          <p:cNvSpPr/>
          <p:nvPr/>
        </p:nvSpPr>
        <p:spPr>
          <a:xfrm rot="10800000">
            <a:off x="6575425" y="4360863"/>
            <a:ext cx="2362200" cy="2308225"/>
          </a:xfrm>
          <a:custGeom>
            <a:avLst/>
            <a:gdLst/>
            <a:ahLst/>
            <a:cxnLst/>
            <a:rect l="l" t="t" r="r" b="b"/>
            <a:pathLst>
              <a:path w="2363294" h="2308532">
                <a:moveTo>
                  <a:pt x="0" y="764301"/>
                </a:moveTo>
                <a:lnTo>
                  <a:pt x="0" y="548745"/>
                </a:lnTo>
                <a:cubicBezTo>
                  <a:pt x="105477" y="318140"/>
                  <a:pt x="280645" y="126318"/>
                  <a:pt x="498770" y="0"/>
                </a:cubicBezTo>
                <a:lnTo>
                  <a:pt x="660164" y="0"/>
                </a:lnTo>
                <a:cubicBezTo>
                  <a:pt x="338131" y="139329"/>
                  <a:pt x="91715" y="420121"/>
                  <a:pt x="0" y="764301"/>
                </a:cubicBezTo>
                <a:close/>
                <a:moveTo>
                  <a:pt x="1123826" y="2209822"/>
                </a:moveTo>
                <a:cubicBezTo>
                  <a:pt x="558261" y="2209822"/>
                  <a:pt x="88823" y="1798248"/>
                  <a:pt x="0" y="1258052"/>
                </a:cubicBezTo>
                <a:lnTo>
                  <a:pt x="0" y="880074"/>
                </a:lnTo>
                <a:cubicBezTo>
                  <a:pt x="66665" y="472621"/>
                  <a:pt x="350379" y="138419"/>
                  <a:pt x="728836" y="0"/>
                </a:cubicBezTo>
                <a:lnTo>
                  <a:pt x="805535" y="0"/>
                </a:lnTo>
                <a:cubicBezTo>
                  <a:pt x="344312" y="136481"/>
                  <a:pt x="8073" y="563506"/>
                  <a:pt x="8073" y="1069063"/>
                </a:cubicBezTo>
                <a:cubicBezTo>
                  <a:pt x="8073" y="1685277"/>
                  <a:pt x="507613" y="2184817"/>
                  <a:pt x="1123826" y="2184817"/>
                </a:cubicBezTo>
                <a:cubicBezTo>
                  <a:pt x="1740039" y="2184817"/>
                  <a:pt x="2239579" y="1685277"/>
                  <a:pt x="2239579" y="1069063"/>
                </a:cubicBezTo>
                <a:cubicBezTo>
                  <a:pt x="2239579" y="563506"/>
                  <a:pt x="1903340" y="136481"/>
                  <a:pt x="1442117" y="0"/>
                </a:cubicBezTo>
                <a:lnTo>
                  <a:pt x="1518816" y="0"/>
                </a:lnTo>
                <a:cubicBezTo>
                  <a:pt x="1954394" y="159531"/>
                  <a:pt x="2264584" y="578073"/>
                  <a:pt x="2264584" y="1069063"/>
                </a:cubicBezTo>
                <a:cubicBezTo>
                  <a:pt x="2264584" y="1699087"/>
                  <a:pt x="1753849" y="2209822"/>
                  <a:pt x="1123826" y="2209822"/>
                </a:cubicBezTo>
                <a:close/>
                <a:moveTo>
                  <a:pt x="1123826" y="2308532"/>
                </a:moveTo>
                <a:cubicBezTo>
                  <a:pt x="625333" y="2308532"/>
                  <a:pt x="195572" y="2014253"/>
                  <a:pt x="0" y="1589381"/>
                </a:cubicBezTo>
                <a:lnTo>
                  <a:pt x="0" y="1373826"/>
                </a:lnTo>
                <a:cubicBezTo>
                  <a:pt x="132797" y="1869864"/>
                  <a:pt x="585725" y="2234536"/>
                  <a:pt x="1123826" y="2234536"/>
                </a:cubicBezTo>
                <a:cubicBezTo>
                  <a:pt x="1767498" y="2234536"/>
                  <a:pt x="2289298" y="1712736"/>
                  <a:pt x="2289298" y="1069063"/>
                </a:cubicBezTo>
                <a:cubicBezTo>
                  <a:pt x="2289298" y="590243"/>
                  <a:pt x="2000551" y="178864"/>
                  <a:pt x="1587489" y="0"/>
                </a:cubicBezTo>
                <a:lnTo>
                  <a:pt x="1748882" y="0"/>
                </a:lnTo>
                <a:cubicBezTo>
                  <a:pt x="2116714" y="214037"/>
                  <a:pt x="2363294" y="612754"/>
                  <a:pt x="2363294" y="1069063"/>
                </a:cubicBezTo>
                <a:cubicBezTo>
                  <a:pt x="2363294" y="1753603"/>
                  <a:pt x="1808365" y="2308532"/>
                  <a:pt x="1123826" y="2308532"/>
                </a:cubicBezTo>
                <a:close/>
              </a:path>
            </a:pathLst>
          </a:cu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4" name="Rectangle 168"/>
          <p:cNvSpPr/>
          <p:nvPr/>
        </p:nvSpPr>
        <p:spPr>
          <a:xfrm rot="4104618">
            <a:off x="7369079" y="5382773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5" name="Rectangle 168"/>
          <p:cNvSpPr/>
          <p:nvPr/>
        </p:nvSpPr>
        <p:spPr>
          <a:xfrm rot="4104618">
            <a:off x="7536670" y="5390971"/>
            <a:ext cx="53833" cy="1002218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6" name="Rectangle 160"/>
          <p:cNvSpPr/>
          <p:nvPr/>
        </p:nvSpPr>
        <p:spPr>
          <a:xfrm rot="5640000">
            <a:off x="6463303" y="5181943"/>
            <a:ext cx="45720" cy="698736"/>
          </a:xfrm>
          <a:custGeom>
            <a:avLst/>
            <a:gdLst/>
            <a:ahLst/>
            <a:cxnLst/>
            <a:rect l="l" t="t" r="r" b="b"/>
            <a:pathLst>
              <a:path w="21537" h="725696">
                <a:moveTo>
                  <a:pt x="21537" y="0"/>
                </a:moveTo>
                <a:lnTo>
                  <a:pt x="21537" y="725696"/>
                </a:lnTo>
                <a:lnTo>
                  <a:pt x="0" y="725696"/>
                </a:lnTo>
                <a:lnTo>
                  <a:pt x="0" y="577"/>
                </a:lnTo>
                <a:cubicBezTo>
                  <a:pt x="7198" y="1437"/>
                  <a:pt x="14390" y="1269"/>
                  <a:pt x="21537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7" name="Rectangle 168"/>
          <p:cNvSpPr/>
          <p:nvPr/>
        </p:nvSpPr>
        <p:spPr>
          <a:xfrm rot="18506812">
            <a:off x="8340694" y="5495675"/>
            <a:ext cx="159464" cy="963015"/>
          </a:xfrm>
          <a:custGeom>
            <a:avLst/>
            <a:gdLst/>
            <a:ahLst/>
            <a:cxnLst/>
            <a:rect l="l" t="t" r="r" b="b"/>
            <a:pathLst>
              <a:path w="24776" h="468294">
                <a:moveTo>
                  <a:pt x="24776" y="468294"/>
                </a:moveTo>
                <a:lnTo>
                  <a:pt x="0" y="468294"/>
                </a:lnTo>
                <a:lnTo>
                  <a:pt x="0" y="3000"/>
                </a:lnTo>
                <a:lnTo>
                  <a:pt x="24776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8" name="Rectangle 191"/>
          <p:cNvSpPr/>
          <p:nvPr/>
        </p:nvSpPr>
        <p:spPr>
          <a:xfrm rot="14880000">
            <a:off x="8448031" y="4850739"/>
            <a:ext cx="60813" cy="967654"/>
          </a:xfrm>
          <a:custGeom>
            <a:avLst/>
            <a:gdLst/>
            <a:ahLst/>
            <a:cxnLst/>
            <a:rect l="l" t="t" r="r" b="b"/>
            <a:pathLst>
              <a:path w="24225" h="140580">
                <a:moveTo>
                  <a:pt x="0" y="0"/>
                </a:moveTo>
                <a:lnTo>
                  <a:pt x="24225" y="1086"/>
                </a:lnTo>
                <a:lnTo>
                  <a:pt x="24225" y="140580"/>
                </a:lnTo>
                <a:lnTo>
                  <a:pt x="0" y="14058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1450" name="Group 378"/>
          <p:cNvGrpSpPr>
            <a:grpSpLocks/>
          </p:cNvGrpSpPr>
          <p:nvPr/>
        </p:nvGrpSpPr>
        <p:grpSpPr bwMode="auto">
          <a:xfrm rot="202564">
            <a:off x="7807325" y="2992438"/>
            <a:ext cx="139700" cy="569912"/>
            <a:chOff x="7807643" y="2991816"/>
            <a:chExt cx="139632" cy="570227"/>
          </a:xfrm>
        </p:grpSpPr>
        <p:sp>
          <p:nvSpPr>
            <p:cNvPr id="380" name="Rectangle 159"/>
            <p:cNvSpPr/>
            <p:nvPr userDrawn="1"/>
          </p:nvSpPr>
          <p:spPr>
            <a:xfrm>
              <a:off x="7807643" y="3174755"/>
              <a:ext cx="51140" cy="387288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81" name="Rectangle 159"/>
            <p:cNvSpPr/>
            <p:nvPr userDrawn="1"/>
          </p:nvSpPr>
          <p:spPr>
            <a:xfrm>
              <a:off x="7880155" y="2991816"/>
              <a:ext cx="67120" cy="562733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1457" name="Group 381"/>
          <p:cNvGrpSpPr>
            <a:grpSpLocks/>
          </p:cNvGrpSpPr>
          <p:nvPr/>
        </p:nvGrpSpPr>
        <p:grpSpPr bwMode="auto">
          <a:xfrm rot="-4914498">
            <a:off x="5434806" y="4934744"/>
            <a:ext cx="141288" cy="590550"/>
            <a:chOff x="7807643" y="3003723"/>
            <a:chExt cx="141412" cy="562733"/>
          </a:xfrm>
        </p:grpSpPr>
        <p:sp>
          <p:nvSpPr>
            <p:cNvPr id="383" name="Rectangle 159"/>
            <p:cNvSpPr/>
            <p:nvPr userDrawn="1"/>
          </p:nvSpPr>
          <p:spPr>
            <a:xfrm>
              <a:off x="7807643" y="3174755"/>
              <a:ext cx="51140" cy="387288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84" name="Rectangle 159"/>
            <p:cNvSpPr/>
            <p:nvPr userDrawn="1"/>
          </p:nvSpPr>
          <p:spPr>
            <a:xfrm>
              <a:off x="7881935" y="3003723"/>
              <a:ext cx="67120" cy="562733"/>
            </a:xfrm>
            <a:custGeom>
              <a:avLst/>
              <a:gdLst/>
              <a:ahLst/>
              <a:cxnLst/>
              <a:rect l="l" t="t" r="r" b="b"/>
              <a:pathLst>
                <a:path w="45719" h="395859">
                  <a:moveTo>
                    <a:pt x="45719" y="0"/>
                  </a:moveTo>
                  <a:lnTo>
                    <a:pt x="45719" y="395859"/>
                  </a:lnTo>
                  <a:lnTo>
                    <a:pt x="0" y="395859"/>
                  </a:lnTo>
                  <a:lnTo>
                    <a:pt x="0" y="4945"/>
                  </a:lnTo>
                  <a:lnTo>
                    <a:pt x="41682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3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388" name="Donut 21"/>
          <p:cNvSpPr/>
          <p:nvPr/>
        </p:nvSpPr>
        <p:spPr>
          <a:xfrm>
            <a:off x="4821238" y="2606675"/>
            <a:ext cx="4135437" cy="4059238"/>
          </a:xfrm>
          <a:custGeom>
            <a:avLst/>
            <a:gdLst/>
            <a:ahLst/>
            <a:cxnLst/>
            <a:rect l="l" t="t" r="r" b="b"/>
            <a:pathLst>
              <a:path w="4135598" h="4059175">
                <a:moveTo>
                  <a:pt x="2992941" y="0"/>
                </a:moveTo>
                <a:cubicBezTo>
                  <a:pt x="3397765" y="0"/>
                  <a:pt x="3783817" y="80373"/>
                  <a:pt x="4135598" y="227027"/>
                </a:cubicBezTo>
                <a:lnTo>
                  <a:pt x="4135598" y="831212"/>
                </a:lnTo>
                <a:cubicBezTo>
                  <a:pt x="3794952" y="649515"/>
                  <a:pt x="3405899" y="547169"/>
                  <a:pt x="2992941" y="547169"/>
                </a:cubicBezTo>
                <a:cubicBezTo>
                  <a:pt x="1642178" y="547169"/>
                  <a:pt x="547169" y="1642178"/>
                  <a:pt x="547169" y="2992941"/>
                </a:cubicBezTo>
                <a:cubicBezTo>
                  <a:pt x="547169" y="3375668"/>
                  <a:pt x="635079" y="3737862"/>
                  <a:pt x="794397" y="4059175"/>
                </a:cubicBezTo>
                <a:lnTo>
                  <a:pt x="199056" y="4059175"/>
                </a:lnTo>
                <a:cubicBezTo>
                  <a:pt x="69348" y="3728812"/>
                  <a:pt x="0" y="3368975"/>
                  <a:pt x="0" y="2992941"/>
                </a:cubicBezTo>
                <a:cubicBezTo>
                  <a:pt x="0" y="1339985"/>
                  <a:pt x="1339985" y="0"/>
                  <a:pt x="2992941" y="0"/>
                </a:cubicBezTo>
                <a:close/>
              </a:path>
            </a:pathLst>
          </a:cu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89" name="Donut 175"/>
          <p:cNvSpPr/>
          <p:nvPr/>
        </p:nvSpPr>
        <p:spPr>
          <a:xfrm>
            <a:off x="4489450" y="2274888"/>
            <a:ext cx="4467225" cy="4391025"/>
          </a:xfrm>
          <a:custGeom>
            <a:avLst/>
            <a:gdLst/>
            <a:ahLst/>
            <a:cxnLst/>
            <a:rect l="l" t="t" r="r" b="b"/>
            <a:pathLst>
              <a:path w="4468107" h="4391684">
                <a:moveTo>
                  <a:pt x="3325450" y="0"/>
                </a:moveTo>
                <a:cubicBezTo>
                  <a:pt x="3727444" y="0"/>
                  <a:pt x="4112778" y="71329"/>
                  <a:pt x="4468107" y="205786"/>
                </a:cubicBezTo>
                <a:lnTo>
                  <a:pt x="4468107" y="343552"/>
                </a:lnTo>
                <a:cubicBezTo>
                  <a:pt x="4114189" y="204115"/>
                  <a:pt x="3728534" y="129493"/>
                  <a:pt x="3325450" y="129493"/>
                </a:cubicBezTo>
                <a:cubicBezTo>
                  <a:pt x="1560372" y="129493"/>
                  <a:pt x="129493" y="1560372"/>
                  <a:pt x="129493" y="3325450"/>
                </a:cubicBezTo>
                <a:cubicBezTo>
                  <a:pt x="129493" y="3699790"/>
                  <a:pt x="193852" y="4059099"/>
                  <a:pt x="315580" y="4391684"/>
                </a:cubicBezTo>
                <a:lnTo>
                  <a:pt x="177815" y="4391684"/>
                </a:lnTo>
                <a:cubicBezTo>
                  <a:pt x="61508" y="4057675"/>
                  <a:pt x="0" y="3698746"/>
                  <a:pt x="0" y="3325450"/>
                </a:cubicBezTo>
                <a:cubicBezTo>
                  <a:pt x="0" y="1488855"/>
                  <a:pt x="1488855" y="0"/>
                  <a:pt x="3325450" y="0"/>
                </a:cubicBezTo>
                <a:close/>
              </a:path>
            </a:pathLst>
          </a:cu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0" name="Donut 178"/>
          <p:cNvSpPr/>
          <p:nvPr/>
        </p:nvSpPr>
        <p:spPr>
          <a:xfrm>
            <a:off x="4197350" y="1995488"/>
            <a:ext cx="4759325" cy="4670425"/>
          </a:xfrm>
          <a:custGeom>
            <a:avLst/>
            <a:gdLst/>
            <a:ahLst/>
            <a:cxnLst/>
            <a:rect l="l" t="t" r="r" b="b"/>
            <a:pathLst>
              <a:path w="4759053" h="4670932">
                <a:moveTo>
                  <a:pt x="3616396" y="0"/>
                </a:moveTo>
                <a:cubicBezTo>
                  <a:pt x="4015825" y="0"/>
                  <a:pt x="4400129" y="64546"/>
                  <a:pt x="4759053" y="184742"/>
                </a:cubicBezTo>
                <a:lnTo>
                  <a:pt x="4759053" y="433676"/>
                </a:lnTo>
                <a:cubicBezTo>
                  <a:pt x="4402249" y="305499"/>
                  <a:pt x="4017480" y="235891"/>
                  <a:pt x="3616396" y="235891"/>
                </a:cubicBezTo>
                <a:cubicBezTo>
                  <a:pt x="1749395" y="235891"/>
                  <a:pt x="235891" y="1744157"/>
                  <a:pt x="235891" y="3604698"/>
                </a:cubicBezTo>
                <a:cubicBezTo>
                  <a:pt x="235891" y="3977453"/>
                  <a:pt x="296642" y="4336068"/>
                  <a:pt x="409756" y="4670932"/>
                </a:cubicBezTo>
                <a:lnTo>
                  <a:pt x="160964" y="4670932"/>
                </a:lnTo>
                <a:cubicBezTo>
                  <a:pt x="56291" y="4333999"/>
                  <a:pt x="0" y="3975901"/>
                  <a:pt x="0" y="3604698"/>
                </a:cubicBezTo>
                <a:cubicBezTo>
                  <a:pt x="0" y="1613878"/>
                  <a:pt x="1619116" y="0"/>
                  <a:pt x="3616396" y="0"/>
                </a:cubicBezTo>
                <a:close/>
              </a:path>
            </a:pathLst>
          </a:cu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1" name="Donut 179"/>
          <p:cNvSpPr/>
          <p:nvPr/>
        </p:nvSpPr>
        <p:spPr>
          <a:xfrm>
            <a:off x="3989388" y="1774825"/>
            <a:ext cx="4967287" cy="4891088"/>
          </a:xfrm>
          <a:custGeom>
            <a:avLst/>
            <a:gdLst/>
            <a:ahLst/>
            <a:cxnLst/>
            <a:rect l="l" t="t" r="r" b="b"/>
            <a:pathLst>
              <a:path w="4966871" h="4890448">
                <a:moveTo>
                  <a:pt x="3824214" y="0"/>
                </a:moveTo>
                <a:cubicBezTo>
                  <a:pt x="4222244" y="0"/>
                  <a:pt x="4606071" y="60809"/>
                  <a:pt x="4966871" y="173774"/>
                </a:cubicBezTo>
                <a:lnTo>
                  <a:pt x="4966871" y="242566"/>
                </a:lnTo>
                <a:cubicBezTo>
                  <a:pt x="4606658" y="127162"/>
                  <a:pt x="4222676" y="65165"/>
                  <a:pt x="3824214" y="65165"/>
                </a:cubicBezTo>
                <a:cubicBezTo>
                  <a:pt x="1748149" y="65165"/>
                  <a:pt x="65165" y="1748149"/>
                  <a:pt x="65165" y="3824214"/>
                </a:cubicBezTo>
                <a:cubicBezTo>
                  <a:pt x="65165" y="4194675"/>
                  <a:pt x="118755" y="4552618"/>
                  <a:pt x="219514" y="4890448"/>
                </a:cubicBezTo>
                <a:lnTo>
                  <a:pt x="151776" y="4890448"/>
                </a:lnTo>
                <a:cubicBezTo>
                  <a:pt x="52589" y="4552236"/>
                  <a:pt x="0" y="4194367"/>
                  <a:pt x="0" y="3824214"/>
                </a:cubicBezTo>
                <a:cubicBezTo>
                  <a:pt x="0" y="1712159"/>
                  <a:pt x="1712159" y="0"/>
                  <a:pt x="3824214" y="0"/>
                </a:cubicBezTo>
                <a:close/>
              </a:path>
            </a:pathLst>
          </a:custGeom>
          <a:solidFill>
            <a:schemeClr val="tx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3" name="Freeform 392"/>
          <p:cNvSpPr>
            <a:spLocks noEditPoints="1"/>
          </p:cNvSpPr>
          <p:nvPr/>
        </p:nvSpPr>
        <p:spPr bwMode="auto">
          <a:xfrm>
            <a:off x="458788" y="454025"/>
            <a:ext cx="530225" cy="541338"/>
          </a:xfrm>
          <a:custGeom>
            <a:avLst/>
            <a:gdLst>
              <a:gd name="T0" fmla="*/ 68 w 445"/>
              <a:gd name="T1" fmla="*/ 368 h 454"/>
              <a:gd name="T2" fmla="*/ 18 w 445"/>
              <a:gd name="T3" fmla="*/ 441 h 454"/>
              <a:gd name="T4" fmla="*/ 46 w 445"/>
              <a:gd name="T5" fmla="*/ 454 h 454"/>
              <a:gd name="T6" fmla="*/ 57 w 445"/>
              <a:gd name="T7" fmla="*/ 408 h 454"/>
              <a:gd name="T8" fmla="*/ 80 w 445"/>
              <a:gd name="T9" fmla="*/ 380 h 454"/>
              <a:gd name="T10" fmla="*/ 81 w 445"/>
              <a:gd name="T11" fmla="*/ 379 h 454"/>
              <a:gd name="T12" fmla="*/ 69 w 445"/>
              <a:gd name="T13" fmla="*/ 369 h 454"/>
              <a:gd name="T14" fmla="*/ 68 w 445"/>
              <a:gd name="T15" fmla="*/ 368 h 454"/>
              <a:gd name="T16" fmla="*/ 133 w 445"/>
              <a:gd name="T17" fmla="*/ 139 h 454"/>
              <a:gd name="T18" fmla="*/ 133 w 445"/>
              <a:gd name="T19" fmla="*/ 139 h 454"/>
              <a:gd name="T20" fmla="*/ 96 w 445"/>
              <a:gd name="T21" fmla="*/ 164 h 454"/>
              <a:gd name="T22" fmla="*/ 65 w 445"/>
              <a:gd name="T23" fmla="*/ 364 h 454"/>
              <a:gd name="T24" fmla="*/ 68 w 445"/>
              <a:gd name="T25" fmla="*/ 368 h 454"/>
              <a:gd name="T26" fmla="*/ 71 w 445"/>
              <a:gd name="T27" fmla="*/ 365 h 454"/>
              <a:gd name="T28" fmla="*/ 92 w 445"/>
              <a:gd name="T29" fmla="*/ 335 h 454"/>
              <a:gd name="T30" fmla="*/ 91 w 445"/>
              <a:gd name="T31" fmla="*/ 336 h 454"/>
              <a:gd name="T32" fmla="*/ 91 w 445"/>
              <a:gd name="T33" fmla="*/ 235 h 454"/>
              <a:gd name="T34" fmla="*/ 99 w 445"/>
              <a:gd name="T35" fmla="*/ 327 h 454"/>
              <a:gd name="T36" fmla="*/ 97 w 445"/>
              <a:gd name="T37" fmla="*/ 329 h 454"/>
              <a:gd name="T38" fmla="*/ 153 w 445"/>
              <a:gd name="T39" fmla="*/ 272 h 454"/>
              <a:gd name="T40" fmla="*/ 154 w 445"/>
              <a:gd name="T41" fmla="*/ 194 h 454"/>
              <a:gd name="T42" fmla="*/ 158 w 445"/>
              <a:gd name="T43" fmla="*/ 267 h 454"/>
              <a:gd name="T44" fmla="*/ 213 w 445"/>
              <a:gd name="T45" fmla="*/ 219 h 454"/>
              <a:gd name="T46" fmla="*/ 214 w 445"/>
              <a:gd name="T47" fmla="*/ 163 h 454"/>
              <a:gd name="T48" fmla="*/ 217 w 445"/>
              <a:gd name="T49" fmla="*/ 216 h 454"/>
              <a:gd name="T50" fmla="*/ 296 w 445"/>
              <a:gd name="T51" fmla="*/ 154 h 454"/>
              <a:gd name="T52" fmla="*/ 222 w 445"/>
              <a:gd name="T53" fmla="*/ 219 h 454"/>
              <a:gd name="T54" fmla="*/ 271 w 445"/>
              <a:gd name="T55" fmla="*/ 218 h 454"/>
              <a:gd name="T56" fmla="*/ 218 w 445"/>
              <a:gd name="T57" fmla="*/ 223 h 454"/>
              <a:gd name="T58" fmla="*/ 166 w 445"/>
              <a:gd name="T59" fmla="*/ 277 h 454"/>
              <a:gd name="T60" fmla="*/ 233 w 445"/>
              <a:gd name="T61" fmla="*/ 275 h 454"/>
              <a:gd name="T62" fmla="*/ 160 w 445"/>
              <a:gd name="T63" fmla="*/ 283 h 454"/>
              <a:gd name="T64" fmla="*/ 109 w 445"/>
              <a:gd name="T65" fmla="*/ 343 h 454"/>
              <a:gd name="T66" fmla="*/ 199 w 445"/>
              <a:gd name="T67" fmla="*/ 342 h 454"/>
              <a:gd name="T68" fmla="*/ 103 w 445"/>
              <a:gd name="T69" fmla="*/ 351 h 454"/>
              <a:gd name="T70" fmla="*/ 90 w 445"/>
              <a:gd name="T71" fmla="*/ 366 h 454"/>
              <a:gd name="T72" fmla="*/ 81 w 445"/>
              <a:gd name="T73" fmla="*/ 379 h 454"/>
              <a:gd name="T74" fmla="*/ 81 w 445"/>
              <a:gd name="T75" fmla="*/ 379 h 454"/>
              <a:gd name="T76" fmla="*/ 264 w 445"/>
              <a:gd name="T77" fmla="*/ 359 h 454"/>
              <a:gd name="T78" fmla="*/ 317 w 445"/>
              <a:gd name="T79" fmla="*/ 277 h 454"/>
              <a:gd name="T80" fmla="*/ 317 w 445"/>
              <a:gd name="T81" fmla="*/ 277 h 454"/>
              <a:gd name="T82" fmla="*/ 318 w 445"/>
              <a:gd name="T83" fmla="*/ 274 h 454"/>
              <a:gd name="T84" fmla="*/ 319 w 445"/>
              <a:gd name="T85" fmla="*/ 269 h 454"/>
              <a:gd name="T86" fmla="*/ 445 w 445"/>
              <a:gd name="T87" fmla="*/ 59 h 454"/>
              <a:gd name="T88" fmla="*/ 133 w 445"/>
              <a:gd name="T89" fmla="*/ 139 h 454"/>
              <a:gd name="T90" fmla="*/ 36 w 445"/>
              <a:gd name="T91" fmla="*/ 341 h 454"/>
              <a:gd name="T92" fmla="*/ 84 w 445"/>
              <a:gd name="T93" fmla="*/ 158 h 454"/>
              <a:gd name="T94" fmla="*/ 105 w 445"/>
              <a:gd name="T95" fmla="*/ 143 h 454"/>
              <a:gd name="T96" fmla="*/ 104 w 445"/>
              <a:gd name="T97" fmla="*/ 132 h 454"/>
              <a:gd name="T98" fmla="*/ 105 w 445"/>
              <a:gd name="T99" fmla="*/ 143 h 454"/>
              <a:gd name="T100" fmla="*/ 112 w 445"/>
              <a:gd name="T101" fmla="*/ 138 h 454"/>
              <a:gd name="T102" fmla="*/ 112 w 445"/>
              <a:gd name="T103" fmla="*/ 138 h 454"/>
              <a:gd name="T104" fmla="*/ 115 w 445"/>
              <a:gd name="T105" fmla="*/ 136 h 454"/>
              <a:gd name="T106" fmla="*/ 121 w 445"/>
              <a:gd name="T107" fmla="*/ 133 h 454"/>
              <a:gd name="T108" fmla="*/ 122 w 445"/>
              <a:gd name="T109" fmla="*/ 132 h 454"/>
              <a:gd name="T110" fmla="*/ 161 w 445"/>
              <a:gd name="T111" fmla="*/ 113 h 454"/>
              <a:gd name="T112" fmla="*/ 88 w 445"/>
              <a:gd name="T113" fmla="*/ 0 h 454"/>
              <a:gd name="T114" fmla="*/ 27 w 445"/>
              <a:gd name="T115" fmla="*/ 174 h 454"/>
              <a:gd name="T116" fmla="*/ 25 w 445"/>
              <a:gd name="T117" fmla="*/ 177 h 454"/>
              <a:gd name="T118" fmla="*/ 23 w 445"/>
              <a:gd name="T119" fmla="*/ 178 h 454"/>
              <a:gd name="T120" fmla="*/ 24 w 445"/>
              <a:gd name="T121" fmla="*/ 178 h 454"/>
              <a:gd name="T122" fmla="*/ 1 w 445"/>
              <a:gd name="T123" fmla="*/ 249 h 454"/>
              <a:gd name="T124" fmla="*/ 36 w 445"/>
              <a:gd name="T125" fmla="*/ 341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5" h="454">
                <a:moveTo>
                  <a:pt x="68" y="368"/>
                </a:moveTo>
                <a:cubicBezTo>
                  <a:pt x="53" y="383"/>
                  <a:pt x="27" y="413"/>
                  <a:pt x="18" y="441"/>
                </a:cubicBezTo>
                <a:cubicBezTo>
                  <a:pt x="46" y="454"/>
                  <a:pt x="46" y="454"/>
                  <a:pt x="46" y="454"/>
                </a:cubicBezTo>
                <a:cubicBezTo>
                  <a:pt x="46" y="454"/>
                  <a:pt x="47" y="431"/>
                  <a:pt x="57" y="408"/>
                </a:cubicBezTo>
                <a:cubicBezTo>
                  <a:pt x="62" y="398"/>
                  <a:pt x="69" y="387"/>
                  <a:pt x="80" y="380"/>
                </a:cubicBezTo>
                <a:cubicBezTo>
                  <a:pt x="80" y="379"/>
                  <a:pt x="80" y="379"/>
                  <a:pt x="81" y="379"/>
                </a:cubicBezTo>
                <a:cubicBezTo>
                  <a:pt x="76" y="376"/>
                  <a:pt x="73" y="372"/>
                  <a:pt x="69" y="369"/>
                </a:cubicBezTo>
                <a:cubicBezTo>
                  <a:pt x="69" y="368"/>
                  <a:pt x="68" y="368"/>
                  <a:pt x="68" y="368"/>
                </a:cubicBezTo>
                <a:close/>
                <a:moveTo>
                  <a:pt x="133" y="139"/>
                </a:moveTo>
                <a:cubicBezTo>
                  <a:pt x="133" y="139"/>
                  <a:pt x="133" y="139"/>
                  <a:pt x="133" y="139"/>
                </a:cubicBezTo>
                <a:cubicBezTo>
                  <a:pt x="120" y="145"/>
                  <a:pt x="108" y="154"/>
                  <a:pt x="96" y="164"/>
                </a:cubicBezTo>
                <a:cubicBezTo>
                  <a:pt x="32" y="221"/>
                  <a:pt x="18" y="310"/>
                  <a:pt x="65" y="364"/>
                </a:cubicBezTo>
                <a:cubicBezTo>
                  <a:pt x="66" y="365"/>
                  <a:pt x="67" y="366"/>
                  <a:pt x="68" y="368"/>
                </a:cubicBezTo>
                <a:cubicBezTo>
                  <a:pt x="69" y="367"/>
                  <a:pt x="70" y="366"/>
                  <a:pt x="71" y="365"/>
                </a:cubicBezTo>
                <a:cubicBezTo>
                  <a:pt x="76" y="355"/>
                  <a:pt x="83" y="345"/>
                  <a:pt x="92" y="335"/>
                </a:cubicBezTo>
                <a:cubicBezTo>
                  <a:pt x="91" y="336"/>
                  <a:pt x="91" y="336"/>
                  <a:pt x="91" y="336"/>
                </a:cubicBezTo>
                <a:cubicBezTo>
                  <a:pt x="91" y="336"/>
                  <a:pt x="77" y="295"/>
                  <a:pt x="91" y="235"/>
                </a:cubicBezTo>
                <a:cubicBezTo>
                  <a:pt x="91" y="235"/>
                  <a:pt x="90" y="325"/>
                  <a:pt x="99" y="327"/>
                </a:cubicBezTo>
                <a:cubicBezTo>
                  <a:pt x="97" y="329"/>
                  <a:pt x="97" y="329"/>
                  <a:pt x="97" y="329"/>
                </a:cubicBezTo>
                <a:cubicBezTo>
                  <a:pt x="112" y="311"/>
                  <a:pt x="132" y="291"/>
                  <a:pt x="153" y="272"/>
                </a:cubicBezTo>
                <a:cubicBezTo>
                  <a:pt x="150" y="262"/>
                  <a:pt x="144" y="233"/>
                  <a:pt x="154" y="194"/>
                </a:cubicBezTo>
                <a:cubicBezTo>
                  <a:pt x="154" y="194"/>
                  <a:pt x="153" y="256"/>
                  <a:pt x="158" y="267"/>
                </a:cubicBezTo>
                <a:cubicBezTo>
                  <a:pt x="177" y="250"/>
                  <a:pt x="195" y="234"/>
                  <a:pt x="213" y="219"/>
                </a:cubicBezTo>
                <a:cubicBezTo>
                  <a:pt x="211" y="210"/>
                  <a:pt x="208" y="190"/>
                  <a:pt x="214" y="163"/>
                </a:cubicBezTo>
                <a:cubicBezTo>
                  <a:pt x="214" y="163"/>
                  <a:pt x="214" y="205"/>
                  <a:pt x="217" y="216"/>
                </a:cubicBezTo>
                <a:cubicBezTo>
                  <a:pt x="261" y="180"/>
                  <a:pt x="296" y="154"/>
                  <a:pt x="296" y="154"/>
                </a:cubicBezTo>
                <a:cubicBezTo>
                  <a:pt x="270" y="175"/>
                  <a:pt x="245" y="197"/>
                  <a:pt x="222" y="219"/>
                </a:cubicBezTo>
                <a:cubicBezTo>
                  <a:pt x="237" y="221"/>
                  <a:pt x="271" y="218"/>
                  <a:pt x="271" y="218"/>
                </a:cubicBezTo>
                <a:cubicBezTo>
                  <a:pt x="247" y="225"/>
                  <a:pt x="228" y="224"/>
                  <a:pt x="218" y="223"/>
                </a:cubicBezTo>
                <a:cubicBezTo>
                  <a:pt x="199" y="241"/>
                  <a:pt x="181" y="260"/>
                  <a:pt x="166" y="277"/>
                </a:cubicBezTo>
                <a:cubicBezTo>
                  <a:pt x="185" y="279"/>
                  <a:pt x="233" y="275"/>
                  <a:pt x="233" y="275"/>
                </a:cubicBezTo>
                <a:cubicBezTo>
                  <a:pt x="200" y="285"/>
                  <a:pt x="174" y="284"/>
                  <a:pt x="160" y="283"/>
                </a:cubicBezTo>
                <a:cubicBezTo>
                  <a:pt x="140" y="305"/>
                  <a:pt x="123" y="326"/>
                  <a:pt x="109" y="343"/>
                </a:cubicBezTo>
                <a:cubicBezTo>
                  <a:pt x="122" y="349"/>
                  <a:pt x="199" y="342"/>
                  <a:pt x="199" y="342"/>
                </a:cubicBezTo>
                <a:cubicBezTo>
                  <a:pt x="151" y="358"/>
                  <a:pt x="115" y="353"/>
                  <a:pt x="103" y="351"/>
                </a:cubicBezTo>
                <a:cubicBezTo>
                  <a:pt x="98" y="356"/>
                  <a:pt x="94" y="361"/>
                  <a:pt x="90" y="366"/>
                </a:cubicBezTo>
                <a:cubicBezTo>
                  <a:pt x="87" y="371"/>
                  <a:pt x="83" y="375"/>
                  <a:pt x="81" y="379"/>
                </a:cubicBezTo>
                <a:cubicBezTo>
                  <a:pt x="81" y="379"/>
                  <a:pt x="81" y="379"/>
                  <a:pt x="81" y="379"/>
                </a:cubicBezTo>
                <a:cubicBezTo>
                  <a:pt x="130" y="417"/>
                  <a:pt x="207" y="410"/>
                  <a:pt x="264" y="359"/>
                </a:cubicBezTo>
                <a:cubicBezTo>
                  <a:pt x="291" y="336"/>
                  <a:pt x="309" y="306"/>
                  <a:pt x="317" y="277"/>
                </a:cubicBezTo>
                <a:cubicBezTo>
                  <a:pt x="317" y="277"/>
                  <a:pt x="317" y="277"/>
                  <a:pt x="317" y="277"/>
                </a:cubicBezTo>
                <a:cubicBezTo>
                  <a:pt x="318" y="276"/>
                  <a:pt x="318" y="275"/>
                  <a:pt x="318" y="274"/>
                </a:cubicBezTo>
                <a:cubicBezTo>
                  <a:pt x="318" y="273"/>
                  <a:pt x="319" y="271"/>
                  <a:pt x="319" y="269"/>
                </a:cubicBezTo>
                <a:cubicBezTo>
                  <a:pt x="351" y="145"/>
                  <a:pt x="445" y="59"/>
                  <a:pt x="445" y="59"/>
                </a:cubicBezTo>
                <a:cubicBezTo>
                  <a:pt x="345" y="23"/>
                  <a:pt x="133" y="139"/>
                  <a:pt x="133" y="139"/>
                </a:cubicBezTo>
                <a:close/>
                <a:moveTo>
                  <a:pt x="36" y="341"/>
                </a:moveTo>
                <a:cubicBezTo>
                  <a:pt x="9" y="285"/>
                  <a:pt x="27" y="209"/>
                  <a:pt x="84" y="158"/>
                </a:cubicBezTo>
                <a:cubicBezTo>
                  <a:pt x="91" y="153"/>
                  <a:pt x="97" y="148"/>
                  <a:pt x="105" y="143"/>
                </a:cubicBezTo>
                <a:cubicBezTo>
                  <a:pt x="104" y="139"/>
                  <a:pt x="104" y="135"/>
                  <a:pt x="104" y="132"/>
                </a:cubicBezTo>
                <a:cubicBezTo>
                  <a:pt x="104" y="132"/>
                  <a:pt x="105" y="136"/>
                  <a:pt x="105" y="143"/>
                </a:cubicBezTo>
                <a:cubicBezTo>
                  <a:pt x="107" y="141"/>
                  <a:pt x="109" y="140"/>
                  <a:pt x="112" y="138"/>
                </a:cubicBezTo>
                <a:cubicBezTo>
                  <a:pt x="112" y="138"/>
                  <a:pt x="112" y="138"/>
                  <a:pt x="112" y="138"/>
                </a:cubicBezTo>
                <a:cubicBezTo>
                  <a:pt x="115" y="136"/>
                  <a:pt x="115" y="136"/>
                  <a:pt x="115" y="136"/>
                </a:cubicBezTo>
                <a:cubicBezTo>
                  <a:pt x="117" y="135"/>
                  <a:pt x="119" y="134"/>
                  <a:pt x="121" y="133"/>
                </a:cubicBezTo>
                <a:cubicBezTo>
                  <a:pt x="122" y="132"/>
                  <a:pt x="122" y="132"/>
                  <a:pt x="122" y="132"/>
                </a:cubicBezTo>
                <a:cubicBezTo>
                  <a:pt x="124" y="131"/>
                  <a:pt x="139" y="123"/>
                  <a:pt x="161" y="113"/>
                </a:cubicBezTo>
                <a:cubicBezTo>
                  <a:pt x="144" y="66"/>
                  <a:pt x="119" y="19"/>
                  <a:pt x="88" y="0"/>
                </a:cubicBezTo>
                <a:cubicBezTo>
                  <a:pt x="88" y="0"/>
                  <a:pt x="83" y="96"/>
                  <a:pt x="27" y="174"/>
                </a:cubicBezTo>
                <a:cubicBezTo>
                  <a:pt x="26" y="175"/>
                  <a:pt x="25" y="176"/>
                  <a:pt x="25" y="177"/>
                </a:cubicBezTo>
                <a:cubicBezTo>
                  <a:pt x="24" y="177"/>
                  <a:pt x="24" y="178"/>
                  <a:pt x="23" y="178"/>
                </a:cubicBezTo>
                <a:cubicBezTo>
                  <a:pt x="24" y="178"/>
                  <a:pt x="24" y="178"/>
                  <a:pt x="24" y="178"/>
                </a:cubicBezTo>
                <a:cubicBezTo>
                  <a:pt x="10" y="198"/>
                  <a:pt x="2" y="222"/>
                  <a:pt x="1" y="249"/>
                </a:cubicBezTo>
                <a:cubicBezTo>
                  <a:pt x="0" y="286"/>
                  <a:pt x="14" y="319"/>
                  <a:pt x="36" y="34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  <a:gs pos="62000">
                <a:schemeClr val="accent3"/>
              </a:gs>
              <a:gs pos="31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" name="Oval 307"/>
          <p:cNvSpPr/>
          <p:nvPr/>
        </p:nvSpPr>
        <p:spPr>
          <a:xfrm rot="10800000">
            <a:off x="6488113" y="4103688"/>
            <a:ext cx="90487" cy="90487"/>
          </a:xfrm>
          <a:prstGeom prst="ellipse">
            <a:avLst/>
          </a:prstGeom>
          <a:solidFill>
            <a:schemeClr val="accent3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160" name="Group 159"/>
          <p:cNvGrpSpPr>
            <a:grpSpLocks/>
          </p:cNvGrpSpPr>
          <p:nvPr/>
        </p:nvGrpSpPr>
        <p:grpSpPr bwMode="auto">
          <a:xfrm>
            <a:off x="1065213" y="444500"/>
            <a:ext cx="7726362" cy="560388"/>
            <a:chOff x="1065007" y="444411"/>
            <a:chExt cx="7727301" cy="561192"/>
          </a:xfrm>
        </p:grpSpPr>
        <p:grpSp>
          <p:nvGrpSpPr>
            <p:cNvPr id="11471" name="Group 160"/>
            <p:cNvGrpSpPr>
              <a:grpSpLocks/>
            </p:cNvGrpSpPr>
            <p:nvPr userDrawn="1"/>
          </p:nvGrpSpPr>
          <p:grpSpPr bwMode="auto">
            <a:xfrm>
              <a:off x="1065007" y="444411"/>
              <a:ext cx="7727301" cy="561192"/>
              <a:chOff x="1346662" y="444411"/>
              <a:chExt cx="7445646" cy="561192"/>
            </a:xfrm>
          </p:grpSpPr>
          <p:sp>
            <p:nvSpPr>
              <p:cNvPr id="165" name="Rounded Rectangle 164"/>
              <p:cNvSpPr/>
              <p:nvPr userDrawn="1"/>
            </p:nvSpPr>
            <p:spPr>
              <a:xfrm>
                <a:off x="1950493" y="519695"/>
                <a:ext cx="6774973" cy="410624"/>
              </a:xfrm>
              <a:prstGeom prst="roundRect">
                <a:avLst>
                  <a:gd name="adj" fmla="val 19350"/>
                </a:avLst>
              </a:prstGeom>
              <a:gradFill flip="none" rotWithShape="1">
                <a:gsLst>
                  <a:gs pos="61000">
                    <a:schemeClr val="accent2"/>
                  </a:gs>
                  <a:gs pos="100000">
                    <a:schemeClr val="accent2"/>
                  </a:gs>
                  <a:gs pos="20000">
                    <a:schemeClr val="accent3"/>
                  </a:gs>
                  <a:gs pos="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Rounded Rectangle 273"/>
              <p:cNvSpPr/>
              <p:nvPr userDrawn="1"/>
            </p:nvSpPr>
            <p:spPr>
              <a:xfrm>
                <a:off x="1346662" y="444411"/>
                <a:ext cx="7445646" cy="561192"/>
              </a:xfrm>
              <a:custGeom>
                <a:avLst/>
                <a:gdLst/>
                <a:ahLst/>
                <a:cxnLst/>
                <a:rect l="l" t="t" r="r" b="b"/>
                <a:pathLst>
                  <a:path w="7445646" h="561192">
                    <a:moveTo>
                      <a:pt x="0" y="0"/>
                    </a:moveTo>
                    <a:lnTo>
                      <a:pt x="7322481" y="0"/>
                    </a:lnTo>
                    <a:cubicBezTo>
                      <a:pt x="7390503" y="0"/>
                      <a:pt x="7445646" y="55143"/>
                      <a:pt x="7445646" y="123165"/>
                    </a:cubicBezTo>
                    <a:lnTo>
                      <a:pt x="7445646" y="438027"/>
                    </a:lnTo>
                    <a:cubicBezTo>
                      <a:pt x="7445646" y="506049"/>
                      <a:pt x="7390503" y="561192"/>
                      <a:pt x="7322481" y="561192"/>
                    </a:cubicBezTo>
                    <a:lnTo>
                      <a:pt x="0" y="561192"/>
                    </a:lnTo>
                    <a:lnTo>
                      <a:pt x="0" y="521993"/>
                    </a:lnTo>
                    <a:lnTo>
                      <a:pt x="353087" y="521993"/>
                    </a:lnTo>
                    <a:cubicBezTo>
                      <a:pt x="354434" y="522798"/>
                      <a:pt x="355818" y="522825"/>
                      <a:pt x="357207" y="522825"/>
                    </a:cubicBezTo>
                    <a:lnTo>
                      <a:pt x="7304153" y="522825"/>
                    </a:lnTo>
                    <a:cubicBezTo>
                      <a:pt x="7362874" y="522825"/>
                      <a:pt x="7410477" y="475222"/>
                      <a:pt x="7410477" y="416501"/>
                    </a:cubicBezTo>
                    <a:lnTo>
                      <a:pt x="7410477" y="144691"/>
                    </a:lnTo>
                    <a:cubicBezTo>
                      <a:pt x="7410477" y="85970"/>
                      <a:pt x="7362874" y="38367"/>
                      <a:pt x="7304153" y="38367"/>
                    </a:cubicBezTo>
                    <a:lnTo>
                      <a:pt x="357207" y="38367"/>
                    </a:lnTo>
                    <a:lnTo>
                      <a:pt x="344369" y="40959"/>
                    </a:lnTo>
                    <a:lnTo>
                      <a:pt x="0" y="40959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tx1">
                      <a:alpha val="23000"/>
                    </a:schemeClr>
                  </a:gs>
                  <a:gs pos="100000">
                    <a:schemeClr val="tx1">
                      <a:alpha val="39000"/>
                    </a:schemeClr>
                  </a:gs>
                  <a:gs pos="4000">
                    <a:schemeClr val="tx2">
                      <a:shade val="30000"/>
                      <a:satMod val="115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64" name="Rounded Rectangle 163"/>
            <p:cNvSpPr/>
            <p:nvPr userDrawn="1"/>
          </p:nvSpPr>
          <p:spPr>
            <a:xfrm>
              <a:off x="1638661" y="535480"/>
              <a:ext cx="7061053" cy="8445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>
                    <a:alpha val="68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92238" y="493713"/>
            <a:ext cx="73612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0950"/>
            <a:ext cx="114458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333333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ru-RU" smtClean="0">
              <a:latin typeface="Calibri" pitchFamily="34" charset="0"/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47825" y="6330950"/>
            <a:ext cx="58483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rgbClr val="333333"/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ru-RU" smtClean="0">
              <a:latin typeface="Calibri" pitchFamily="34" charset="0"/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6975" y="6330950"/>
            <a:ext cx="1139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rgbClr val="333333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9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9A25"/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ru-RU" smtClean="0">
              <a:latin typeface="Calibri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ru-RU" smtClean="0">
              <a:latin typeface="Calibri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6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microsoft.com/office/2007/relationships/hdphoto" Target="../media/hdphoto13.wdp"/><Relationship Id="rId4" Type="http://schemas.openxmlformats.org/officeDocument/2006/relationships/image" Target="../media/image18.jpeg"/><Relationship Id="rId9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microsoft.com/office/2007/relationships/hdphoto" Target="../media/hdphoto17.wdp"/><Relationship Id="rId4" Type="http://schemas.openxmlformats.org/officeDocument/2006/relationships/image" Target="../media/image28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microsoft.com/office/2007/relationships/hdphoto" Target="../media/hdphoto21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microsoft.com/office/2007/relationships/hdphoto" Target="../media/hdphoto2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23.wdp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4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62.png"/><Relationship Id="rId4" Type="http://schemas.microsoft.com/office/2007/relationships/hdphoto" Target="../media/hdphoto26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9.wdp"/><Relationship Id="rId5" Type="http://schemas.openxmlformats.org/officeDocument/2006/relationships/image" Target="../media/image66.png"/><Relationship Id="rId4" Type="http://schemas.microsoft.com/office/2007/relationships/hdphoto" Target="../media/hdphoto28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2.wdp"/><Relationship Id="rId5" Type="http://schemas.openxmlformats.org/officeDocument/2006/relationships/image" Target="../media/image70.png"/><Relationship Id="rId4" Type="http://schemas.microsoft.com/office/2007/relationships/hdphoto" Target="../media/hdphoto3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microsoft.com/office/2007/relationships/hdphoto" Target="../media/hdphoto37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39.wdp"/><Relationship Id="rId7" Type="http://schemas.microsoft.com/office/2007/relationships/hdphoto" Target="../media/hdphoto4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11" Type="http://schemas.microsoft.com/office/2007/relationships/hdphoto" Target="../media/hdphoto43.wdp"/><Relationship Id="rId5" Type="http://schemas.microsoft.com/office/2007/relationships/hdphoto" Target="../media/hdphoto40.wdp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microsoft.com/office/2007/relationships/hdphoto" Target="../media/hdphoto42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единого </a:t>
            </a:r>
            <a:b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эколого-развивающего пространства ДОУ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0386" y="5517232"/>
            <a:ext cx="5401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Мовилян Ирина Павловна</a:t>
            </a:r>
          </a:p>
          <a:p>
            <a:pPr algn="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тарший воспитатель МКДОУ № 172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027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332656"/>
            <a:ext cx="293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Схема экологической тропы</a:t>
            </a:r>
            <a:endParaRPr lang="ru-RU" dirty="0"/>
          </a:p>
        </p:txBody>
      </p:sp>
      <p:pic>
        <p:nvPicPr>
          <p:cNvPr id="3" name="Picture 2" descr="C:\Users\Пользователь\Desktop\Новый рисунок (2)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60648"/>
            <a:ext cx="8424936" cy="63384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27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фильм\Рисунок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45" y="675982"/>
            <a:ext cx="2307641" cy="30764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дпись 2"/>
          <p:cNvSpPr txBox="1">
            <a:spLocks noChangeArrowheads="1"/>
          </p:cNvSpPr>
          <p:nvPr/>
        </p:nvSpPr>
        <p:spPr bwMode="auto">
          <a:xfrm>
            <a:off x="81040" y="3656002"/>
            <a:ext cx="2563053" cy="59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Метеостанция</a:t>
            </a:r>
            <a:r>
              <a:rPr lang="ru-RU" b="1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b="1" i="1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639" y="214317"/>
            <a:ext cx="8636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1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«Территория </a:t>
            </a:r>
            <a:r>
              <a:rPr lang="ru-RU" sz="2400" b="1" spc="150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добра, </a:t>
            </a:r>
            <a:r>
              <a:rPr lang="ru-RU" sz="2400" b="1" spc="1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красоты и творчества</a:t>
            </a:r>
            <a:r>
              <a:rPr lang="ru-RU" sz="2400" b="1" spc="150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6" name="Picture 2" descr="C:\Users\Пользователь\Desktop\единое эколог простр\IMG_454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688" y="705393"/>
            <a:ext cx="3194449" cy="243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5" y="3341595"/>
            <a:ext cx="199573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Альпийская горка</a:t>
            </a:r>
            <a:endParaRPr lang="ru-RU" dirty="0">
              <a:ln>
                <a:solidFill>
                  <a:schemeClr val="tx1"/>
                </a:solidFill>
              </a:ln>
              <a:ea typeface="Calibri"/>
              <a:cs typeface="Times New Roman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697" y="3752477"/>
            <a:ext cx="2647697" cy="290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3688" y="6262560"/>
            <a:ext cx="227395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Деревенский дворик </a:t>
            </a:r>
            <a:endParaRPr lang="ru-RU" dirty="0">
              <a:ln>
                <a:solidFill>
                  <a:schemeClr val="tx1"/>
                </a:solidFill>
              </a:ln>
              <a:ea typeface="Calibri"/>
              <a:cs typeface="Times New Roman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3980" y="2180354"/>
            <a:ext cx="2363366" cy="341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308304" y="5660878"/>
            <a:ext cx="908454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ru-RU" b="1" i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асека</a:t>
            </a:r>
            <a:endParaRPr lang="ru-RU" dirty="0">
              <a:ln>
                <a:solidFill>
                  <a:schemeClr val="tx1"/>
                </a:solidFill>
              </a:ln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0239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единое эколог простр\IMG_45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43" y="903063"/>
            <a:ext cx="3677197" cy="27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386386" y="4477091"/>
            <a:ext cx="4301795" cy="10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Опытно-экспериментальный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участок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  </a:t>
            </a:r>
          </a:p>
        </p:txBody>
      </p:sp>
      <p:pic>
        <p:nvPicPr>
          <p:cNvPr id="8" name="Picture 4" descr="C:\Users\Пользователь\Desktop\фильм\Рисунок3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764" y="4005064"/>
            <a:ext cx="3456384" cy="258216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767" y="903064"/>
            <a:ext cx="3816297" cy="274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43608" y="214318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1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«От семечка до семечка»</a:t>
            </a:r>
            <a:endParaRPr lang="ru-RU" sz="2400" b="1" spc="1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28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фильм\Рисунок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666" y="3384129"/>
            <a:ext cx="3984072" cy="282776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дпись 2"/>
          <p:cNvSpPr txBox="1">
            <a:spLocks noChangeArrowheads="1"/>
          </p:cNvSpPr>
          <p:nvPr/>
        </p:nvSpPr>
        <p:spPr bwMode="auto">
          <a:xfrm>
            <a:off x="1763688" y="6289878"/>
            <a:ext cx="6264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Огород на окне»</a:t>
            </a:r>
            <a:endParaRPr lang="ru-RU" sz="2400" b="1" i="1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100" name="Picture 4" descr="C:\Users\Пользователь\Desktop\фильм\1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815" y="447358"/>
            <a:ext cx="3580152" cy="254092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фильм\рисунок15а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47358"/>
            <a:ext cx="3672408" cy="261403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366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е 361"/>
          <p:cNvSpPr txBox="1"/>
          <p:nvPr/>
        </p:nvSpPr>
        <p:spPr>
          <a:xfrm>
            <a:off x="154677" y="4576869"/>
            <a:ext cx="3553227" cy="5760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Зимний сад  </a:t>
            </a:r>
            <a:endParaRPr lang="ru-RU" sz="2400" i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1026" name="Picture 2" descr="C:\Users\Пользователь\Desktop\DSC_02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91" y="226453"/>
            <a:ext cx="4896544" cy="32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DSC_01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640343"/>
            <a:ext cx="4730850" cy="30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572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87" y="127127"/>
            <a:ext cx="3412542" cy="255940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259784" y="5534872"/>
            <a:ext cx="4454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Экологическая лаборатория 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</a:p>
        </p:txBody>
      </p:sp>
      <p:pic>
        <p:nvPicPr>
          <p:cNvPr id="4" name="Picture 2" descr="C:\Users\Пользователь\Desktop\фильм\3ф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176" y="188640"/>
            <a:ext cx="3773499" cy="27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3460987"/>
            <a:ext cx="3816424" cy="262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Пользователь\Desktop\фильм\Рисунок2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04" y="3039375"/>
            <a:ext cx="3586773" cy="25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адпись 2"/>
          <p:cNvSpPr txBox="1">
            <a:spLocks noChangeArrowheads="1"/>
          </p:cNvSpPr>
          <p:nvPr/>
        </p:nvSpPr>
        <p:spPr bwMode="auto">
          <a:xfrm>
            <a:off x="-296461" y="5997954"/>
            <a:ext cx="558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i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</a:t>
            </a: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пыты, наблюдения, исследования)</a:t>
            </a:r>
          </a:p>
        </p:txBody>
      </p:sp>
    </p:spTree>
    <p:extLst>
      <p:ext uri="{BB962C8B-B14F-4D97-AF65-F5344CB8AC3E}">
        <p14:creationId xmlns:p14="http://schemas.microsoft.com/office/powerpoint/2010/main" val="2542492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147" y="911843"/>
            <a:ext cx="3340741" cy="2505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8694" y="556660"/>
            <a:ext cx="3744416" cy="195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Пользователь\Desktop\единое эколог простр\IMG_454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4570819"/>
            <a:ext cx="2736304" cy="206315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3888" y="4733699"/>
            <a:ext cx="2520282" cy="1900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Пользователь\Desktop\единое эколог простр\IMG_45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820" y="3170151"/>
            <a:ext cx="2592290" cy="253788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единое эколог простр\IMG_452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800" y="2091620"/>
            <a:ext cx="2328404" cy="239188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83690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«Украсим  планету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цветами»</a:t>
            </a:r>
          </a:p>
        </p:txBody>
      </p:sp>
    </p:spTree>
    <p:extLst>
      <p:ext uri="{BB962C8B-B14F-4D97-AF65-F5344CB8AC3E}">
        <p14:creationId xmlns:p14="http://schemas.microsoft.com/office/powerpoint/2010/main" val="1906510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78" y="188640"/>
            <a:ext cx="3491527" cy="2610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:\Users\Пользователь\Desktop\фильм\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7153" y="3137150"/>
            <a:ext cx="2880320" cy="28983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Пользователь\Desktop\фильм\1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11573"/>
            <a:ext cx="2825689" cy="248757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127414"/>
            <a:ext cx="2753681" cy="266256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268993" y="6035462"/>
            <a:ext cx="8908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Оформление центров экспериментирования</a:t>
            </a:r>
            <a:endParaRPr lang="ru-RU" sz="2400" b="1" i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212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Новая папка (4)\DSC_034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813252">
            <a:off x="-368083" y="1317309"/>
            <a:ext cx="4709912" cy="321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дпись 2"/>
          <p:cNvSpPr txBox="1">
            <a:spLocks noChangeArrowheads="1"/>
          </p:cNvSpPr>
          <p:nvPr/>
        </p:nvSpPr>
        <p:spPr bwMode="auto">
          <a:xfrm>
            <a:off x="3613771" y="527288"/>
            <a:ext cx="5328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Экологическая газета</a:t>
            </a:r>
            <a:endParaRPr lang="ru-RU" sz="2400" b="1" dirty="0" smtClean="0">
              <a:ln>
                <a:solidFill>
                  <a:srgbClr val="FF0000"/>
                </a:solidFill>
              </a:ln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Picture 2" descr="C:\Users\Пользователь\Desktop\Новая папка (4)\DSC_034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835154">
            <a:off x="2329076" y="1849440"/>
            <a:ext cx="4125316" cy="288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4353">
            <a:off x="4986581" y="3275693"/>
            <a:ext cx="3355440" cy="263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498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11268"/>
              </p:ext>
            </p:extLst>
          </p:nvPr>
        </p:nvGraphicFramePr>
        <p:xfrm>
          <a:off x="385084" y="368660"/>
          <a:ext cx="8208910" cy="650585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08154"/>
                <a:gridCol w="3817831"/>
                <a:gridCol w="3982925"/>
              </a:tblGrid>
              <a:tr h="216533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6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Тематическая неделя</a:t>
                      </a:r>
                      <a:endParaRPr lang="ru-RU" sz="14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6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 реализации</a:t>
                      </a:r>
                      <a:endParaRPr lang="ru-RU" sz="1400" b="1" i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9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Мой </a:t>
                      </a:r>
                      <a:r>
                        <a:rPr lang="ru-RU" sz="1400" b="1" i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детский </a:t>
                      </a:r>
                      <a:r>
                        <a:rPr lang="ru-RU" sz="1400" b="1" i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сад</a:t>
                      </a:r>
                      <a:endParaRPr lang="ru-RU" sz="14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1-3 неделя </a:t>
                      </a:r>
                      <a:r>
                        <a:rPr lang="ru-RU" sz="1400" b="1" kern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сентября</a:t>
                      </a:r>
                      <a:r>
                        <a:rPr lang="ru-RU" sz="1400" b="1" kern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0483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Осень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неделя сентября-1неделя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Путешествие </a:t>
                      </a:r>
                      <a:r>
                        <a:rPr lang="ru-RU" sz="1400" b="1" kern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мир </a:t>
                      </a: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животных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2-3 неделя </a:t>
                      </a:r>
                      <a:r>
                        <a:rPr lang="ru-RU" sz="1400" b="1" kern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Я-человек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неделя октября-2 неделя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ноября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412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Мой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дом, мой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город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2-4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неделя ноября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9480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Зима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недели декабря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0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Праздник </a:t>
                      </a:r>
                      <a:r>
                        <a:rPr lang="ru-RU" sz="1400" b="1" kern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Новый год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2-4 неделя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декабря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45600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6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Зимние забавы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неделя января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96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гостях у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сказки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3-4 неделя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Рукотворный мир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1-2 недели февраля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77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Мой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папа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самый лучший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неделя февраля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0777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Поздравляем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мам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!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неделя февраля- 1 неделя марта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64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6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Весна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2-3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неделя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марта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8464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Волшебный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мир воды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неделя</a:t>
                      </a:r>
                      <a:r>
                        <a:rPr lang="ru-RU" sz="14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марта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10040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6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Лес, деревья </a:t>
                      </a:r>
                      <a:r>
                        <a:rPr lang="ru-RU" sz="1400" b="1" kern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кустарники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неделя апреля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77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Мои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первые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книжки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неделя апреля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0777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Звонкие </a:t>
                      </a:r>
                      <a:r>
                        <a:rPr lang="ru-RU" sz="1400" b="1" kern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трели» (птицы</a:t>
                      </a: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неделя апреля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77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Наша планета-Земля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неделя апреля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10777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Цветущий сад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неделя мая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610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Жучки </a:t>
                      </a:r>
                      <a:r>
                        <a:rPr lang="ru-RU" sz="1400" b="1" kern="16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1400" b="1" kern="16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паучки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неделя мая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10952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Камни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песок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неделя мая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323322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Мы </a:t>
                      </a:r>
                      <a:r>
                        <a:rPr lang="ru-RU" sz="1400" b="1" kern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 солнышком растем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!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400" b="1" kern="12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kern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неделя</a:t>
                      </a:r>
                      <a:r>
                        <a:rPr lang="ru-RU" sz="1400" b="1" kern="12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63" marR="27163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5084" y="16112"/>
            <a:ext cx="8301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Циклограмма образовательной деятельности для детей от 1,5 до 3 лет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93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9139" y="2132856"/>
            <a:ext cx="27919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Основа выбора:</a:t>
            </a:r>
            <a:endParaRPr lang="ru-RU" sz="28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6543" y="2996952"/>
            <a:ext cx="8321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азнообразные климатические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условия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Сибири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6543" y="3831801"/>
            <a:ext cx="75571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расположенность вблизи территории  ДОУ различных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ландшафтных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объектов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водоема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(возвышенность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лес, луг, поле,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река)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423" y="5661248"/>
            <a:ext cx="5792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апросы и пожелания родителей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8615" y="710645"/>
            <a:ext cx="871296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Приоритетное направление деятельности ДОУ- </a:t>
            </a:r>
          </a:p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экологическое воспитание дошкольников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32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239085"/>
              </p:ext>
            </p:extLst>
          </p:nvPr>
        </p:nvGraphicFramePr>
        <p:xfrm>
          <a:off x="107504" y="764704"/>
          <a:ext cx="4320480" cy="487680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355656"/>
                <a:gridCol w="2514323"/>
                <a:gridCol w="1450501"/>
              </a:tblGrid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Тематическая неделя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i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Мой детский сад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Я- человек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и природа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 сентября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Осень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Путешествие в мир животных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Лесной дом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Мой дом, мой город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3-4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День народного единства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6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Природа-строитель </a:t>
                      </a: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(Камни</a:t>
                      </a:r>
                      <a:r>
                        <a:rPr lang="ru-RU" sz="1600" b="1" i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песок, глина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Народная культура и традиции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3 -4 </a:t>
                      </a:r>
                      <a:r>
                        <a:rPr lang="ru-RU" sz="16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н.ноября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Здравствуй зимушка-зима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 декабря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Праздник Новый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2-4 н. декабря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Зимние забавы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н. января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гостях у сказки (</a:t>
                      </a: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экологические сказки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н. января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890917"/>
              </p:ext>
            </p:extLst>
          </p:nvPr>
        </p:nvGraphicFramePr>
        <p:xfrm>
          <a:off x="4649502" y="764704"/>
          <a:ext cx="4248472" cy="5497297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371335"/>
                <a:gridCol w="2376544"/>
                <a:gridCol w="1500593"/>
              </a:tblGrid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Тематическая неделя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i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Неделя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вежливости и доброты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января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Неделя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театра и музыки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февраля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День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защитника Отечества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2-3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февраля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женский день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февраля-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н. марта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Весна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2-3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марта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Волшебница-вода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марта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6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Птицы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апреля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Солнце,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космос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апреля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Берегите планету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(Воздух.</a:t>
                      </a:r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</a:t>
                      </a: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очва)</a:t>
                      </a:r>
                      <a:endParaRPr lang="ru-RU" sz="1600" b="1" i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н. апреля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День Победы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4н.апреля-1н.мая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Зеленое царство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н.мая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Путешествуем с </a:t>
                      </a:r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Лунтиком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(насекомые и подземные жители)</a:t>
                      </a:r>
                      <a:endParaRPr lang="ru-RU" sz="1600" b="1" i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Скоро лето!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216167"/>
            <a:ext cx="8173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Циклограмма образовательной деятельности для детей от 4 до 8  лет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6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102" y="1071608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Путешествие в мир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животных»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октября)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октября – 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семирный 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животных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197" y="2548994"/>
            <a:ext cx="6692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«Весна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пришла, весне дорогу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!» (2,3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недели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марта)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весеннего равноденствия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122" y="3421087"/>
            <a:ext cx="6381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«Волшебница вода»  (4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марта)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Всемирный 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водных ресурсов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8122" y="4221088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«Наши пернатые друзья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 (1 неделя апреля)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апреля –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птиц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3197" y="5048483"/>
            <a:ext cx="5598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«Берегите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планету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!»  (4 неделя апреля)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апреля- 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Земли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2102" y="5763265"/>
            <a:ext cx="7008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«Зеленое царство» (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неделя мая)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 мая –Всероссийский День экологического образования</a:t>
            </a:r>
            <a:endParaRPr lang="ru-RU" sz="2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838" y="1779494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есной дом»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октября)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октября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Российских заповедников</a:t>
            </a:r>
            <a:endParaRPr lang="ru-RU" sz="2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240077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Тематические недели приурочены к экологическим праздникам</a:t>
            </a:r>
            <a:endParaRPr lang="ru-RU" sz="2400" b="1" spc="1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62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5654" y="36905"/>
            <a:ext cx="1847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b="1" cap="none" spc="0" dirty="0" smtClean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296" y="692696"/>
            <a:ext cx="828092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экологические экскурсии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экологические конкурсы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викторины;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экологические акции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обсуждение и проигрывание ситуаций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юного эколога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экологические выставки и экспозиции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экологические музеи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1296" y="3643760"/>
            <a:ext cx="8539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праздники и фестивали;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экологические игры (дидактические, имитационные, игры -  моделирование    экосистем; соревновательные, игры - путешествия и т. д.);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экологические сказки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365" y="111133"/>
            <a:ext cx="82431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Формы и методы экологической работы с детьми</a:t>
            </a:r>
            <a:endParaRPr lang="ru-RU" sz="28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75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фильм\Рисунок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24" y="509638"/>
            <a:ext cx="3429054" cy="243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2231" y="3102714"/>
            <a:ext cx="2397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водой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Пользователь\Desktop\фильм\Рисунок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389" y="509638"/>
            <a:ext cx="3717248" cy="25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1" y="3205852"/>
            <a:ext cx="276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 с воздухом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G:\для школы\SAM_15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51" y="3861048"/>
            <a:ext cx="3047993" cy="228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7211" y="6054713"/>
            <a:ext cx="344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 какого дерева лист»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G:\для школы\Фото214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781" y="3861048"/>
            <a:ext cx="3336403" cy="250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92741" y="6379293"/>
            <a:ext cx="4476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 быстрее очистит поляну от мусора»</a:t>
            </a:r>
          </a:p>
        </p:txBody>
      </p:sp>
    </p:spTree>
    <p:extLst>
      <p:ext uri="{BB962C8B-B14F-4D97-AF65-F5344CB8AC3E}">
        <p14:creationId xmlns:p14="http://schemas.microsoft.com/office/powerpoint/2010/main" val="2936399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для школы\Фото219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25942" y="90283"/>
            <a:ext cx="3402802" cy="47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для школы\Фото21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93" y="2276232"/>
            <a:ext cx="2836912" cy="37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фильм\рисунок4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525724"/>
            <a:ext cx="3410721" cy="27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6201418"/>
            <a:ext cx="761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Конкурс-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азвлечение  «Фантазии из песка и камней»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24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ля школы\сайт июль 2- 14\SAM_00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54561"/>
            <a:ext cx="4918968" cy="368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для школы\DSCF20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2863825" cy="381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70248" y="5190619"/>
            <a:ext cx="2636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реке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47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для школы\IMG_03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44526"/>
            <a:ext cx="3975135" cy="2981351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0083" y="1419702"/>
            <a:ext cx="2699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ассматривание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иллюстраций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Новая папка\SAM_63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00" y="3541506"/>
            <a:ext cx="4248472" cy="318635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5733256"/>
            <a:ext cx="2832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Изобразительная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63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:\Новая папка\театр\IMAG20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0615" y="214481"/>
            <a:ext cx="4058869" cy="270723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8515" y="1152600"/>
            <a:ext cx="298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Театрализованная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DSCN00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31" y="3102083"/>
            <a:ext cx="4464496" cy="334837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71950" y="4814483"/>
            <a:ext cx="2384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Музыкальная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50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для школы\SAM_720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0158" y="764704"/>
            <a:ext cx="3816424" cy="320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719" y="6230178"/>
            <a:ext cx="8454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 в ходе самостоятельной деятельности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Новая папка\SAM_16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46" y="332656"/>
            <a:ext cx="3876734" cy="29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Новая папка\SAM_164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78" y="3735761"/>
            <a:ext cx="3346520" cy="24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77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субботник\p42221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032448" cy="302158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8939" y="1052736"/>
            <a:ext cx="3235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Экологическая акция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«Чистый город»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для школы\SAM_72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939" y="3424754"/>
            <a:ext cx="3972740" cy="297955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378" y="4499033"/>
            <a:ext cx="4578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Экологическая акция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«Поможем пернатым друзьям»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77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88640"/>
            <a:ext cx="99371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Программа по экологическому воспитанию дошкольников</a:t>
            </a:r>
          </a:p>
          <a:p>
            <a:pPr algn="ctr"/>
            <a:r>
              <a:rPr lang="ru-RU" sz="3200" b="1" u="sng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«Наш дом – природа»</a:t>
            </a:r>
            <a:endParaRPr lang="ru-RU" sz="3200" b="1" u="sng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Пользователь\Desktop\Новый рисунок (2)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138" y="4048057"/>
            <a:ext cx="1799781" cy="254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ользователь\Desktop\Новый рисунок (2).bm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 bwMode="auto">
          <a:xfrm>
            <a:off x="234284" y="676451"/>
            <a:ext cx="2457491" cy="33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5373" y="1594618"/>
            <a:ext cx="610923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– Рыжова Наталья Александровна,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ам. главного редактора журнала «Обруч»,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доктор педагогических  наук, 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кандидат биологических наук,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профессор МГПУ,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премии Правительства РФ,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премии Правительства Москвы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1553" y="4799240"/>
            <a:ext cx="579780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дважды получала гриф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Министерства образования РФ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используется во всех регионах России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00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G:\для школы\неделя капельки\SAM_02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21" y="319066"/>
            <a:ext cx="4299789" cy="322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026" y="3562772"/>
            <a:ext cx="3793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Неделя Голубой капельки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для школы\SAM_11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759" y="3119097"/>
            <a:ext cx="4413683" cy="33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75815" y="5967694"/>
            <a:ext cx="194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Неделя леса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66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G:\для школы\неделя познания\SAM_03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771028"/>
            <a:ext cx="4688328" cy="38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для школы\неделя познания\SAM_03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063" y="260648"/>
            <a:ext cx="4104456" cy="33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465668"/>
            <a:ext cx="257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Неделя познания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37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ользователь\Desktop\Новая папка (4)\DSC_03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" b="100000" l="0" r="99609">
                        <a14:foregroundMark x1="4102" y1="84627" x2="96484" y2="96779"/>
                        <a14:foregroundMark x1="85547" y1="25183" x2="99609" y2="60176"/>
                        <a14:foregroundMark x1="87598" y1="23133" x2="99609" y2="43192"/>
                        <a14:foregroundMark x1="41602" y1="14056" x2="73828" y2="21962"/>
                        <a14:foregroundMark x1="10156" y1="58565" x2="28906" y2="27379"/>
                        <a14:foregroundMark x1="2734" y1="86676" x2="46191" y2="93119"/>
                        <a14:backgroundMark x1="1270" y1="95754" x2="16504" y2="99414"/>
                        <a14:backgroundMark x1="23926" y1="96340" x2="45215" y2="97950"/>
                        <a14:backgroundMark x1="57227" y1="1903" x2="98242" y2="11420"/>
                        <a14:backgroundMark x1="40527" y1="2343" x2="57520" y2="9370"/>
                        <a14:backgroundMark x1="8008" y1="1903" x2="195" y2="26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51" y="188640"/>
            <a:ext cx="4541560" cy="302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Новая папка (4)\DSC_035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12" y="3429000"/>
            <a:ext cx="4817554" cy="27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Новая папка (4)\DSC_035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633" l="0" r="98926">
                        <a14:foregroundMark x1="14258" y1="14934" x2="44238" y2="17570"/>
                        <a14:foregroundMark x1="33301" y1="8785" x2="33887" y2="19034"/>
                        <a14:foregroundMark x1="34082" y1="6442" x2="50879" y2="9956"/>
                        <a14:foregroundMark x1="59766" y1="35871" x2="94043" y2="46999"/>
                        <a14:foregroundMark x1="68555" y1="3807" x2="63281" y2="61933"/>
                        <a14:foregroundMark x1="68555" y1="53148" x2="96973" y2="53441"/>
                        <a14:foregroundMark x1="96582" y1="24890" x2="88281" y2="51977"/>
                        <a14:foregroundMark x1="91895" y1="19034" x2="83789" y2="40264"/>
                        <a14:foregroundMark x1="89648" y1="17862" x2="81055" y2="39678"/>
                        <a14:foregroundMark x1="90234" y1="16105" x2="98535" y2="19619"/>
                        <a14:foregroundMark x1="60547" y1="3514" x2="59180" y2="57247"/>
                        <a14:foregroundMark x1="85156" y1="6149" x2="79688" y2="57247"/>
                        <a14:foregroundMark x1="19238" y1="20498" x2="14746" y2="52562"/>
                        <a14:foregroundMark x1="9570" y1="3514" x2="9766" y2="24890"/>
                        <a14:foregroundMark x1="8398" y1="21669" x2="14941" y2="30161"/>
                        <a14:backgroundMark x1="5859" y1="19327" x2="1172" y2="71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911" y="284299"/>
            <a:ext cx="4254725" cy="283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Новая папка (4)\DSC_035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0" b="100000" l="9961" r="92383">
                        <a14:foregroundMark x1="57422" y1="51098" x2="61133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786" y="2831105"/>
            <a:ext cx="5158973" cy="34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31840" y="6372644"/>
            <a:ext cx="4027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Экологические мини-музеи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64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ользователь\Desktop\Новая папка (4)\DSC_035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746" y="239100"/>
            <a:ext cx="4320480" cy="34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Новая папка (4)\DSC_03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465272"/>
            <a:ext cx="5839210" cy="389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Новая папка (4)\DSC_036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3" b="99561" l="977" r="98926">
                        <a14:foregroundMark x1="45117" y1="44656" x2="57422" y2="58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923" y="246322"/>
            <a:ext cx="3797208" cy="25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ользователь\Desktop\Новая папка (4)\DSC_036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495" y="3758622"/>
            <a:ext cx="3759441" cy="250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74417" y="6372643"/>
            <a:ext cx="364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Мини-музей «Капелька»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22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Новая папка (4)\DSC_036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6632"/>
            <a:ext cx="3523830" cy="29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Новая папка (4)\DSC_036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48" l="0" r="96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3181359"/>
            <a:ext cx="7397080" cy="34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Новая папка (4)\DSC_036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68" l="0" r="100000">
                        <a14:foregroundMark x1="52705" y1="4978" x2="52705" y2="4978"/>
                        <a14:foregroundMark x1="55497" y1="11859" x2="60908" y2="19619"/>
                        <a14:foregroundMark x1="22688" y1="81259" x2="36824" y2="97657"/>
                        <a14:foregroundMark x1="38220" y1="77306" x2="45724" y2="90044"/>
                        <a14:foregroundMark x1="53054" y1="5124" x2="57766" y2="8638"/>
                        <a14:backgroundMark x1="90227" y1="2343" x2="88307" y2="18741"/>
                        <a14:backgroundMark x1="93019" y1="49195" x2="99825" y2="54026"/>
                        <a14:backgroundMark x1="96510" y1="58272" x2="81152" y2="91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2496" y="3701930"/>
            <a:ext cx="2448272" cy="29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Новая папка (4)\DSC_037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0" b="99854" l="0" r="99512">
                        <a14:foregroundMark x1="11816" y1="42899" x2="21875" y2="91947"/>
                        <a14:foregroundMark x1="1465" y1="52123" x2="8203" y2="99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356992" cy="29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74417" y="6372643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Мини-музей «Птицы»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59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Новая папка (4)\DSC_035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626" y="2882763"/>
            <a:ext cx="4414366" cy="32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DSC_035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" b="100000" l="0" r="100000">
                        <a14:foregroundMark x1="70912" y1="32149" x2="67962" y2="79357"/>
                        <a14:foregroundMark x1="32574" y1="51946" x2="33110" y2="89679"/>
                        <a14:foregroundMark x1="86997" y1="34010" x2="82708" y2="80203"/>
                        <a14:foregroundMark x1="45845" y1="25212" x2="77882" y2="19120"/>
                        <a14:foregroundMark x1="27614" y1="13706" x2="79759" y2="16413"/>
                        <a14:foregroundMark x1="76676" y1="3892" x2="89678" y2="15736"/>
                        <a14:foregroundMark x1="6836" y1="3384" x2="49464" y2="2707"/>
                        <a14:foregroundMark x1="1072" y1="3892" x2="3485" y2="35533"/>
                        <a14:foregroundMark x1="51206" y1="82910" x2="61528" y2="89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7044" y="214802"/>
            <a:ext cx="3312368" cy="262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DSC_035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51" r="89844">
                        <a14:foregroundMark x1="31055" y1="8199" x2="56152" y2="10835"/>
                        <a14:foregroundMark x1="17969" y1="94876" x2="89063" y2="92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992" y="2882763"/>
            <a:ext cx="4050472" cy="270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DSC_035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68" l="0" r="91895">
                        <a14:foregroundMark x1="24316" y1="39239" x2="293" y2="73206"/>
                        <a14:foregroundMark x1="42871" y1="7613" x2="32715" y2="22840"/>
                        <a14:backgroundMark x1="15723" y1="3221" x2="17676" y2="16984"/>
                        <a14:backgroundMark x1="2148" y1="37335" x2="14746" y2="41728"/>
                        <a14:backgroundMark x1="50684" y1="9078" x2="41992" y2="20644"/>
                        <a14:backgroundMark x1="38086" y1="3953" x2="38086" y2="3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7298"/>
            <a:ext cx="3556482" cy="23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7011" y="6396335"/>
            <a:ext cx="4869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Мини-музей «Воздух-невидимка»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34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Новая папка (4)\DSC_037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6632"/>
            <a:ext cx="9144000" cy="57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7198" y="6127786"/>
            <a:ext cx="3875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Мини-музей «Насекомые»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43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фото новые Тат. Вит\IMG_30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12" y="908720"/>
            <a:ext cx="4360235" cy="32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54033" y="111133"/>
            <a:ext cx="58718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Пропаганда экологических знаний</a:t>
            </a:r>
            <a:endParaRPr lang="ru-RU" sz="28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:\фото новые Тат. Вит\IMG_30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229762"/>
            <a:ext cx="4274419" cy="320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019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5718" y="188640"/>
            <a:ext cx="41633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  <a:endParaRPr lang="ru-RU" sz="32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1397000"/>
            <a:ext cx="8724900" cy="407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45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007" y="2842126"/>
            <a:ext cx="3989250" cy="298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8138" y="6021288"/>
            <a:ext cx="7403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работа по посадке овощных и цветочных культур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01" y="404664"/>
            <a:ext cx="3844269" cy="293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9771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2476706" y="2276872"/>
            <a:ext cx="4397754" cy="185050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73610" y="4365281"/>
            <a:ext cx="3518513" cy="15624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3401" y="4360040"/>
            <a:ext cx="3518513" cy="15624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16325" y="545416"/>
            <a:ext cx="3518513" cy="15624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53394" y="2740459"/>
            <a:ext cx="50491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8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3163415" y="476672"/>
            <a:ext cx="30243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адаптация программы к условиям образовательного процесса конкретного ДОУ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573544" y="4346464"/>
            <a:ext cx="3328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озможность экологического воспитания в различных видах деятельности и в ходе режимных моментов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5056796" y="4448618"/>
            <a:ext cx="3635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преемственность в экологическом образовании дошкольников и младших школьников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49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ользователь\Desktop\Новый рисунок (2)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5328592" cy="39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Новый рисунок (3).bm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60648"/>
            <a:ext cx="4608512" cy="37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3546" y="6241941"/>
            <a:ext cx="635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конкурсах экологической направленности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28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Пользователь\Desktop\SAM_47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237" y="692696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для школы\неделя мир животных\SAM_524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737" y="610419"/>
            <a:ext cx="8382000" cy="55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7203" y="6241941"/>
            <a:ext cx="3713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Выставки поделок и рисунков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90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для школы\скворечники\SAM_73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" b="98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45552" y="57539"/>
            <a:ext cx="4326851" cy="32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4" b="95147" l="9904" r="89904">
                        <a14:foregroundMark x1="34519" y1="18391" x2="30481" y2="27203"/>
                        <a14:foregroundMark x1="22308" y1="95275" x2="3875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53301"/>
            <a:ext cx="4326851" cy="325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G:\для школы\скворечники\SAM_7375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266" l="0" r="95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701" y="2574013"/>
            <a:ext cx="3528392" cy="366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для школы\скворечники\SAM_736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844" l="2474" r="94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879352" y="2795558"/>
            <a:ext cx="2731467" cy="36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105" y="6237459"/>
            <a:ext cx="8796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Продукты совместного детско-родительского проекта «Птичий ресторан»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G:\SAM_7390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9479" l="6152" r="89844">
                        <a14:foregroundMark x1="16992" y1="40625" x2="60938" y2="45443"/>
                        <a14:foregroundMark x1="78320" y1="18229" x2="84863" y2="35807"/>
                        <a14:foregroundMark x1="41895" y1="43620" x2="42578" y2="71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241206"/>
            <a:ext cx="3173342" cy="23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25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для школы\скворечники\SAM_73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" b="99902" l="9896" r="100000">
                        <a14:foregroundMark x1="19531" y1="1758" x2="22917" y2="6250"/>
                        <a14:foregroundMark x1="90365" y1="7129" x2="97135" y2="195"/>
                        <a14:foregroundMark x1="54036" y1="27148" x2="60807" y2="33398"/>
                        <a14:foregroundMark x1="56250" y1="79590" x2="56641" y2="99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920" y="242156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для школы\скворечники\SAM_73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0" b="96094" l="989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3672408" cy="42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для школы\скворечники\SAM_735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129" l="11538" r="100000">
                        <a14:foregroundMark x1="52663" y1="67871" x2="46598" y2="76129"/>
                        <a14:backgroundMark x1="54734" y1="0" x2="57544" y2="46452"/>
                        <a14:backgroundMark x1="20710" y1="0" x2="23521" y2="4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397" y="1603673"/>
            <a:ext cx="4437132" cy="508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для школы\скворечники\SAM_7372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76" b="9409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1603673"/>
            <a:ext cx="3913844" cy="42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760" y="6309207"/>
            <a:ext cx="4372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«Каждому певцу- по дворцу»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G:\SAM_73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47" b="100000" l="9473" r="90723">
                        <a14:backgroundMark x1="60938" y1="12240" x2="60938" y2="12240"/>
                        <a14:backgroundMark x1="45605" y1="14583" x2="45605" y2="14583"/>
                        <a14:backgroundMark x1="80176" y1="16797" x2="80176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433292" y="4367401"/>
            <a:ext cx="3098814" cy="23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03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0624" y="177775"/>
            <a:ext cx="29935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Наши рекорды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788" y="3356992"/>
            <a:ext cx="494451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Посажено:</a:t>
            </a:r>
          </a:p>
          <a:p>
            <a:pPr marL="371475" indent="-285750" algn="ctr"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свыше 250 деревьев и кустарников</a:t>
            </a:r>
          </a:p>
          <a:p>
            <a:pPr marL="0" lvl="1" algn="ctr"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более 10 000 корней цветочных культур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2081" y="1414734"/>
            <a:ext cx="4045556" cy="1477328"/>
          </a:xfrm>
          <a:prstGeom prst="rect">
            <a:avLst/>
          </a:prstGeom>
          <a:solidFill>
            <a:srgbClr val="F8F9D3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Собрано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урожая плодов овощных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культур: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500 кг картофеля, 100 кг моркови,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80 кг свеклы, 350 кг тыквы и кабачков, 49 кг лука и 27 кг чеснока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836" y="4856386"/>
            <a:ext cx="3853898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Приняли участие в совместных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экологических акциях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87 родителей и 337 детей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199" y="1418892"/>
            <a:ext cx="4243179" cy="1477328"/>
          </a:xfrm>
          <a:prstGeom prst="rect">
            <a:avLst/>
          </a:prstGeom>
          <a:solidFill>
            <a:srgbClr val="FFFF66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Построено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19 объектов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экологической направленности,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многие из которых входят в маршрут экологической тропы 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7503" y="762550"/>
            <a:ext cx="1717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 5 лет: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3221" y="4838544"/>
            <a:ext cx="3744416" cy="923330"/>
          </a:xfrm>
          <a:prstGeom prst="rect">
            <a:avLst/>
          </a:prstGeom>
          <a:solidFill>
            <a:srgbClr val="FF9933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Приняли участие в совместных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экологических проектах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128 родителей и 575 детей</a:t>
            </a:r>
          </a:p>
        </p:txBody>
      </p:sp>
    </p:spTree>
    <p:extLst>
      <p:ext uri="{BB962C8B-B14F-4D97-AF65-F5344CB8AC3E}">
        <p14:creationId xmlns:p14="http://schemas.microsoft.com/office/powerpoint/2010/main" val="1048226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9165" y="819493"/>
            <a:ext cx="9134834" cy="811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ф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ормирование </a:t>
            </a:r>
            <a:r>
              <a:rPr lang="ru-RU" sz="2000" b="1" dirty="0">
                <a:effectLst/>
                <a:latin typeface="Times New Roman"/>
                <a:ea typeface="Calibri"/>
                <a:cs typeface="Times New Roman"/>
              </a:rPr>
              <a:t>системы элементарных научных экологических знаний, доступных пониманию 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ребенка-дошкольника; 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9306" y="1631488"/>
            <a:ext cx="9104693" cy="13201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ф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ормирование </a:t>
            </a:r>
            <a:r>
              <a:rPr lang="ru-RU" sz="2000" b="1" dirty="0">
                <a:effectLst/>
                <a:latin typeface="Times New Roman"/>
                <a:ea typeface="Calibri"/>
                <a:cs typeface="Times New Roman"/>
              </a:rPr>
              <a:t>первоначальной системы ценностных ориентаций (восприятие себя как части природы, взаимосвязи человека и природы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sz="2000" b="1" dirty="0">
                <a:effectLst/>
                <a:latin typeface="Times New Roman"/>
                <a:ea typeface="Calibri"/>
                <a:cs typeface="Times New Roman"/>
              </a:rPr>
              <a:t>ценность общения с природой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);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0" y="2780928"/>
            <a:ext cx="9144000" cy="11521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о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своение </a:t>
            </a:r>
            <a:r>
              <a:rPr lang="ru-RU" sz="2000" b="1" dirty="0">
                <a:effectLst/>
                <a:latin typeface="Times New Roman"/>
                <a:ea typeface="Calibri"/>
                <a:cs typeface="Times New Roman"/>
              </a:rPr>
              <a:t>элементарных норм поведения по отношению к природе, формирование навыков рационального природопользования в повседневной 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жизни;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-17811" y="4941168"/>
            <a:ext cx="9134834" cy="134097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ф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ормирование </a:t>
            </a:r>
            <a:r>
              <a:rPr lang="ru-RU" sz="2000" b="1" dirty="0">
                <a:effectLst/>
                <a:latin typeface="Times New Roman"/>
                <a:ea typeface="Calibri"/>
                <a:cs typeface="Times New Roman"/>
              </a:rPr>
              <a:t>умения и желания сохранять природу и при необходимости оказывать ей помощь (уход за живыми объектами), а также навыков элементарной природоохранной деятельности в ближайшем 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окружении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9652" y="3910432"/>
            <a:ext cx="9144000" cy="10307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ф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ормирование </a:t>
            </a:r>
            <a:r>
              <a:rPr lang="ru-RU" sz="2000" b="1" dirty="0">
                <a:effectLst/>
                <a:latin typeface="Times New Roman"/>
                <a:ea typeface="Calibri"/>
                <a:cs typeface="Times New Roman"/>
              </a:rPr>
              <a:t>элементарных умений предвидеть последствия некоторых своих действий по отношению к окружающей 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среде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058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47295" y="188640"/>
            <a:ext cx="40046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Целевые ориентиры</a:t>
            </a:r>
            <a:endParaRPr lang="ru-RU" sz="32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69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6136" y="1663739"/>
            <a:ext cx="2448272" cy="28623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обогащение предметно-развивающей среды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обеспечения оптимальных условий экологического образования детей в различных видах детской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3275856" y="1912821"/>
            <a:ext cx="2304256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тимулирование   у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потребности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общении с природой, интереса к познанию ее законов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явлений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635834"/>
            <a:ext cx="2088231" cy="28623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условий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самовыражения и самореализации воспитанников и родителей в доступных природоохранных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мероприятиях</a:t>
            </a:r>
          </a:p>
          <a:p>
            <a:pPr lvl="0"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682" y="4942968"/>
            <a:ext cx="7120510" cy="1736646"/>
          </a:xfrm>
          <a:prstGeom prst="roundRect">
            <a:avLst/>
          </a:prstGeom>
          <a:solidFill>
            <a:srgbClr val="FF99CC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единого эколого-развивающего пространства ДОУ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251519" y="796260"/>
            <a:ext cx="1442352" cy="46896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7668344" y="796260"/>
            <a:ext cx="1296144" cy="46896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39" y="404664"/>
            <a:ext cx="6696745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форм и методов экологического  образования детей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968539" y="1187857"/>
            <a:ext cx="648072" cy="50750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3" idx="0"/>
          </p:cNvCxnSpPr>
          <p:nvPr/>
        </p:nvCxnSpPr>
        <p:spPr>
          <a:xfrm>
            <a:off x="4427983" y="1247381"/>
            <a:ext cx="1" cy="66544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444208" y="1187857"/>
            <a:ext cx="576064" cy="61244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422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2272" y="204752"/>
            <a:ext cx="9540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 выпускник –</a:t>
            </a:r>
          </a:p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гуманная, социально-активная, </a:t>
            </a:r>
          </a:p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творческая личность, </a:t>
            </a:r>
          </a:p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способная </a:t>
            </a:r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понимать окружающий мир, природу </a:t>
            </a:r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бережно относиться к </a:t>
            </a:r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ним 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http://picsfab.com/download/image/136328/3000x2000_devochka-deti-zemlya-pole-priroda-sha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308985"/>
            <a:ext cx="5184576" cy="34563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41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25681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воспитание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 первых лет жизни гуманной,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социально-активной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творческой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личности,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способной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понимать окружающий мир, природу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бережно относиться к ним.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2636912"/>
            <a:ext cx="81003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первых представлений о существующих в природе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взаимосвязях;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целостного взгляда на природу и место человека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ней;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оспитание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экологического мировоззрения и культуры, ответственного отношения к окружающей среде, к своему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здоровью.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36912"/>
            <a:ext cx="1428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89317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203619"/>
            <a:ext cx="246035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и природа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614" y="1867055"/>
            <a:ext cx="244320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Воздух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9019" y="875945"/>
            <a:ext cx="2456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402" y="873533"/>
            <a:ext cx="244827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7927" y="3842098"/>
            <a:ext cx="279397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Камни, песок,</a:t>
            </a:r>
          </a:p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глина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5823" y="2878686"/>
            <a:ext cx="189263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Солнце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5629072"/>
            <a:ext cx="456026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  и природа</a:t>
            </a:r>
            <a:endParaRPr lang="ru-RU" sz="36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4432" y="1857184"/>
            <a:ext cx="2456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Животные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402" y="2878686"/>
            <a:ext cx="246962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Растения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614" y="3857325"/>
            <a:ext cx="244320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Почва</a:t>
            </a:r>
            <a:endParaRPr lang="ru-RU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694215" y="478665"/>
            <a:ext cx="16536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1694215" y="497038"/>
            <a:ext cx="10677" cy="4215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5808218" y="496006"/>
            <a:ext cx="16536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7430140" y="496006"/>
            <a:ext cx="10677" cy="4215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4634079" y="788395"/>
            <a:ext cx="0" cy="238267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2907674" y="788394"/>
            <a:ext cx="1160270" cy="110981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5076056" y="788394"/>
            <a:ext cx="1102963" cy="110981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4860032" y="788394"/>
            <a:ext cx="1835791" cy="249659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>
            <a:off x="2929029" y="788394"/>
            <a:ext cx="1498955" cy="249659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 flipH="1">
            <a:off x="2943722" y="3171073"/>
            <a:ext cx="1690357" cy="68625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>
            <a:off x="4634079" y="3171073"/>
            <a:ext cx="1738121" cy="6710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V="1">
            <a:off x="459402" y="1687347"/>
            <a:ext cx="13212" cy="411791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V="1">
            <a:off x="8571269" y="1687346"/>
            <a:ext cx="13212" cy="411791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459402" y="1480161"/>
            <a:ext cx="1186352" cy="22558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7392109" y="1471984"/>
            <a:ext cx="1179160" cy="2337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6880913" y="5805266"/>
            <a:ext cx="170754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66008" y="5805266"/>
            <a:ext cx="1906945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0392" y="3880043"/>
            <a:ext cx="1995183" cy="16538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2339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/>
          <p:cNvCxnSpPr/>
          <p:nvPr/>
        </p:nvCxnSpPr>
        <p:spPr>
          <a:xfrm flipH="1" flipV="1">
            <a:off x="2843809" y="1988840"/>
            <a:ext cx="648071" cy="5760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9" idx="1"/>
          </p:cNvCxnSpPr>
          <p:nvPr/>
        </p:nvCxnSpPr>
        <p:spPr>
          <a:xfrm flipV="1">
            <a:off x="5796136" y="2248475"/>
            <a:ext cx="475915" cy="316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785624" y="1810489"/>
            <a:ext cx="568" cy="34907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88639" y="2385600"/>
            <a:ext cx="2572770" cy="13280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Экологическое образование дошкольников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е 361"/>
          <p:cNvSpPr txBox="1"/>
          <p:nvPr/>
        </p:nvSpPr>
        <p:spPr>
          <a:xfrm>
            <a:off x="3298705" y="908720"/>
            <a:ext cx="2752638" cy="9017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Оценка окружающей среды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оле 361"/>
          <p:cNvSpPr txBox="1"/>
          <p:nvPr/>
        </p:nvSpPr>
        <p:spPr>
          <a:xfrm>
            <a:off x="395535" y="1613435"/>
            <a:ext cx="2697075" cy="12283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err="1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Экологизация</a:t>
            </a: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развивающей предметной среды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оле 361"/>
          <p:cNvSpPr txBox="1"/>
          <p:nvPr/>
        </p:nvSpPr>
        <p:spPr>
          <a:xfrm>
            <a:off x="5377427" y="3916162"/>
            <a:ext cx="3299029" cy="10718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Координация работы с другими учреждениями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Поле 361"/>
          <p:cNvSpPr txBox="1"/>
          <p:nvPr/>
        </p:nvSpPr>
        <p:spPr>
          <a:xfrm>
            <a:off x="539551" y="3916162"/>
            <a:ext cx="3155087" cy="10844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Экологическое просвещение родителей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оле 361"/>
          <p:cNvSpPr txBox="1"/>
          <p:nvPr/>
        </p:nvSpPr>
        <p:spPr>
          <a:xfrm>
            <a:off x="3298705" y="5301208"/>
            <a:ext cx="2974975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Подготовка и переподготовка кадров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Поле 361"/>
          <p:cNvSpPr txBox="1"/>
          <p:nvPr/>
        </p:nvSpPr>
        <p:spPr>
          <a:xfrm>
            <a:off x="6272051" y="1626227"/>
            <a:ext cx="2532462" cy="12444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err="1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Экологизация</a:t>
            </a: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различных видов деятельности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7871" y="227997"/>
            <a:ext cx="8036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Компоненты системы экологического образования в ДОУ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5988812" y="3555850"/>
            <a:ext cx="831938" cy="3603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2555776" y="3555849"/>
            <a:ext cx="832863" cy="36031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138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Прямая соединительная линия 37"/>
          <p:cNvCxnSpPr/>
          <p:nvPr/>
        </p:nvCxnSpPr>
        <p:spPr>
          <a:xfrm>
            <a:off x="5677963" y="2535860"/>
            <a:ext cx="0" cy="27626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5" name="Прямая соединительная линия 6144"/>
          <p:cNvCxnSpPr/>
          <p:nvPr/>
        </p:nvCxnSpPr>
        <p:spPr>
          <a:xfrm>
            <a:off x="7646601" y="2519195"/>
            <a:ext cx="0" cy="27626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432860" y="2551152"/>
            <a:ext cx="0" cy="27626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134212" y="2554194"/>
            <a:ext cx="0" cy="27626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16701" y="838990"/>
            <a:ext cx="72471" cy="56383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оле 361"/>
          <p:cNvSpPr txBox="1"/>
          <p:nvPr/>
        </p:nvSpPr>
        <p:spPr>
          <a:xfrm>
            <a:off x="2705150" y="838990"/>
            <a:ext cx="4042248" cy="4468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Руководитель учреждения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оле 361"/>
          <p:cNvSpPr txBox="1"/>
          <p:nvPr/>
        </p:nvSpPr>
        <p:spPr>
          <a:xfrm>
            <a:off x="3258303" y="1484784"/>
            <a:ext cx="2516796" cy="8228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Старший воспитатель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оле 361"/>
          <p:cNvSpPr txBox="1"/>
          <p:nvPr/>
        </p:nvSpPr>
        <p:spPr>
          <a:xfrm>
            <a:off x="75175" y="2830457"/>
            <a:ext cx="2192569" cy="9307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Медицинский работник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Поле 361"/>
          <p:cNvSpPr txBox="1"/>
          <p:nvPr/>
        </p:nvSpPr>
        <p:spPr>
          <a:xfrm>
            <a:off x="4726274" y="2829288"/>
            <a:ext cx="2015643" cy="918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Педагог-психолог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Поле 361"/>
          <p:cNvSpPr txBox="1"/>
          <p:nvPr/>
        </p:nvSpPr>
        <p:spPr>
          <a:xfrm>
            <a:off x="2877403" y="6300547"/>
            <a:ext cx="3423538" cy="4510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Воспитатели групп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17145" y="4061974"/>
            <a:ext cx="1292662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Координация работы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 другими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учреждениями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577" y="4005064"/>
            <a:ext cx="1292662" cy="21308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предметно-пространственная  среда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74673" y="4019376"/>
            <a:ext cx="1015663" cy="21165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vert270"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Экологизация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66482" y="4012219"/>
            <a:ext cx="1015663" cy="21165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vert270"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Экологическое просвещение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родителей            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64353" y="4054818"/>
            <a:ext cx="1015663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Оценка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кружающей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среды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86529" y="3980386"/>
            <a:ext cx="1292662" cy="21555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Координация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аботы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другими учреждениями   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1136790" y="2519195"/>
            <a:ext cx="647233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е 361"/>
          <p:cNvSpPr txBox="1"/>
          <p:nvPr/>
        </p:nvSpPr>
        <p:spPr>
          <a:xfrm>
            <a:off x="2482066" y="2827415"/>
            <a:ext cx="1901588" cy="9173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Музыкальный руководитель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6" name="Поле 361"/>
          <p:cNvSpPr txBox="1"/>
          <p:nvPr/>
        </p:nvSpPr>
        <p:spPr>
          <a:xfrm>
            <a:off x="6854819" y="2812123"/>
            <a:ext cx="2159950" cy="9094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Инструктор по физкультуре</a:t>
            </a:r>
            <a:endParaRPr lang="ru-RU" sz="20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6685" y="248960"/>
            <a:ext cx="8079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организации экологического 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МКДОУ № 172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73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4408" y="703724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«Что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такое педагогическая технология 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экологическом образовании дошкольников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Форма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лекция-дискуссия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Содержание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Доклад «Технология экологического воспитания»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Обсуждение особенности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технологии экологического воспитания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3.​ Анализ методической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литературы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6167" y="2832541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«Экологическое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 детей дошкольного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возраста»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2554" y="3196714"/>
            <a:ext cx="77048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Форма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 работа в творческих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группах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Постановка проблемных вопросов и анализ ситуаций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2.​ Работа в творческой группе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3.​ Вынесение решения о проведении экологических досугов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408" y="4797152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3.Семинар-практикум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«Экологический мост»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4.Консультация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Экологизация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развивающей  предметно- пространственной    среды»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Калейдоскоп педагогических идей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«Экологические проекты в ДОУ»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6348" y="205271"/>
            <a:ext cx="488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Цикл мероприятий для педагогов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61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-Background">
  <a:themeElements>
    <a:clrScheme name="1_Custom Design 15">
      <a:dk1>
        <a:srgbClr val="000000"/>
      </a:dk1>
      <a:lt1>
        <a:srgbClr val="FFFFFF"/>
      </a:lt1>
      <a:dk2>
        <a:srgbClr val="002A00"/>
      </a:dk2>
      <a:lt2>
        <a:srgbClr val="969696"/>
      </a:lt2>
      <a:accent1>
        <a:srgbClr val="006600"/>
      </a:accent1>
      <a:accent2>
        <a:srgbClr val="009900"/>
      </a:accent2>
      <a:accent3>
        <a:srgbClr val="FFFFFF"/>
      </a:accent3>
      <a:accent4>
        <a:srgbClr val="000000"/>
      </a:accent4>
      <a:accent5>
        <a:srgbClr val="AAB8AA"/>
      </a:accent5>
      <a:accent6>
        <a:srgbClr val="008A00"/>
      </a:accent6>
      <a:hlink>
        <a:srgbClr val="CCCC00"/>
      </a:hlink>
      <a:folHlink>
        <a:srgbClr val="0066FF"/>
      </a:folHlink>
    </a:clrScheme>
    <a:fontScheme name="1_Custom Design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/>
            </a:gs>
            <a:gs pos="100000">
              <a:schemeClr val="hlink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/>
            </a:gs>
            <a:gs pos="100000">
              <a:schemeClr val="hlink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3">
        <a:dk1>
          <a:srgbClr val="000000"/>
        </a:dk1>
        <a:lt1>
          <a:srgbClr val="0066FF"/>
        </a:lt1>
        <a:dk2>
          <a:srgbClr val="002A00"/>
        </a:dk2>
        <a:lt2>
          <a:srgbClr val="969696"/>
        </a:lt2>
        <a:accent1>
          <a:srgbClr val="006600"/>
        </a:accent1>
        <a:accent2>
          <a:srgbClr val="009900"/>
        </a:accent2>
        <a:accent3>
          <a:srgbClr val="AAB8FF"/>
        </a:accent3>
        <a:accent4>
          <a:srgbClr val="000000"/>
        </a:accent4>
        <a:accent5>
          <a:srgbClr val="AAB8AA"/>
        </a:accent5>
        <a:accent6>
          <a:srgbClr val="008A00"/>
        </a:accent6>
        <a:hlink>
          <a:srgbClr val="006600"/>
        </a:hlink>
        <a:folHlink>
          <a:srgbClr val="0926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4">
        <a:dk1>
          <a:srgbClr val="000000"/>
        </a:dk1>
        <a:lt1>
          <a:srgbClr val="FFFFFF"/>
        </a:lt1>
        <a:dk2>
          <a:srgbClr val="002A00"/>
        </a:dk2>
        <a:lt2>
          <a:srgbClr val="969696"/>
        </a:lt2>
        <a:accent1>
          <a:srgbClr val="0066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008A00"/>
        </a:accent6>
        <a:hlink>
          <a:srgbClr val="006600"/>
        </a:hlink>
        <a:folHlink>
          <a:srgbClr val="0926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5">
        <a:dk1>
          <a:srgbClr val="000000"/>
        </a:dk1>
        <a:lt1>
          <a:srgbClr val="FFFFFF"/>
        </a:lt1>
        <a:dk2>
          <a:srgbClr val="002A00"/>
        </a:dk2>
        <a:lt2>
          <a:srgbClr val="969696"/>
        </a:lt2>
        <a:accent1>
          <a:srgbClr val="0066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008A00"/>
        </a:accent6>
        <a:hlink>
          <a:srgbClr val="CCCC00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8386</TotalTime>
  <Words>1445</Words>
  <Application>Microsoft Office PowerPoint</Application>
  <PresentationFormat>Экран (4:3)</PresentationFormat>
  <Paragraphs>358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Nature-Background</vt:lpstr>
      <vt:lpstr>Тема Office</vt:lpstr>
      <vt:lpstr>Создание единого  эколого-развивающего пространства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355</cp:revision>
  <dcterms:created xsi:type="dcterms:W3CDTF">2016-01-31T10:16:05Z</dcterms:created>
  <dcterms:modified xsi:type="dcterms:W3CDTF">2017-01-05T04:09:34Z</dcterms:modified>
</cp:coreProperties>
</file>