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3"/>
  </p:notesMasterIdLst>
  <p:sldIdLst>
    <p:sldId id="296" r:id="rId2"/>
    <p:sldId id="259" r:id="rId3"/>
    <p:sldId id="290" r:id="rId4"/>
    <p:sldId id="297" r:id="rId5"/>
    <p:sldId id="292" r:id="rId6"/>
    <p:sldId id="298" r:id="rId7"/>
    <p:sldId id="299" r:id="rId8"/>
    <p:sldId id="263" r:id="rId9"/>
    <p:sldId id="270" r:id="rId10"/>
    <p:sldId id="271" r:id="rId11"/>
    <p:sldId id="262" r:id="rId12"/>
    <p:sldId id="300" r:id="rId13"/>
    <p:sldId id="293" r:id="rId14"/>
    <p:sldId id="294" r:id="rId15"/>
    <p:sldId id="264" r:id="rId16"/>
    <p:sldId id="272" r:id="rId17"/>
    <p:sldId id="265" r:id="rId18"/>
    <p:sldId id="273" r:id="rId19"/>
    <p:sldId id="274" r:id="rId20"/>
    <p:sldId id="301" r:id="rId21"/>
    <p:sldId id="278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02" y="-5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9DCDC0-5E8A-41E7-BAA0-484C1E62A094}" type="datetimeFigureOut">
              <a:rPr lang="ru-RU" smtClean="0"/>
              <a:pPr/>
              <a:t>17.02.2016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A323FD-7EEE-4783-B677-3DF5C61109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25737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46BCD-20EA-4DDD-8D8C-C4C5FB7C738F}" type="datetimeFigureOut">
              <a:rPr lang="ru-RU" smtClean="0"/>
              <a:pPr/>
              <a:t>17.02.2016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5823F-1F62-4328-9EFE-D0D5B87C30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46BCD-20EA-4DDD-8D8C-C4C5FB7C738F}" type="datetimeFigureOut">
              <a:rPr lang="ru-RU" smtClean="0"/>
              <a:pPr/>
              <a:t>17.02.2016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5823F-1F62-4328-9EFE-D0D5B87C30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46BCD-20EA-4DDD-8D8C-C4C5FB7C738F}" type="datetimeFigureOut">
              <a:rPr lang="ru-RU" smtClean="0"/>
              <a:pPr/>
              <a:t>17.02.2016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5823F-1F62-4328-9EFE-D0D5B87C30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46BCD-20EA-4DDD-8D8C-C4C5FB7C738F}" type="datetimeFigureOut">
              <a:rPr lang="ru-RU" smtClean="0"/>
              <a:pPr/>
              <a:t>17.02.2016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5823F-1F62-4328-9EFE-D0D5B87C30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46BCD-20EA-4DDD-8D8C-C4C5FB7C738F}" type="datetimeFigureOut">
              <a:rPr lang="ru-RU" smtClean="0"/>
              <a:pPr/>
              <a:t>17.02.2016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5823F-1F62-4328-9EFE-D0D5B87C30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46BCD-20EA-4DDD-8D8C-C4C5FB7C738F}" type="datetimeFigureOut">
              <a:rPr lang="ru-RU" smtClean="0"/>
              <a:pPr/>
              <a:t>17.02.2016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5823F-1F62-4328-9EFE-D0D5B87C30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46BCD-20EA-4DDD-8D8C-C4C5FB7C738F}" type="datetimeFigureOut">
              <a:rPr lang="ru-RU" smtClean="0"/>
              <a:pPr/>
              <a:t>17.02.2016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5823F-1F62-4328-9EFE-D0D5B87C30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46BCD-20EA-4DDD-8D8C-C4C5FB7C738F}" type="datetimeFigureOut">
              <a:rPr lang="ru-RU" smtClean="0"/>
              <a:pPr/>
              <a:t>17.02.2016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5823F-1F62-4328-9EFE-D0D5B87C30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46BCD-20EA-4DDD-8D8C-C4C5FB7C738F}" type="datetimeFigureOut">
              <a:rPr lang="ru-RU" smtClean="0"/>
              <a:pPr/>
              <a:t>17.02.2016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5823F-1F62-4328-9EFE-D0D5B87C30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46BCD-20EA-4DDD-8D8C-C4C5FB7C738F}" type="datetimeFigureOut">
              <a:rPr lang="ru-RU" smtClean="0"/>
              <a:pPr/>
              <a:t>17.02.2016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5823F-1F62-4328-9EFE-D0D5B87C30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46BCD-20EA-4DDD-8D8C-C4C5FB7C738F}" type="datetimeFigureOut">
              <a:rPr lang="ru-RU" smtClean="0"/>
              <a:pPr/>
              <a:t>17.02.2016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5823F-1F62-4328-9EFE-D0D5B87C30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A46BCD-20EA-4DDD-8D8C-C4C5FB7C738F}" type="datetimeFigureOut">
              <a:rPr lang="ru-RU" smtClean="0"/>
              <a:pPr/>
              <a:t>17.02.2016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5823F-1F62-4328-9EFE-D0D5B87C304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395536" y="476672"/>
            <a:ext cx="3970784" cy="5721499"/>
          </a:xfrm>
        </p:spPr>
        <p:txBody>
          <a:bodyPr>
            <a:normAutofit fontScale="92500"/>
          </a:bodyPr>
          <a:lstStyle/>
          <a:p>
            <a:pPr algn="ctr">
              <a:spcAft>
                <a:spcPts val="0"/>
              </a:spcAft>
            </a:pPr>
            <a:r>
              <a:rPr lang="ru-RU" sz="1600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ВСЕРОССИЙСКИЙ ФЕСТИВАЛЬ ПЕДАГОГИЧЕСКИХ </a:t>
            </a:r>
            <a:r>
              <a:rPr lang="ru-RU" sz="1600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ИДЕЙ</a:t>
            </a:r>
          </a:p>
          <a:p>
            <a:pPr algn="ctr">
              <a:spcAft>
                <a:spcPts val="0"/>
              </a:spcAft>
            </a:pPr>
            <a:r>
              <a:rPr lang="ru-RU" sz="1600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1600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«ОТКРЫТЫЙ УРОК»</a:t>
            </a:r>
          </a:p>
          <a:p>
            <a:pPr algn="ctr"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 </a:t>
            </a:r>
            <a:endParaRPr lang="ru-RU" sz="1100" dirty="0">
              <a:ea typeface="Calibri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Конкурс методических разработок по региональной истории России</a:t>
            </a:r>
          </a:p>
          <a:p>
            <a:pPr algn="ctr">
              <a:spcAft>
                <a:spcPts val="0"/>
              </a:spcAft>
            </a:pP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(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Периодизация курса отечественной истории: </a:t>
            </a:r>
            <a:endParaRPr lang="ru-RU" sz="2000" b="1" dirty="0" smtClean="0">
              <a:solidFill>
                <a:schemeClr val="bg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10-й 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класс – XX- начало XX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I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века)</a:t>
            </a:r>
          </a:p>
          <a:p>
            <a:pPr algn="just">
              <a:spcAft>
                <a:spcPts val="0"/>
              </a:spcAft>
            </a:pPr>
            <a:endParaRPr lang="ru-RU" sz="1600" b="1" dirty="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8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Название работы: </a:t>
            </a:r>
          </a:p>
          <a:p>
            <a:pPr algn="just">
              <a:spcAft>
                <a:spcPts val="0"/>
              </a:spcAft>
            </a:pPr>
            <a:r>
              <a:rPr lang="ru-RU" sz="1800" dirty="0" smtClean="0">
                <a:latin typeface="Times New Roman" pitchFamily="18" charset="0"/>
                <a:ea typeface="Calibri"/>
                <a:cs typeface="Times New Roman" pitchFamily="18" charset="0"/>
              </a:rPr>
              <a:t>«</a:t>
            </a:r>
            <a:r>
              <a:rPr lang="ru-RU" sz="1800" dirty="0">
                <a:latin typeface="Times New Roman" pitchFamily="18" charset="0"/>
                <a:ea typeface="Calibri"/>
                <a:cs typeface="Times New Roman" pitchFamily="18" charset="0"/>
              </a:rPr>
              <a:t>С Георгиевском связывают меня корни»</a:t>
            </a:r>
          </a:p>
          <a:p>
            <a:pPr algn="just">
              <a:spcAft>
                <a:spcPts val="0"/>
              </a:spcAft>
            </a:pPr>
            <a:r>
              <a:rPr lang="ru-RU" sz="1800" b="1" dirty="0">
                <a:latin typeface="Times New Roman" pitchFamily="18" charset="0"/>
                <a:ea typeface="Calibri"/>
                <a:cs typeface="Times New Roman" pitchFamily="18" charset="0"/>
              </a:rPr>
              <a:t> </a:t>
            </a:r>
            <a:endParaRPr lang="ru-RU" sz="18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spcAft>
                <a:spcPts val="0"/>
              </a:spcAft>
            </a:pPr>
            <a:r>
              <a:rPr lang="ru-RU" sz="18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Номинация</a:t>
            </a:r>
            <a:r>
              <a:rPr lang="ru-RU" sz="1800" dirty="0">
                <a:latin typeface="Times New Roman" pitchFamily="18" charset="0"/>
                <a:ea typeface="Calibri"/>
                <a:cs typeface="Times New Roman" pitchFamily="18" charset="0"/>
              </a:rPr>
              <a:t>:  Материалы для внеурочной деятельности.</a:t>
            </a:r>
          </a:p>
          <a:p>
            <a:pPr>
              <a:spcAft>
                <a:spcPts val="0"/>
              </a:spcAft>
            </a:pPr>
            <a:r>
              <a:rPr lang="ru-RU" sz="1800" dirty="0">
                <a:latin typeface="Times New Roman" pitchFamily="18" charset="0"/>
                <a:ea typeface="Calibri"/>
                <a:cs typeface="Times New Roman" pitchFamily="18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ru-RU" sz="18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Автор</a:t>
            </a:r>
            <a:r>
              <a:rPr lang="ru-RU" sz="1800" dirty="0" smtClean="0">
                <a:latin typeface="Times New Roman" pitchFamily="18" charset="0"/>
                <a:ea typeface="Calibri"/>
                <a:cs typeface="Times New Roman" pitchFamily="18" charset="0"/>
              </a:rPr>
              <a:t>: Чужинова </a:t>
            </a:r>
            <a:r>
              <a:rPr lang="ru-RU" sz="1800" dirty="0">
                <a:latin typeface="Times New Roman" pitchFamily="18" charset="0"/>
                <a:ea typeface="Calibri"/>
                <a:cs typeface="Times New Roman" pitchFamily="18" charset="0"/>
              </a:rPr>
              <a:t>Светлана Анатольевна, учитель русского языка и литературы</a:t>
            </a:r>
          </a:p>
          <a:p>
            <a:pPr algn="just"/>
            <a:endParaRPr lang="ru-RU" sz="1800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340768"/>
            <a:ext cx="3303587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0705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« У меня осталась память о Георгиевске»</a:t>
            </a:r>
            <a:endParaRPr lang="ru-RU" sz="3200" dirty="0"/>
          </a:p>
        </p:txBody>
      </p:sp>
      <p:pic>
        <p:nvPicPr>
          <p:cNvPr id="7" name="Содержимое 6" descr="1216706420_p1059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4349" y="1857364"/>
            <a:ext cx="3571900" cy="4429155"/>
          </a:xfrm>
        </p:spPr>
      </p:pic>
      <p:pic>
        <p:nvPicPr>
          <p:cNvPr id="10" name="Содержимое 9" descr="SolzhinizynA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286380" y="1857364"/>
            <a:ext cx="3357586" cy="442915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14356"/>
            <a:ext cx="8229600" cy="1214446"/>
          </a:xfrm>
        </p:spPr>
        <p:txBody>
          <a:bodyPr/>
          <a:lstStyle/>
          <a:p>
            <a:r>
              <a:rPr lang="ru-RU" dirty="0" smtClean="0"/>
              <a:t>Солженицын в Георгиевске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428869"/>
            <a:ext cx="8229600" cy="250033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2400" dirty="0" smtClean="0"/>
              <a:t>    На Ставрополье А.И.Солженицын прибыл 26 сентября 1994 года , чтобы побывать на дорогих сердцу могилах.</a:t>
            </a:r>
          </a:p>
          <a:p>
            <a:pPr algn="just">
              <a:buNone/>
            </a:pPr>
            <a:r>
              <a:rPr lang="ru-RU" sz="2400" dirty="0" smtClean="0"/>
              <a:t>    В Георгиевске похоронены мать Таисия Захаровна, отец Исайя Семёнович, бабушка по матери, брат Таисии Захаровны Роман Щербак. 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ru-RU" sz="2000" b="1" dirty="0">
                <a:solidFill>
                  <a:prstClr val="white"/>
                </a:solidFill>
              </a:rPr>
              <a:t>Председатель  Совета </a:t>
            </a:r>
            <a:r>
              <a:rPr lang="ru-RU" sz="2000" b="1" dirty="0" smtClean="0">
                <a:solidFill>
                  <a:prstClr val="white"/>
                </a:solidFill>
              </a:rPr>
              <a:t>ветеранов, старожил города </a:t>
            </a:r>
            <a:r>
              <a:rPr lang="ru-RU" sz="2000" b="1" dirty="0">
                <a:solidFill>
                  <a:prstClr val="white"/>
                </a:solidFill>
              </a:rPr>
              <a:t>М.И.Федькин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736" y="1484784"/>
            <a:ext cx="6767513" cy="507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455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Светлана\Desktop\света\солженицын\9077_3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769252"/>
            <a:ext cx="5688632" cy="3462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395536" y="4437063"/>
            <a:ext cx="8424936" cy="2016125"/>
          </a:xfrm>
        </p:spPr>
        <p:txBody>
          <a:bodyPr>
            <a:noAutofit/>
          </a:bodyPr>
          <a:lstStyle/>
          <a:p>
            <a:r>
              <a:rPr lang="ru-RU" sz="2400" dirty="0"/>
              <a:t>Ц</a:t>
            </a:r>
            <a:r>
              <a:rPr lang="ru-RU" sz="2400" dirty="0" smtClean="0"/>
              <a:t>ерковь </a:t>
            </a:r>
            <a:r>
              <a:rPr lang="ru-RU" sz="2400" dirty="0"/>
              <a:t>Покрова Пресвятой Богородицы,  - в народе её ещё называли кладбищенской, потому что стояла она у входа на кладбище. Позже, в первой половине 1950-х, кладбище это было снесено, а на его месте построили стадион «Труд», где и по сей день проводятся спортивные соревнования и различные празднества.</a:t>
            </a:r>
          </a:p>
        </p:txBody>
      </p:sp>
    </p:spTree>
    <p:extLst>
      <p:ext uri="{BB962C8B-B14F-4D97-AF65-F5344CB8AC3E}">
        <p14:creationId xmlns:p14="http://schemas.microsoft.com/office/powerpoint/2010/main" val="3808119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3240360" cy="5604222"/>
          </a:xfrm>
        </p:spPr>
        <p:txBody>
          <a:bodyPr>
            <a:normAutofit/>
          </a:bodyPr>
          <a:lstStyle/>
          <a:p>
            <a:r>
              <a:rPr lang="ru-RU" sz="3200" dirty="0"/>
              <a:t>Сохранившиеся до нашего времени столбы от церковной и </a:t>
            </a:r>
            <a:r>
              <a:rPr lang="ru-RU" sz="3200" dirty="0" smtClean="0"/>
              <a:t>кладбищенской </a:t>
            </a:r>
            <a:r>
              <a:rPr lang="ru-RU" sz="3200" dirty="0"/>
              <a:t>ограды.</a:t>
            </a:r>
          </a:p>
        </p:txBody>
      </p:sp>
      <p:pic>
        <p:nvPicPr>
          <p:cNvPr id="5122" name="Picture 2" descr="C:\Users\Светлана\Desktop\света\солженицын\10298_3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268760"/>
            <a:ext cx="4680520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4607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Фото025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57224" y="340104"/>
            <a:ext cx="7358114" cy="4946284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429264"/>
            <a:ext cx="5486400" cy="1000132"/>
          </a:xfrm>
        </p:spPr>
        <p:txBody>
          <a:bodyPr>
            <a:noAutofit/>
          </a:bodyPr>
          <a:lstStyle/>
          <a:p>
            <a:pPr algn="just"/>
            <a:r>
              <a:rPr lang="ru-RU" sz="1600" dirty="0" smtClean="0"/>
              <a:t>27 – летний офицер Исайя Солженицын был похоронен на кладбище в Георгиевске, на месте которого сейчас находится городской стадион «Труд». 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>
            <a:normAutofit/>
          </a:bodyPr>
          <a:lstStyle/>
          <a:p>
            <a:pPr algn="just"/>
            <a:r>
              <a:rPr lang="ru-RU" sz="2000" dirty="0" smtClean="0"/>
              <a:t> «Очень печально! Память не храним… Рубили под самый корень. Всё разорено! И если мы не будем помнить свои корни – гибель нам!»</a:t>
            </a:r>
            <a:endParaRPr lang="ru-RU" sz="2000" dirty="0"/>
          </a:p>
        </p:txBody>
      </p:sp>
      <p:pic>
        <p:nvPicPr>
          <p:cNvPr id="5" name="Содержимое 4" descr="Фото026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28596" y="1428736"/>
            <a:ext cx="3857652" cy="4714908"/>
          </a:xfrm>
        </p:spPr>
      </p:pic>
      <p:pic>
        <p:nvPicPr>
          <p:cNvPr id="8" name="Содержимое 7" descr="Фото029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572000" y="1428736"/>
            <a:ext cx="4038600" cy="471490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Фото044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2917" b="22917"/>
          <a:stretch>
            <a:fillRect/>
          </a:stretch>
        </p:blipFill>
        <p:spPr>
          <a:xfrm>
            <a:off x="1142976" y="500042"/>
            <a:ext cx="7029480" cy="600079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Фото037(1)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71472" y="500042"/>
            <a:ext cx="3924328" cy="5572164"/>
          </a:xfrm>
        </p:spPr>
      </p:pic>
      <p:pic>
        <p:nvPicPr>
          <p:cNvPr id="6" name="Содержимое 5" descr="Фото091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 rot="5400000">
            <a:off x="3964778" y="1393016"/>
            <a:ext cx="5572162" cy="378621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Фото038(1)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571480"/>
            <a:ext cx="4038600" cy="5286412"/>
          </a:xfrm>
        </p:spPr>
      </p:pic>
      <p:pic>
        <p:nvPicPr>
          <p:cNvPr id="6" name="Содержимое 5" descr="Фото037(1)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571480"/>
            <a:ext cx="4038600" cy="52864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285728"/>
            <a:ext cx="3826768" cy="5840435"/>
          </a:xfrm>
        </p:spPr>
        <p:txBody>
          <a:bodyPr>
            <a:normAutofit/>
          </a:bodyPr>
          <a:lstStyle/>
          <a:p>
            <a:pPr algn="ctr"/>
            <a:endParaRPr lang="ru-RU" sz="2400" dirty="0" smtClean="0"/>
          </a:p>
          <a:p>
            <a:pPr algn="ctr"/>
            <a:endParaRPr lang="ru-RU" sz="2400" dirty="0" smtClean="0"/>
          </a:p>
          <a:p>
            <a:pPr lvl="0" algn="ctr"/>
            <a:r>
              <a:rPr lang="ru-RU" sz="4800" dirty="0" smtClean="0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«</a:t>
            </a:r>
            <a:r>
              <a:rPr lang="ru-RU" sz="4800" dirty="0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 Георгиевском связывают меня корни</a:t>
            </a:r>
            <a:r>
              <a:rPr lang="ru-RU" sz="4800" dirty="0" smtClean="0">
                <a:solidFill>
                  <a:prstClr val="white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»</a:t>
            </a:r>
            <a:endParaRPr lang="ru-RU" sz="4800" dirty="0">
              <a:latin typeface="Times New Roman"/>
              <a:ea typeface="Times New Roman"/>
            </a:endParaRPr>
          </a:p>
          <a:p>
            <a:endParaRPr lang="ru-RU" sz="1800" dirty="0"/>
          </a:p>
        </p:txBody>
      </p:sp>
      <p:pic>
        <p:nvPicPr>
          <p:cNvPr id="6" name="Объект 5" descr="C:\Documents and Settings\Светлана\Local Settings\Temp\img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427984" y="836712"/>
            <a:ext cx="3960440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>
              <a:spcAft>
                <a:spcPts val="0"/>
              </a:spcAft>
            </a:pPr>
            <a:r>
              <a:rPr lang="ru-RU" sz="1800" dirty="0">
                <a:latin typeface="Times New Roman"/>
                <a:ea typeface="Times New Roman"/>
              </a:rPr>
              <a:t>Урок мне </a:t>
            </a:r>
            <a:r>
              <a:rPr lang="ru-RU" sz="1800" dirty="0" smtClean="0">
                <a:latin typeface="Times New Roman"/>
                <a:ea typeface="Times New Roman"/>
              </a:rPr>
              <a:t>помогли  </a:t>
            </a:r>
            <a:r>
              <a:rPr lang="ru-RU" sz="1800" dirty="0">
                <a:latin typeface="Times New Roman"/>
                <a:ea typeface="Times New Roman"/>
              </a:rPr>
              <a:t>провести Казначеев Григорий и Корженевская Кристина. Именно они помогали мне в работе, собирая по крупицам  необходимый материал.</a:t>
            </a:r>
            <a:br>
              <a:rPr lang="ru-RU" sz="1800" dirty="0">
                <a:latin typeface="Times New Roman"/>
                <a:ea typeface="Times New Roman"/>
              </a:rPr>
            </a:br>
            <a:endParaRPr lang="ru-RU" sz="18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568" y="1601369"/>
            <a:ext cx="3401863" cy="4523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Светлана\Desktop\WP_20160205_14_59_25_Pr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556792"/>
            <a:ext cx="2520280" cy="4486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701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>
            <a:normAutofit/>
          </a:bodyPr>
          <a:lstStyle/>
          <a:p>
            <a:pPr algn="just"/>
            <a:r>
              <a:rPr lang="ru-RU" sz="2000" dirty="0" smtClean="0"/>
              <a:t>Александр Исаевич неоднократно жертвовал материальные средства на строительство нового храма, недалеко от которого находится могила его матери, Таисии Захаровны.</a:t>
            </a:r>
            <a:endParaRPr lang="ru-RU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84784"/>
            <a:ext cx="4416490" cy="3312368"/>
          </a:xfr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052736"/>
            <a:ext cx="3676650" cy="551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ветлана\Desktop\света\солженицын\img_1399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2952328" cy="4583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Светлана\Desktop\света\солженицын\01-1338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700808"/>
            <a:ext cx="3001085" cy="4735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38588"/>
            <a:ext cx="3024336" cy="46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3702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38" y="1628800"/>
            <a:ext cx="3382963" cy="5018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56456"/>
            <a:ext cx="3176587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801" y="238409"/>
            <a:ext cx="2425700" cy="384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4555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/>
              <a:t>Родители А.И.Солженицына. </a:t>
            </a:r>
            <a:br>
              <a:rPr lang="ru-RU" sz="3200" dirty="0" smtClean="0"/>
            </a:br>
            <a:r>
              <a:rPr lang="ru-RU" sz="3200" dirty="0" smtClean="0"/>
              <a:t>Отец</a:t>
            </a:r>
            <a:r>
              <a:rPr lang="ru-RU" sz="3200" dirty="0" smtClean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ru-RU" sz="3200" dirty="0">
                <a:solidFill>
                  <a:prstClr val="black"/>
                </a:solidFill>
                <a:ea typeface="+mn-ea"/>
                <a:cs typeface="+mn-cs"/>
              </a:rPr>
              <a:t>Исайя Семёнович </a:t>
            </a:r>
            <a:r>
              <a:rPr lang="ru-RU" sz="3200" dirty="0" smtClean="0">
                <a:solidFill>
                  <a:prstClr val="black"/>
                </a:solidFill>
                <a:ea typeface="+mn-ea"/>
                <a:cs typeface="+mn-cs"/>
              </a:rPr>
              <a:t>Солженицын. </a:t>
            </a:r>
            <a:br>
              <a:rPr lang="ru-RU" sz="3200" dirty="0" smtClean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3200" dirty="0" smtClean="0">
                <a:solidFill>
                  <a:prstClr val="black"/>
                </a:solidFill>
                <a:ea typeface="+mn-ea"/>
                <a:cs typeface="+mn-cs"/>
              </a:rPr>
              <a:t>Мать </a:t>
            </a:r>
            <a:r>
              <a:rPr lang="ru-RU" sz="3200" dirty="0">
                <a:solidFill>
                  <a:prstClr val="black"/>
                </a:solidFill>
                <a:ea typeface="+mn-ea"/>
                <a:cs typeface="+mn-cs"/>
              </a:rPr>
              <a:t>Таисия Захаровна Щербак</a:t>
            </a:r>
            <a:endParaRPr lang="ru-RU" sz="3200" dirty="0"/>
          </a:p>
        </p:txBody>
      </p:sp>
      <p:pic>
        <p:nvPicPr>
          <p:cNvPr id="3074" name="Picture 2" descr="C:\Users\Светлана\Desktop\света\солженицын\rod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772816"/>
            <a:ext cx="6696744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4055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Кисловодск-родина А.И.Солженицына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628800"/>
            <a:ext cx="6553200" cy="491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7962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ru-RU" sz="2400" b="1" dirty="0" smtClean="0">
                <a:solidFill>
                  <a:prstClr val="white"/>
                </a:solidFill>
              </a:rPr>
              <a:t>Дом в Кисловодске, </a:t>
            </a:r>
            <a:r>
              <a:rPr lang="ru-RU" sz="2400" b="1" dirty="0">
                <a:solidFill>
                  <a:prstClr val="white"/>
                </a:solidFill>
              </a:rPr>
              <a:t>где родился А.И.Солженицын.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74" y="1412776"/>
            <a:ext cx="6443663" cy="483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7624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714884"/>
            <a:ext cx="5486400" cy="64294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« С Георгиевском я уже навек связан» 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Рисунок 4" descr="_get_img.jpe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891" r="1891"/>
          <a:stretch>
            <a:fillRect/>
          </a:stretch>
        </p:blipFill>
        <p:spPr>
          <a:xfrm>
            <a:off x="1428728" y="346534"/>
            <a:ext cx="6429420" cy="4296912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214950"/>
            <a:ext cx="5486400" cy="1285884"/>
          </a:xfrm>
        </p:spPr>
        <p:txBody>
          <a:bodyPr>
            <a:normAutofit/>
          </a:bodyPr>
          <a:lstStyle/>
          <a:p>
            <a:pPr algn="just"/>
            <a:r>
              <a:rPr lang="ru-RU" sz="1600" dirty="0" smtClean="0"/>
              <a:t>А.И.Солженицын  неоднократно  бывал в Георгиевске в тридцатые годы  в доме сестры матери, приезжал сюда после ссылки в 1956 году, затем в 1960, 1964, затем уже после возвращения из изгнания , в  сентябре 1994 года.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«С Георгиевском связывают меня корни…»</a:t>
            </a:r>
            <a:endParaRPr lang="ru-RU" sz="3200" dirty="0"/>
          </a:p>
        </p:txBody>
      </p:sp>
      <p:pic>
        <p:nvPicPr>
          <p:cNvPr id="5" name="Содержимое 4" descr="na_vezde_v_gorod_119674519868874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1643050"/>
            <a:ext cx="4038600" cy="4572032"/>
          </a:xfrm>
        </p:spPr>
      </p:pic>
      <p:pic>
        <p:nvPicPr>
          <p:cNvPr id="8" name="Содержимое 7" descr="3133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703663" y="1643050"/>
            <a:ext cx="3638694" cy="457203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663</TotalTime>
  <Words>295</Words>
  <Application>Microsoft Office PowerPoint</Application>
  <PresentationFormat>Экран (4:3)</PresentationFormat>
  <Paragraphs>33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Родители А.И.Солженицына.  Отец Исайя Семёнович Солженицын.  Мать Таисия Захаровна Щербак</vt:lpstr>
      <vt:lpstr>Кисловодск-родина А.И.Солженицына</vt:lpstr>
      <vt:lpstr>Дом в Кисловодске, где родился А.И.Солженицын.</vt:lpstr>
      <vt:lpstr> « С Георгиевском я уже навек связан»  </vt:lpstr>
      <vt:lpstr>«С Георгиевском связывают меня корни…»</vt:lpstr>
      <vt:lpstr>« У меня осталась память о Георгиевске»</vt:lpstr>
      <vt:lpstr>Солженицын в Георгиевске</vt:lpstr>
      <vt:lpstr>Председатель  Совета ветеранов, старожил города М.И.Федькин</vt:lpstr>
      <vt:lpstr>Церковь Покрова Пресвятой Богородицы,  - в народе её ещё называли кладбищенской, потому что стояла она у входа на кладбище. Позже, в первой половине 1950-х, кладбище это было снесено, а на его месте построили стадион «Труд», где и по сей день проводятся спортивные соревнования и различные празднества.</vt:lpstr>
      <vt:lpstr>Сохранившиеся до нашего времени столбы от церковной и кладбищенской ограды.</vt:lpstr>
      <vt:lpstr>Презентация PowerPoint</vt:lpstr>
      <vt:lpstr> «Очень печально! Память не храним… Рубили под самый корень. Всё разорено! И если мы не будем помнить свои корни – гибель нам!»</vt:lpstr>
      <vt:lpstr>Презентация PowerPoint</vt:lpstr>
      <vt:lpstr>Презентация PowerPoint</vt:lpstr>
      <vt:lpstr>Презентация PowerPoint</vt:lpstr>
      <vt:lpstr>Урок мне помогли  провести Казначеев Григорий и Корженевская Кристина. Именно они помогали мне в работе, собирая по крупицам  необходимый материал. </vt:lpstr>
      <vt:lpstr>Александр Исаевич неоднократно жертвовал материальные средства на строительство нового храма, недалеко от которого находится могила его матери, Таисии Захаровны.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Светлана</dc:creator>
  <cp:lastModifiedBy>User</cp:lastModifiedBy>
  <cp:revision>82</cp:revision>
  <dcterms:created xsi:type="dcterms:W3CDTF">2008-12-14T15:31:28Z</dcterms:created>
  <dcterms:modified xsi:type="dcterms:W3CDTF">2016-02-17T19:46:04Z</dcterms:modified>
</cp:coreProperties>
</file>