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9" r:id="rId4"/>
    <p:sldId id="261" r:id="rId5"/>
    <p:sldId id="268" r:id="rId6"/>
    <p:sldId id="264" r:id="rId7"/>
    <p:sldId id="265" r:id="rId8"/>
    <p:sldId id="266" r:id="rId9"/>
    <p:sldId id="263" r:id="rId10"/>
    <p:sldId id="267" r:id="rId11"/>
    <p:sldId id="274" r:id="rId12"/>
    <p:sldId id="272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283" autoAdjust="0"/>
  </p:normalViewPr>
  <p:slideViewPr>
    <p:cSldViewPr>
      <p:cViewPr>
        <p:scale>
          <a:sx n="70" d="100"/>
          <a:sy n="70" d="100"/>
        </p:scale>
        <p:origin x="-157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4;&#1091;&#1073;&#1083;&#1100;%20&#1092;&#1083;&#1077;&#1096;&#1082;&#1080;\&#1050;&#1086;&#1085;&#1082;&#1091;&#1088;&#1089;&#1099;%20&#1091;&#1095;&#1080;&#1090;&#1077;&#1083;&#1077;&#1081;\&#1050;&#1054;&#1053;&#1050;&#1059;&#1056;&#1057;%201%20&#1089;&#1077;&#1085;&#1090;&#1103;&#1073;&#1088;&#1103;\&#1059;&#1088;&#1086;&#1082;%20&#1048;&#1089;&#1090;&#1086;&#1088;&#1080;&#1095;&#1077;&#1089;&#1082;&#1080;&#1077;%20&#1087;&#1072;&#1084;&#1103;&#1090;&#1085;&#1080;&#1082;&#1080;\&#1055;&#1088;&#1077;&#1079;&#1077;&#1085;&#1090;&#1072;&#1094;&#1080;&#1103;\&#1041;&#1099;&#1083;&#1080;&#1085;&#1072;+&#1075;&#1091;&#1089;&#1083;&#1080;.mp3" TargetMode="Externa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5720" y="1571612"/>
            <a:ext cx="8715436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Исторические памятники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Письменные памятники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3143248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Берестяная грамота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4000504"/>
            <a:ext cx="194450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071934" y="2786058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Глиняная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табличка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388" y="6286520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6215082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Письмо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2928934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Деревянная дощечка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Велесова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книга)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621508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Рукописная книга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14752"/>
            <a:ext cx="2000264" cy="26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C:\Users\Администратор\Desktop\е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285860"/>
            <a:ext cx="2217361" cy="1428760"/>
          </a:xfrm>
          <a:prstGeom prst="rect">
            <a:avLst/>
          </a:prstGeom>
          <a:noFill/>
        </p:spPr>
      </p:pic>
      <p:pic>
        <p:nvPicPr>
          <p:cNvPr id="2051" name="Picture 3" descr="C:\Users\Администратор\Desktop\ыыф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1142984"/>
            <a:ext cx="3143240" cy="1947652"/>
          </a:xfrm>
          <a:prstGeom prst="rect">
            <a:avLst/>
          </a:prstGeom>
          <a:noFill/>
        </p:spPr>
      </p:pic>
      <p:pic>
        <p:nvPicPr>
          <p:cNvPr id="2052" name="Picture 4" descr="C:\Users\Администратор\Desktop\ну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071942"/>
            <a:ext cx="3000396" cy="2184852"/>
          </a:xfrm>
          <a:prstGeom prst="rect">
            <a:avLst/>
          </a:prstGeom>
          <a:noFill/>
        </p:spPr>
      </p:pic>
      <p:pic>
        <p:nvPicPr>
          <p:cNvPr id="2053" name="Picture 5" descr="C:\Users\Администратор\Desktop\яф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1071546"/>
            <a:ext cx="2783540" cy="1746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перо и чернил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4000504"/>
            <a:ext cx="5264390" cy="2357454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писал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8604"/>
            <a:ext cx="4951334" cy="292895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857356" y="335756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Писало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6286520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Гусиное перо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572000" y="648866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00430" y="414338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564357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85918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42844" y="42862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29454" y="507207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768" y="44291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72132" y="385762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0" y="0"/>
            <a:ext cx="9144000" cy="92867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Исторические памятники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857488" y="428604"/>
            <a:ext cx="3429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Вещественные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00760" y="428604"/>
            <a:ext cx="26431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Устные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дминистратор\Desktop\о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357430"/>
            <a:ext cx="1700905" cy="1428760"/>
          </a:xfrm>
          <a:prstGeom prst="rect">
            <a:avLst/>
          </a:prstGeom>
          <a:noFill/>
        </p:spPr>
      </p:pic>
      <p:pic>
        <p:nvPicPr>
          <p:cNvPr id="30" name="Picture 2" descr="C:\Users\Администратор\Desktop\фы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71546"/>
            <a:ext cx="2294592" cy="2786082"/>
          </a:xfrm>
          <a:prstGeom prst="rect">
            <a:avLst/>
          </a:prstGeom>
          <a:noFill/>
        </p:spPr>
      </p:pic>
      <p:pic>
        <p:nvPicPr>
          <p:cNvPr id="32" name="Picture 19" descr="C:\Users\Пользователь\Desktop\м6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00504"/>
            <a:ext cx="1285884" cy="1482202"/>
          </a:xfrm>
          <a:prstGeom prst="rect">
            <a:avLst/>
          </a:prstGeom>
          <a:noFill/>
        </p:spPr>
      </p:pic>
      <p:sp>
        <p:nvSpPr>
          <p:cNvPr id="45" name="Прямоугольник 44"/>
          <p:cNvSpPr/>
          <p:nvPr/>
        </p:nvSpPr>
        <p:spPr>
          <a:xfrm>
            <a:off x="0" y="428604"/>
            <a:ext cx="3286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Письменные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3" descr="C:\Users\Администратор\Desktop\о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285992"/>
            <a:ext cx="1700905" cy="1428760"/>
          </a:xfrm>
          <a:prstGeom prst="rect">
            <a:avLst/>
          </a:prstGeom>
          <a:noFill/>
        </p:spPr>
      </p:pic>
      <p:pic>
        <p:nvPicPr>
          <p:cNvPr id="47" name="Picture 3" descr="C:\Users\Администратор\Desktop\оо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2285992"/>
            <a:ext cx="1700905" cy="1428760"/>
          </a:xfrm>
          <a:prstGeom prst="rect">
            <a:avLst/>
          </a:prstGeom>
          <a:noFill/>
        </p:spPr>
      </p:pic>
      <p:pic>
        <p:nvPicPr>
          <p:cNvPr id="48" name="Picture 2" descr="C:\Users\Администратор\Desktop\фы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000108"/>
            <a:ext cx="2294592" cy="2786082"/>
          </a:xfrm>
          <a:prstGeom prst="rect">
            <a:avLst/>
          </a:prstGeom>
          <a:noFill/>
        </p:spPr>
      </p:pic>
      <p:pic>
        <p:nvPicPr>
          <p:cNvPr id="49" name="Picture 2" descr="C:\Users\Администратор\Desktop\фыы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1000108"/>
            <a:ext cx="2294592" cy="2786082"/>
          </a:xfrm>
          <a:prstGeom prst="rect">
            <a:avLst/>
          </a:prstGeom>
          <a:noFill/>
        </p:spPr>
      </p:pic>
      <p:pic>
        <p:nvPicPr>
          <p:cNvPr id="50" name="Picture 17" descr="C:\Users\Пользователь\Desktop\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10944"/>
            <a:ext cx="2143108" cy="1447056"/>
          </a:xfrm>
          <a:prstGeom prst="rect">
            <a:avLst/>
          </a:prstGeom>
          <a:noFill/>
        </p:spPr>
      </p:pic>
      <p:pic>
        <p:nvPicPr>
          <p:cNvPr id="51" name="Picture 18" descr="C:\Users\Пользователь\Desktop\смсн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3429000"/>
            <a:ext cx="1643074" cy="3120738"/>
          </a:xfrm>
          <a:prstGeom prst="rect">
            <a:avLst/>
          </a:prstGeom>
          <a:noFill/>
        </p:spPr>
      </p:pic>
      <p:pic>
        <p:nvPicPr>
          <p:cNvPr id="52" name="Picture 22" descr="C:\Users\Пользователь\Desktop\шщщшщш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43306" y="4071942"/>
            <a:ext cx="1621450" cy="2052587"/>
          </a:xfrm>
          <a:prstGeom prst="rect">
            <a:avLst/>
          </a:prstGeom>
          <a:noFill/>
        </p:spPr>
      </p:pic>
      <p:pic>
        <p:nvPicPr>
          <p:cNvPr id="53" name="Picture 24" descr="C:\Users\Пользователь\Desktop\руж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6100162"/>
            <a:ext cx="3467108" cy="757838"/>
          </a:xfrm>
          <a:prstGeom prst="rect">
            <a:avLst/>
          </a:prstGeom>
          <a:noFill/>
        </p:spPr>
      </p:pic>
      <p:pic>
        <p:nvPicPr>
          <p:cNvPr id="54" name="Picture 20" descr="C:\Users\Пользователь\Desktop\вав4545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57818" y="4209198"/>
            <a:ext cx="1357322" cy="1774177"/>
          </a:xfrm>
          <a:prstGeom prst="rect">
            <a:avLst/>
          </a:prstGeom>
          <a:noFill/>
        </p:spPr>
      </p:pic>
      <p:pic>
        <p:nvPicPr>
          <p:cNvPr id="55" name="Picture 21" descr="C:\Users\Пользователь\Desktop\авав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65958" y="4000504"/>
            <a:ext cx="1878042" cy="1291154"/>
          </a:xfrm>
          <a:prstGeom prst="rect">
            <a:avLst/>
          </a:prstGeom>
          <a:noFill/>
        </p:spPr>
      </p:pic>
      <p:pic>
        <p:nvPicPr>
          <p:cNvPr id="56" name="Picture 23" descr="C:\Users\Пользователь\Desktop\нууу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6578" y="5286388"/>
            <a:ext cx="2170102" cy="1333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82 4.44033E-6 C 0.0323 -0.00232 0.0349 -0.00833 0.03855 -0.01064 C 0.04063 -0.01226 0.04514 -0.01481 0.04514 -0.01411 C 0.0507 -0.02221 0.05556 -0.03053 0.06129 -0.03816 C 0.06563 -0.05065 0.07223 -0.05852 0.07865 -0.06753 C 0.08004 -0.06938 0.08143 -0.0717 0.08282 -0.07378 C 0.08386 -0.07494 0.08612 -0.07771 0.08612 -0.07748 C 0.0908 -0.09112 0.08507 -0.07794 0.09254 -0.08627 C 0.09879 -0.09321 0.10296 -0.10616 0.1099 -0.10939 C 0.11372 -0.11448 0.11841 -0.11957 0.12292 -0.12188 C 0.13282 -0.14108 0.12014 -0.11818 0.12935 -0.13044 C 0.13056 -0.13206 0.13143 -0.1346 0.13264 -0.13668 C 0.13681 -0.14362 0.14185 -0.14987 0.14653 -0.15565 C 0.15139 -0.16189 0.14862 -0.1612 0.15191 -0.16837 C 0.15504 -0.17507 0.15869 -0.18109 0.16181 -0.18733 C 0.16285 -0.18964 0.16494 -0.19334 0.16494 -0.19311 C 0.16702 -0.20653 0.17257 -0.21578 0.17587 -0.22711 C 0.17726 -0.24307 0.179 -0.25209 0.18334 -0.26504 C 0.18438 -0.27521 0.1849 -0.28354 0.18768 -0.29233 C 0.19063 -0.34112 0.1974 -0.40333 0.18212 -0.44589 C 0.17969 -0.4674 0.18334 -0.44242 0.179 -0.46046 C 0.17501 -0.47711 0.17952 -0.46971 0.17362 -0.47734 C 0.16893 -0.49075 0.16355 -0.50486 0.15504 -0.50879 C 0.14514 -0.51874 0.13629 -0.52637 0.12518 -0.52984 C 0.12084 -0.53123 0.11303 -0.534 0.11303 -0.53377 C 0.05712 -0.53238 0.06771 -0.53724 0.03751 -0.52382 C 0.03212 -0.51666 0.02084 -0.49839 0.01494 -0.49422 C 0.01285 -0.48335 0.01459 -0.48983 0.00938 -0.47526 C 0.00869 -0.47295 0.00799 -0.47133 0.0073 -0.46901 C 0.00643 -0.46693 0.00504 -0.46277 0.00504 -0.46254 C 0.00296 -0.44889 -0.00017 -0.43641 -0.00243 -0.42276 C -0.00504 -0.40865 -0.00643 -0.39432 -0.00903 -0.38067 C -0.00798 -0.33765 -0.01094 -0.33927 -0.00243 -0.31337 C 0.0007 -0.30435 0.00417 -0.29718 0.0073 -0.28816 C 0.00799 -0.28608 0.00938 -0.28215 0.00938 -0.28146 " pathEditMode="relative" rAng="0" ptsTypes="ffffffffffffffffffffffffffffffffffA">
                                      <p:cBhvr>
                                        <p:cTn id="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-2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22222E-6 -7.79833E-6 C 0.00954 -0.01249 0.01909 -0.02521 0.02864 -0.03793 C 0.03003 -0.03978 0.02986 -0.04302 0.03124 -0.04487 C 0.0368 -0.05227 0.04548 -0.05944 0.05329 -0.06222 C 0.06527 -0.07748 0.04861 -0.05736 0.06249 -0.07077 C 0.071 -0.0791 0.0776 -0.0902 0.08715 -0.09667 C 0.08871 -0.09991 0.08906 -0.10408 0.09097 -0.10708 C 0.09201 -0.1087 0.09374 -0.10916 0.09496 -0.11055 C 0.10833 -0.12651 0.09756 -0.11656 0.10659 -0.12443 C 0.10746 -0.12628 0.10815 -0.12813 0.1092 -0.12975 C 0.11041 -0.1316 0.11197 -0.13298 0.11302 -0.13483 C 0.11736 -0.14316 0.12065 -0.15172 0.12604 -0.15912 C 0.1276 -0.1649 0.12864 -0.16952 0.13124 -0.17461 C 0.13333 -0.18363 0.13506 -0.19265 0.13906 -0.20051 C 0.14218 -0.21393 0.146 -0.22642 0.15069 -0.23867 C 0.15399 -0.24723 0.15434 -0.25648 0.1585 -0.26458 C 0.15972 -0.27498 0.15989 -0.28585 0.16249 -0.2958 C 0.16423 -0.31268 0.16562 -0.32933 0.16892 -0.34598 C 0.1717 -0.37628 0.17135 -0.39524 0.17274 -0.43062 C 0.17326 -0.44311 0.17916 -0.45606 0.18315 -0.46693 C 0.1868 -0.47688 0.18871 -0.48798 0.19236 -0.49816 C 0.1934 -0.50116 0.19496 -0.50371 0.19618 -0.50671 C 0.19809 -0.51134 0.19982 -0.51596 0.20138 -0.52059 C 0.20677 -0.53678 0.21006 -0.55458 0.21822 -0.56915 C 0.21996 -0.57748 0.22222 -0.5828 0.22604 -0.58974 C 0.22864 -0.60038 0.22881 -0.60384 0.23645 -0.60893 C 0.24045 -0.61656 0.23715 -0.6124 0.24288 -0.61587 C 0.24635 -0.61795 0.25329 -0.62281 0.25329 -0.62281 C 0.26892 -0.62142 0.28333 -0.61911 0.29878 -0.61587 C 0.31041 -0.61032 0.31388 -0.59529 0.32222 -0.58465 C 0.32309 -0.58234 0.32378 -0.57979 0.32482 -0.57771 C 0.32586 -0.57586 0.3276 -0.5747 0.32864 -0.57262 C 0.33246 -0.56499 0.33402 -0.55366 0.33645 -0.54487 C 0.33802 -0.53076 0.33836 -0.52383 0.34166 -0.51203 C 0.34305 -0.49538 0.34687 -0.4785 0.34687 -0.46185 " pathEditMode="relative" ptsTypes="ffffffffffffffffffffffffffffffffffA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01087 C 0.00573 -0.03839 0.00244 -0.11586 0.01094 -0.15495 C 0.01164 -0.22063 0.01129 -0.27335 0.01632 -0.33441 C 0.01737 -0.37488 0.01702 -0.42137 0.025 -0.46068 C 0.02605 -0.47294 0.02622 -0.47918 0.03056 -0.48913 C 0.03178 -0.49676 0.03247 -0.50601 0.03629 -0.51156 C 0.04705 -0.52821 0.07622 -0.53746 0.09115 -0.54047 C 0.13612 -0.53746 0.11441 -0.54209 0.13473 -0.53145 C 0.13907 -0.52127 0.14514 -0.51665 0.15174 -0.51156 C 0.15469 -0.50439 0.15851 -0.49884 0.16146 -0.49167 C 0.16285 -0.4845 0.16389 -0.47618 0.16546 -0.46947 C 0.16632 -0.46716 0.16771 -0.46508 0.16841 -0.46276 C 0.16928 -0.46068 0.16928 -0.45837 0.16997 -0.45606 C 0.17275 -0.42275 0.1724 -0.41212 0.17119 -0.36956 C 0.17309 -0.34597 0.17275 -0.35499 0.17275 -0.3432 " pathEditMode="relative" rAng="0" ptsTypes="ffffffffffffffA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" y="-2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07331 C 0.01996 -0.0895 0.03108 -0.1006 0.04167 -0.11286 C 0.04444 -0.11633 0.04653 -0.12164 0.0493 -0.12511 C 0.05764 -0.1346 0.06198 -0.13575 0.06892 -0.145 C 0.07656 -0.15518 0.08194 -0.1679 0.09028 -0.17715 C 0.09549 -0.19056 0.1 -0.19241 0.1059 -0.20444 C 0.11476 -0.22294 0.10677 -0.21623 0.11493 -0.22155 C 0.11753 -0.24005 0.12569 -0.25069 0.12951 -0.26873 C 0.13403 -0.29047 0.13819 -0.3129 0.14514 -0.33302 C 0.1467 -0.34158 0.14896 -0.34875 0.15052 -0.35777 C 0.15365 -0.39847 0.15243 -0.44126 0.13976 -0.47571 C 0.1375 -0.4956 0.13177 -0.51087 0.12396 -0.52521 C 0.12257 -0.53492 0.12014 -0.54001 0.11632 -0.54764 C 0.11441 -0.55828 0.1099 -0.56683 0.10712 -0.57724 C 0.10486 -0.60014 0.10816 -0.58025 0.09792 -0.60176 C 0.09635 -0.60522 0.09549 -0.61054 0.0941 -0.61424 C 0.08819 -0.62951 0.07726 -0.65125 0.06632 -0.65356 C 0.06007 -0.65495 0.0533 -0.65518 0.0467 -0.6561 C -0.00799 -0.67183 0.05885 -0.65333 -0.10017 -0.6635 C -0.11163 -0.66443 -0.12552 -0.67114 -0.13698 -0.67322 C -0.14826 -0.67252 -0.1599 -0.67275 -0.17101 -0.67067 C -0.17309 -0.67044 -0.17431 -0.6672 -0.17622 -0.66582 C -0.18021 -0.66281 -0.19271 -0.65865 -0.19323 -0.65842 C -0.19879 -0.6561 -0.20243 -0.65263 -0.20781 -0.6487 C -0.21042 -0.64662 -0.21545 -0.64385 -0.21545 -0.64338 C -0.22813 -0.62835 -0.20851 -0.65125 -0.22604 -0.63621 C -0.22813 -0.6346 -0.22934 -0.63043 -0.23142 -0.62881 C -0.23299 -0.62743 -0.2349 -0.62743 -0.23663 -0.6265 C -0.23802 -0.62558 -0.23941 -0.62511 -0.24063 -0.62396 C -0.24948 -0.6154 -0.23889 -0.62188 -0.24965 -0.61656 C -0.25868 -0.60522 -0.25469 -0.60869 -0.26146 -0.60407 C -0.26979 -0.58857 -0.26076 -0.60384 -0.27066 -0.59181 C -0.27535 -0.58603 -0.27847 -0.57817 -0.28368 -0.57447 C -0.28837 -0.5666 -0.29271 -0.55435 -0.29688 -0.54486 C -0.29879 -0.54047 -0.3 -0.53399 -0.30226 -0.53006 C -0.30972 -0.51665 -0.31406 -0.49838 -0.32049 -0.48312 C -0.32257 -0.47872 -0.32517 -0.47548 -0.32708 -0.47086 C -0.32865 -0.46716 -0.32986 -0.46276 -0.33108 -0.4586 C -0.33177 -0.45629 -0.3316 -0.45305 -0.33247 -0.45097 C -0.33333 -0.44866 -0.33524 -0.44819 -0.33629 -0.44611 C -0.33785 -0.44334 -0.33889 -0.43964 -0.34028 -0.4364 C -0.34219 -0.42206 -0.34705 -0.41119 -0.34931 -0.39685 C -0.34896 -0.37465 -0.34809 -0.33025 -0.34809 -0.33002 " pathEditMode="relative" rAng="0" ptsTypes="ffffffffffffffffffffffffffffffffffffffffffA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1 -0.00023 C 0.02517 -0.00832 0.01736 0.00046 0.02621 -0.01434 C 0.03489 -0.02891 0.04253 -0.0444 0.05191 -0.05851 C 0.05538 -0.07215 0.06857 -0.09297 0.07482 -0.1043 C 0.08281 -0.11864 0.08923 -0.13575 0.09635 -0.15055 C 0.10382 -0.16489 0.10017 -0.15194 0.1059 -0.16859 C 0.11007 -0.18016 0.11302 -0.1938 0.11823 -0.20467 C 0.12413 -0.23057 0.11944 -0.22271 0.12638 -0.23288 C 0.12777 -0.24167 0.13038 -0.24884 0.13281 -0.25694 C 0.13819 -0.27613 0.14184 -0.29625 0.14757 -0.31498 C 0.14982 -0.33325 0.15763 -0.36471 0.16423 -0.37905 C 0.16441 -0.38228 0.16475 -0.38598 0.16527 -0.38922 C 0.16632 -0.39153 0.16736 -0.39292 0.16805 -0.39523 C 0.17118 -0.40865 0.16909 -0.42368 0.17204 -0.43709 C 0.17413 -0.45467 0.17482 -0.47225 0.17743 -0.48936 C 0.17743 -0.49861 0.17934 -0.63228 0.16527 -0.66605 C 0.16232 -0.68224 0.15746 -0.69658 0.15295 -0.71184 C 0.14843 -0.72965 0.14566 -0.74884 0.1342 -0.76017 C 0.12048 -0.80111 0.09809 -0.81267 0.06944 -0.81614 C 0.04722 -0.82192 0.04149 -0.81961 0.01163 -0.81822 C 0.00173 -0.81313 -0.00921 -0.81452 -0.01945 -0.81036 C -0.02691 -0.80735 -0.03108 -0.8025 -0.03889 -0.80041 C -0.0441 -0.79209 -0.03837 -0.79949 -0.04532 -0.79417 C -0.04966 -0.79116 -0.05296 -0.78469 -0.05608 -0.78029 C -0.05799 -0.77752 -0.06164 -0.7722 -0.06164 -0.77197 C -0.06407 -0.7604 -0.06129 -0.77127 -0.06684 -0.76017 C -0.0691 -0.75647 -0.0724 -0.74815 -0.0724 -0.74792 C -0.07414 -0.73867 -0.07587 -0.73057 -0.07934 -0.72201 C -0.08004 -0.70906 -0.0816 -0.69843 -0.08299 -0.68617 C -0.08525 -0.63853 -0.08473 -0.59158 -0.07622 -0.54556 C -0.07518 -0.50948 -0.07518 -0.52428 -0.07518 -0.50162 " pathEditMode="relative" rAng="0" ptsTypes="ffffffffffffffffffffffffffffffA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" y="-41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04 1.82239E-6 C 0.05156 -0.01827 0.0526 -0.03677 0.0526 -0.05481 C 0.0526 -0.14663 0.05191 -0.23844 0.05104 -0.33048 C 0.05087 -0.35569 0.04549 -0.4297 0.03333 -0.44542 C 0.0309 -0.46069 0.02743 -0.47502 0.02309 -0.48844 C 0.01927 -0.5192 0.00434 -0.55944 -0.01076 -0.57146 C -0.01215 -0.5747 -0.01354 -0.57817 -0.0151 -0.58048 C -0.01649 -0.5821 -0.0184 -0.58118 -0.01962 -0.58326 C -0.03229 -0.60245 -0.04288 -0.63021 -0.0592 -0.63784 C -0.06927 -0.64755 -0.07899 -0.64894 -0.0901 -0.65194 C -0.10625 -0.6494 -0.12031 -0.64454 -0.1342 -0.62905 C -0.14132 -0.62142 -0.14549 -0.6117 -0.15191 -0.60338 C -0.15781 -0.58626 -0.15955 -0.56545 -0.16233 -0.54602 C -0.1651 -0.50255 -0.16788 -0.46069 -0.16788 -0.41651 " pathEditMode="relative" rAng="0" ptsTypes="fffffffffffffA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-32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74838E-6 C -0.00521 -0.02405 -0.00694 -0.05042 -0.01267 -0.07354 C -0.01423 -0.09436 -0.01736 -0.11448 -0.02048 -0.13506 C -0.02205 -0.15958 -0.025 -0.18478 -0.03003 -0.2086 C -0.03194 -0.23127 -0.03403 -0.25648 -0.03923 -0.27822 C -0.04114 -0.29302 -0.04965 -0.32077 -0.05798 -0.33187 C -0.06059 -0.34135 -0.06736 -0.34968 -0.07222 -0.35777 C -0.07465 -0.36725 -0.08368 -0.37836 -0.08941 -0.38552 C -0.09253 -0.39732 -0.08854 -0.38737 -0.10052 -0.39755 C -0.1118 -0.40726 -0.09861 -0.40102 -0.10972 -0.40541 C -0.11371 -0.41305 -0.12326 -0.42253 -0.13021 -0.4253 C -0.14583 -0.44057 -0.1651 -0.44797 -0.18333 -0.45722 C -0.196 -0.46369 -0.21059 -0.47341 -0.22413 -0.47711 C -0.2309 -0.48127 -0.23784 -0.48358 -0.24444 -0.48705 C -0.25416 -0.49214 -0.25816 -0.49607 -0.26788 -0.49885 C -0.28281 -0.51203 -0.30521 -0.51272 -0.32274 -0.5148 C -0.3434 -0.52151 -0.3658 -0.52243 -0.38698 -0.52868 C -0.54201 -0.52729 -0.52691 -0.53631 -0.60607 -0.5229 C -0.61719 -0.51804 -0.62899 -0.51642 -0.64062 -0.5148 C -0.64965 -0.5111 -0.65868 -0.5081 -0.66719 -0.50301 C -0.67153 -0.50046 -0.67534 -0.49676 -0.67969 -0.49491 C -0.68437 -0.49283 -0.69392 -0.4889 -0.69392 -0.48867 C -0.70503 -0.47873 -0.71111 -0.47179 -0.71875 -0.45722 C -0.71996 -0.45514 -0.721 -0.45329 -0.72205 -0.4512 C -0.72326 -0.44912 -0.72517 -0.44519 -0.72517 -0.44496 C -0.72847 -0.43155 -0.73298 -0.41143 -0.7408 -0.40148 C -0.7434 -0.39131 -0.74548 -0.38275 -0.75017 -0.37373 C -0.75173 -0.36355 -0.75347 -0.35453 -0.75798 -0.34575 C -0.75937 -0.3328 -0.7618 -0.32054 -0.76441 -0.30805 C -0.76545 -0.29371 -0.76736 -0.28076 -0.76736 -0.26642 " pathEditMode="relative" rAng="0" ptsTypes="fffffffffffffffffffffffffffffA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" y="-268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51 -0.08395 C 0.03525 -0.09944 0.03716 -0.11725 0.04098 -0.13205 C 0.04202 -0.14662 0.04202 -0.16443 0.04705 -0.17807 C 0.05087 -0.18871 0.05469 -0.19889 0.05747 -0.21022 C 0.05973 -0.21878 0.06007 -0.22803 0.06198 -0.23682 C 0.06355 -0.2567 0.06598 -0.27729 0.06945 -0.29694 C 0.06841 -0.36864 0.06789 -0.4401 0.0665 -0.51156 C 0.06615 -0.53284 0.05973 -0.5703 0.05 -0.58788 C 0.0474 -0.59944 0.03924 -0.60499 0.03351 -0.61447 C 0.02657 -0.62604 0.03507 -0.61794 0.02605 -0.62534 C 0.02379 -0.63714 0.01684 -0.64338 0.00973 -0.65171 C 0.00625 -0.66397 -0.00121 -0.6679 -0.00816 -0.6783 C -0.01336 -0.68594 -0.01961 -0.69472 -0.0276 -0.69796 C -0.02916 -0.69981 -0.03038 -0.70166 -0.03211 -0.70328 C -0.03489 -0.70606 -0.04097 -0.71022 -0.04097 -0.70999 C -0.0467 -0.72016 -0.0651 -0.73103 -0.07534 -0.73335 C -0.08923 -0.74144 -0.10347 -0.75 -0.11875 -0.753 C -0.12951 -0.75809 -0.14027 -0.76387 -0.15173 -0.76711 C -0.1625 -0.77567 -0.17274 -0.77636 -0.18576 -0.77775 C -0.21823 -0.78654 -0.25138 -0.79024 -0.28437 -0.79556 C -0.35069 -0.7944 -0.38802 -0.79787 -0.44253 -0.78839 C -0.45434 -0.78399 -0.46753 -0.78261 -0.47986 -0.78122 C -0.4927 -0.7759 -0.50659 -0.77428 -0.52013 -0.77243 C -0.53211 -0.76688 -0.54305 -0.76133 -0.55451 -0.75462 C -0.5625 -0.74514 -0.57274 -0.73867 -0.58142 -0.72988 C -0.58576 -0.72548 -0.59114 -0.72086 -0.59479 -0.71577 C -0.596 -0.71392 -0.59635 -0.71184 -0.59774 -0.71022 C -0.60503 -0.70236 -0.61527 -0.69657 -0.6217 -0.68709 C -0.62899 -0.67622 -0.63732 -0.66489 -0.64409 -0.65356 C -0.64843 -0.64639 -0.64948 -0.63922 -0.6559 -0.63413 C -0.65902 -0.62373 -0.66649 -0.61262 -0.67239 -0.60384 C -0.675 -0.59528 -0.67795 -0.58695 -0.68142 -0.57909 C -0.6835 -0.55758 -0.68715 -0.53654 -0.69027 -0.51526 C -0.69236 -0.50185 -0.69253 -0.48728 -0.69635 -0.47456 C -0.69757 -0.46184 -0.6993 -0.44958 -0.6993 -0.43732 " pathEditMode="relative" rAng="0" ptsTypes="ffffffffffffffffffffffffffffffffffA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8" y="-357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7" grpId="1"/>
      <p:bldP spid="38" grpId="0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4285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Кроссворд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86380" y="3286124"/>
            <a:ext cx="38576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горизонтали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предыдущего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урока.</a:t>
            </a:r>
          </a:p>
          <a:p>
            <a:pPr marL="342900" indent="-3429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Монеты, одежда, оружие – это 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какие памятники?</a:t>
            </a:r>
          </a:p>
          <a:p>
            <a:pPr marL="342900" indent="-34290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вертикали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Былины, загадки, народные песни – это какие памятники?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Газеты, книги, берестяные</a:t>
            </a:r>
          </a:p>
          <a:p>
            <a:pPr marL="342900" indent="-3429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грамоты – это какие памятники?</a:t>
            </a:r>
          </a:p>
          <a:p>
            <a:pPr marL="342900" indent="-34290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1472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500298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643306" y="171448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786710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72528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357686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00100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43306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143108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86116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00100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785918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286116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86314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6314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43306" y="350043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643306" y="528638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00100" y="178592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00100" y="264318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357290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72330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500298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00100" y="307181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3306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000496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29520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43306" y="435769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928662" y="3500438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357686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571868" y="485776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71472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857488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285852" y="3929066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643306" y="128586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500694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714480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143108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857488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000496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215338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643306" y="2643182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571868" y="3071810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286512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929322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715140" y="2214554"/>
            <a:ext cx="357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620688"/>
            <a:ext cx="87868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/>
              <a:t>        		Автор Щербина Валентина Тимофеевна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8586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Исторические памятники –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вещественные, устные, письменные источники, по которым учёные-историки изучают жизнь людей в прошлом.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 rot="5400000">
            <a:off x="1215208" y="1999446"/>
            <a:ext cx="71438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215604" y="1999446"/>
            <a:ext cx="71438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144562" y="1999446"/>
            <a:ext cx="714380" cy="158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142845" y="2571744"/>
          <a:ext cx="8858310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70"/>
                <a:gridCol w="2952770"/>
                <a:gridCol w="2952770"/>
              </a:tblGrid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Вещественные</a:t>
                      </a:r>
                    </a:p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Устные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Письменные</a:t>
                      </a:r>
                    </a:p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1235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57158" y="642918"/>
            <a:ext cx="8572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Исторические памятники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Вещественные памятники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ножниц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270202">
            <a:off x="602042" y="2441190"/>
            <a:ext cx="1564065" cy="1938513"/>
          </a:xfrm>
          <a:prstGeom prst="rect">
            <a:avLst/>
          </a:prstGeom>
          <a:noFill/>
        </p:spPr>
      </p:pic>
      <p:pic>
        <p:nvPicPr>
          <p:cNvPr id="14" name="Picture 3" descr="C:\Users\Пользователь\Desktop\утюг 19 ве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5357826"/>
            <a:ext cx="1386908" cy="1071570"/>
          </a:xfrm>
          <a:prstGeom prst="rect">
            <a:avLst/>
          </a:prstGeom>
          <a:noFill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071547"/>
            <a:ext cx="159377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286116" y="6286520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Украшения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235743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Монеты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15272" y="645789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Утюг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4282" y="3643314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Ножницы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ользователь\Desktop\секира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072198" y="1285860"/>
            <a:ext cx="1214446" cy="4129118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714876" y="235743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Икона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00760" y="92867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Секира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5174" y="478632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Одежда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5918" y="6457890"/>
            <a:ext cx="1143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Сосуд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:\Users\Пользователь\Desktop\гусли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1071546"/>
            <a:ext cx="2085826" cy="1357321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357158" y="2357430"/>
            <a:ext cx="1500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Гусли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72132" y="6457890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Храм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C:\Users\Пользователь\Desktop\идол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214818"/>
            <a:ext cx="1262334" cy="2286016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428596" y="6457890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Идол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C:\Users\Пользователь\Desktop\храм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03394" y="3429000"/>
            <a:ext cx="2097498" cy="3082083"/>
          </a:xfrm>
          <a:prstGeom prst="rect">
            <a:avLst/>
          </a:prstGeom>
          <a:noFill/>
        </p:spPr>
      </p:pic>
      <p:pic>
        <p:nvPicPr>
          <p:cNvPr id="1031" name="Picture 7" descr="C:\Users\Пользователь\Desktop\обломки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14612" y="2714620"/>
            <a:ext cx="2738456" cy="1571636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2928926" y="4214818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Обломки корабля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Администратор\Desktop\22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71604" y="4706172"/>
            <a:ext cx="1581181" cy="1774008"/>
          </a:xfrm>
          <a:prstGeom prst="rect">
            <a:avLst/>
          </a:prstGeom>
          <a:noFill/>
        </p:spPr>
      </p:pic>
      <p:pic>
        <p:nvPicPr>
          <p:cNvPr id="1027" name="Picture 3" descr="C:\Users\Администратор\Desktop\-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6551" y="857232"/>
            <a:ext cx="1735420" cy="1714512"/>
          </a:xfrm>
          <a:prstGeom prst="rect">
            <a:avLst/>
          </a:prstGeom>
          <a:noFill/>
        </p:spPr>
      </p:pic>
      <p:pic>
        <p:nvPicPr>
          <p:cNvPr id="3" name="Picture 4" descr="C:\Users\Администратор\Desktop\5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97140" y="857232"/>
            <a:ext cx="1846860" cy="3902084"/>
          </a:xfrm>
          <a:prstGeom prst="rect">
            <a:avLst/>
          </a:prstGeom>
          <a:noFill/>
        </p:spPr>
      </p:pic>
      <p:pic>
        <p:nvPicPr>
          <p:cNvPr id="6" name="Picture 5" descr="C:\Users\Администратор\Desktop\99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28992" y="4643446"/>
            <a:ext cx="1237053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728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Археологи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– учёные, изучающие историю по предметам, найденным в земле во время раскопок.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2285992"/>
            <a:ext cx="5238785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343523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Устные памятники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7154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Предания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Легенды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Исторические сказания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Народные сказки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Народные песни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Пословицы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Поговорки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Загадки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Былины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Desktop\мышь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5357826"/>
            <a:ext cx="2449876" cy="1071583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поросёнок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214686"/>
            <a:ext cx="2214578" cy="1959509"/>
          </a:xfrm>
          <a:prstGeom prst="rect">
            <a:avLst/>
          </a:prstGeom>
          <a:noFill/>
        </p:spPr>
      </p:pic>
      <p:pic>
        <p:nvPicPr>
          <p:cNvPr id="4101" name="Picture 5" descr="C:\Users\Пользователь\Desktop\62848a88ea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58" y="4286256"/>
            <a:ext cx="4165456" cy="2571744"/>
          </a:xfrm>
          <a:prstGeom prst="rect">
            <a:avLst/>
          </a:prstGeom>
          <a:noFill/>
        </p:spPr>
      </p:pic>
      <p:pic>
        <p:nvPicPr>
          <p:cNvPr id="4102" name="Picture 6" descr="C:\Users\Пользователь\Desktop\кошка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214422"/>
            <a:ext cx="2143108" cy="2161016"/>
          </a:xfrm>
          <a:prstGeom prst="rect">
            <a:avLst/>
          </a:prstGeom>
          <a:noFill/>
        </p:spPr>
      </p:pic>
      <p:pic>
        <p:nvPicPr>
          <p:cNvPr id="4103" name="Picture 7" descr="C:\Users\Пользователь\Desktop\заяц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06" y="2071678"/>
            <a:ext cx="1527624" cy="244264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85728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Устные памятники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58" y="1785926"/>
            <a:ext cx="7143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4 C -0.08559 -0.06753 -0.17066 -0.13321 -0.20157 -0.18086 C -0.23247 -0.2285 -0.19705 -0.26041 -0.18698 -0.28701 C -0.17691 -0.31314 -0.16007 -0.31245 -0.14132 -0.33789 C -0.12275 -0.36356 -0.06181 -0.41259 -0.07587 -0.43988 C -0.08993 -0.4674 -0.20157 -0.49145 -0.22674 -0.50093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3376 C -0.02795 -0.10291 -0.05486 -0.1709 -0.10208 -0.22039 C -0.14913 -0.26942 -0.19635 -0.31868 -0.28437 -0.33048 C -0.37205 -0.34204 -0.57153 -0.29856 -0.6283 -0.2925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67438E-6 C -0.08108 0.01966 -0.16059 0.04047 -0.20573 0.06522 C -0.25139 0.09089 -0.22847 0.12535 -0.27066 0.15009 C -0.31319 0.17414 -0.42813 0.20213 -0.45885 0.21369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" y="10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000240"/>
            <a:ext cx="807249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Былины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– песни-сказания о подвигах богатырей.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1429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Былина «Илья Муромец»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Дубль флешки\Конкурсы учителей\КОНКУРС 1 сентября\full1303324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857232"/>
            <a:ext cx="7906490" cy="5495010"/>
          </a:xfrm>
          <a:prstGeom prst="rect">
            <a:avLst/>
          </a:prstGeom>
          <a:noFill/>
        </p:spPr>
      </p:pic>
      <p:pic>
        <p:nvPicPr>
          <p:cNvPr id="4" name="Былина+гусл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85918" y="1428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1601</TotalTime>
  <Words>228</Words>
  <Application>Microsoft Office PowerPoint</Application>
  <PresentationFormat>Экран (4:3)</PresentationFormat>
  <Paragraphs>129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памятники</dc:title>
  <dc:creator>Пользователь</dc:creator>
  <cp:lastModifiedBy>Twilight Angel</cp:lastModifiedBy>
  <cp:revision>160</cp:revision>
  <dcterms:created xsi:type="dcterms:W3CDTF">2011-08-17T09:57:09Z</dcterms:created>
  <dcterms:modified xsi:type="dcterms:W3CDTF">2014-12-20T10:19:17Z</dcterms:modified>
</cp:coreProperties>
</file>