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7C67F-785F-4D07-A003-A223F394CF7E}" type="datetimeFigureOut">
              <a:rPr lang="ru-RU"/>
              <a:pPr>
                <a:defRPr/>
              </a:pPr>
              <a:t>01.12.2014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4F17B-B958-4DF9-B32E-AA6080F08D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64BF9-3E7D-4619-9E25-7B86BEE89E00}" type="datetimeFigureOut">
              <a:rPr lang="ru-RU"/>
              <a:pPr>
                <a:defRPr/>
              </a:pPr>
              <a:t>01.12.2014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8FB17-7582-4B0B-B912-34F5A61CA6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28B7D-16A5-42E1-8EA4-8F9E772B2FDD}" type="datetimeFigureOut">
              <a:rPr lang="ru-RU"/>
              <a:pPr>
                <a:defRPr/>
              </a:pPr>
              <a:t>01.12.2014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5DF83-5183-41D7-8DD8-FF1BBD736B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011B6-E3D4-495D-8BC6-215D37268138}" type="datetimeFigureOut">
              <a:rPr lang="ru-RU"/>
              <a:pPr>
                <a:defRPr/>
              </a:pPr>
              <a:t>01.12.2014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391D6-8AC7-4B83-86DC-CF76158417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CAB6-1EAD-42D6-B1CA-C2F49DACC72C}" type="datetimeFigureOut">
              <a:rPr lang="ru-RU"/>
              <a:pPr>
                <a:defRPr/>
              </a:pPr>
              <a:t>01.12.2014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EACAE-6EBC-48FE-A409-FA575BCEF0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2F652-686D-42FD-A575-1E66A9390755}" type="datetimeFigureOut">
              <a:rPr lang="ru-RU"/>
              <a:pPr>
                <a:defRPr/>
              </a:pPr>
              <a:t>01.12.2014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66F16-2A62-4C8C-9ED0-C14EA2BB68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F9D23-8036-421C-A366-21CEE92EF1D6}" type="datetimeFigureOut">
              <a:rPr lang="ru-RU"/>
              <a:pPr>
                <a:defRPr/>
              </a:pPr>
              <a:t>01.12.2014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3E28B-91E2-4F34-9A1C-62566140B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DFFCD-A876-400A-9442-AA29459D033B}" type="datetimeFigureOut">
              <a:rPr lang="ru-RU"/>
              <a:pPr>
                <a:defRPr/>
              </a:pPr>
              <a:t>01.12.2014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BFADC-B9D5-44E9-AD69-A8BA64316E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53FD8-DC3E-44DC-9A10-68476BC04C35}" type="datetimeFigureOut">
              <a:rPr lang="ru-RU"/>
              <a:pPr>
                <a:defRPr/>
              </a:pPr>
              <a:t>01.12.2014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4246C-1DF3-46AC-8EC6-44D7D47274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DB0BB-8DD7-46B0-A265-7D666B1E645A}" type="datetimeFigureOut">
              <a:rPr lang="ru-RU"/>
              <a:pPr>
                <a:defRPr/>
              </a:pPr>
              <a:t>01.12.2014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7378F-8344-4B94-B5C4-4CEA963782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42492-BCF2-4667-9549-C77933E9FD06}" type="datetimeFigureOut">
              <a:rPr lang="ru-RU"/>
              <a:pPr>
                <a:defRPr/>
              </a:pPr>
              <a:t>01.12.2014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6814A-4A41-485E-90E4-7AF1F23135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ABC9E7-D85D-4760-8149-17A4A5865C1D}" type="datetimeFigureOut">
              <a:rPr lang="ru-RU"/>
              <a:pPr>
                <a:defRPr/>
              </a:pPr>
              <a:t>01.12.2014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E4927D-05A4-4B2A-8760-6D63795C54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66" r:id="rId2"/>
    <p:sldLayoutId id="2147483673" r:id="rId3"/>
    <p:sldLayoutId id="2147483667" r:id="rId4"/>
    <p:sldLayoutId id="2147483674" r:id="rId5"/>
    <p:sldLayoutId id="2147483668" r:id="rId6"/>
    <p:sldLayoutId id="2147483669" r:id="rId7"/>
    <p:sldLayoutId id="2147483675" r:id="rId8"/>
    <p:sldLayoutId id="2147483676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1916832"/>
            <a:ext cx="7671328" cy="3721968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Крестьянская война под предводительством Степана Разина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Содержимое 2"/>
          <p:cNvSpPr>
            <a:spLocks noGrp="1"/>
          </p:cNvSpPr>
          <p:nvPr>
            <p:ph idx="1"/>
          </p:nvPr>
        </p:nvSpPr>
        <p:spPr>
          <a:xfrm>
            <a:off x="457200" y="260350"/>
            <a:ext cx="7467600" cy="2232025"/>
          </a:xfrm>
        </p:spPr>
        <p:txBody>
          <a:bodyPr/>
          <a:lstStyle/>
          <a:p>
            <a:r>
              <a:rPr lang="ru-RU" smtClean="0"/>
              <a:t>1670-1671 г. – война холопов под предводительством казацкого атамана Степана Тимофеевича Разина.</a:t>
            </a:r>
          </a:p>
        </p:txBody>
      </p:sp>
      <p:pic>
        <p:nvPicPr>
          <p:cNvPr id="14338" name="Picture 2" descr="http://www.opoccuu.com/raz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2039938"/>
            <a:ext cx="3635375" cy="481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/>
              <a:t>Причины войны</a:t>
            </a:r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- Недовольство населения постоянным неоправданным увеличением повинностей</a:t>
            </a:r>
          </a:p>
          <a:p>
            <a:r>
              <a:rPr lang="ru-RU" smtClean="0"/>
              <a:t>- Польско-шведская интервенция, Смутное время привели Россию к состоянию глубокого кризиса. Основные тяготы по восстановлению хозяйственной жизни страны легли на плечи крестьян.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600" smtClean="0"/>
              <a:t>- Процесс закрепощения крестьян продолжал прогрессировать. Крестьянам запрещалось переходить от одного хозяина к другому, помещики имели право разыскивать и возвращать беглых крестьян. Причем сроки сыска постоянно увеличивались. В соответствии с Соборным уложением 1649 г. – была установлена потомственная зависимость крестьян от помещиков.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-Укрепление феодальных порядков не могло не вызывать социального напряжения. В стране стали вспыхивать локальные восстания. В 1662 г. произошло восстание в Москве, получившее название медного бунта.</a:t>
            </a:r>
          </a:p>
        </p:txBody>
      </p:sp>
      <p:pic>
        <p:nvPicPr>
          <p:cNvPr id="17411" name="Picture 2" descr="http://www.diletant.ru/upload/medialibrary/a2b/a2b7b5d6991f12aee9c7403465f397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4438650"/>
            <a:ext cx="4714875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/>
              <a:t>Ход войны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движение С. Разина началось с разбойного похода казацкой голытьбы на берега Каспия </a:t>
            </a:r>
            <a:r>
              <a:rPr lang="ru-RU" b="1" smtClean="0"/>
              <a:t>в 1667 г. </a:t>
            </a:r>
            <a:r>
              <a:rPr lang="ru-RU" smtClean="0"/>
              <a:t>Казаки Разина захватили Яицкий городок.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\\Fs1\obmen\Абрамкина М.А\уроки\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4227513" cy="6742113"/>
          </a:xfrm>
        </p:spPr>
      </p:pic>
      <p:sp>
        <p:nvSpPr>
          <p:cNvPr id="19458" name="Прямоугольник 4"/>
          <p:cNvSpPr>
            <a:spLocks noChangeArrowheads="1"/>
          </p:cNvSpPr>
          <p:nvPr/>
        </p:nvSpPr>
        <p:spPr bwMode="auto">
          <a:xfrm>
            <a:off x="4284663" y="0"/>
            <a:ext cx="4859337" cy="531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после этого похода разинцы с богатой добычей прошли через Астрахань и Царицын. Затем С. Разин и его войско вернулись на Дон, где и обосновались в Кагальницком городке; </a:t>
            </a:r>
          </a:p>
          <a:p>
            <a:endParaRPr lang="ru-RU"/>
          </a:p>
          <a:p>
            <a:r>
              <a:rPr lang="ru-RU"/>
              <a:t>весной 1670 г. начинается новый поход С. Разина – на Волгу. Этот поход уже имел антиправительственный характер. </a:t>
            </a:r>
          </a:p>
          <a:p>
            <a:r>
              <a:rPr lang="ru-RU"/>
              <a:t>С. Разин во время этого похода занял Царицын, Астрахань, Саратов и Самару. Во время осады Симбирска восстание достигло наивысшего подъема. Но все же взять город войскам С. Разина не удалось. На помощь осажденному Симбирску были отправлены правительственные войска, которые и разгромили казачьи отряды. С. Разину удалось отступить с небольшой частью сил на Дон;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Содержимое 2"/>
          <p:cNvSpPr>
            <a:spLocks noGrp="1"/>
          </p:cNvSpPr>
          <p:nvPr>
            <p:ph idx="1"/>
          </p:nvPr>
        </p:nvSpPr>
        <p:spPr>
          <a:xfrm>
            <a:off x="323850" y="404813"/>
            <a:ext cx="8208963" cy="34559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  На Дону, С. Разина схватили зажиточные казаки и отправили в Москву. В 1671 г. состоялась показательная казнь 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С. Разина на Красной площади. </a:t>
            </a:r>
          </a:p>
        </p:txBody>
      </p:sp>
      <p:pic>
        <p:nvPicPr>
          <p:cNvPr id="20482" name="Picture 2" descr="http://russian7.ru/wp-content/uploads/2013/06/1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43238"/>
            <a:ext cx="6443663" cy="381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/>
              <a:t>Характер войны и её итоги.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2950" cy="5257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400" smtClean="0"/>
              <a:t>1) стихийность движения была главной чертой восстания Разина, как и других крестьянских войн. Повстанческие отряды чаще всего действовали разрозненно и несогласованно; </a:t>
            </a:r>
          </a:p>
          <a:p>
            <a:pPr>
              <a:lnSpc>
                <a:spcPct val="80000"/>
              </a:lnSpc>
            </a:pPr>
            <a:r>
              <a:rPr lang="ru-RU" sz="2400" smtClean="0"/>
              <a:t>2) в отличие от восстаний начала века, в движении под предводительством Разина оказалось гораздо меньше «попутчиков» из дворян; </a:t>
            </a:r>
          </a:p>
          <a:p>
            <a:pPr>
              <a:lnSpc>
                <a:spcPct val="80000"/>
              </a:lnSpc>
            </a:pPr>
            <a:r>
              <a:rPr lang="ru-RU" sz="2400" smtClean="0"/>
              <a:t>3) крестьянская война была изначально обречена на поражение, но вынуждала господствующий класс не повышать уровень эксплуатации до такой степени, чтобы произошел полный подрыв производительных сил страны; </a:t>
            </a:r>
          </a:p>
          <a:p>
            <a:pPr>
              <a:lnSpc>
                <a:spcPct val="80000"/>
              </a:lnSpc>
            </a:pPr>
            <a:r>
              <a:rPr lang="ru-RU" sz="2400" smtClean="0"/>
              <a:t>4) крестьянская война под предводительством С. Разина подтолкнула правительство к преобразованиям, которые были проведены в конце XVII – первой четверти XVIII в.</a:t>
            </a:r>
          </a:p>
          <a:p>
            <a:pPr>
              <a:lnSpc>
                <a:spcPct val="80000"/>
              </a:lnSpc>
            </a:pPr>
            <a:endParaRPr lang="ru-RU" sz="2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21</TotalTime>
  <Words>337</Words>
  <Application>Microsoft Office PowerPoint</Application>
  <PresentationFormat>Экран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Arial</vt:lpstr>
      <vt:lpstr>Franklin Gothic Book</vt:lpstr>
      <vt:lpstr>Wingdings 2</vt:lpstr>
      <vt:lpstr>Calibri</vt:lpstr>
      <vt:lpstr>Техническая</vt:lpstr>
      <vt:lpstr>Техническая</vt:lpstr>
      <vt:lpstr>Техническая</vt:lpstr>
      <vt:lpstr>Техническая</vt:lpstr>
      <vt:lpstr>Техническая</vt:lpstr>
      <vt:lpstr>Техническая</vt:lpstr>
      <vt:lpstr>Слайд 1</vt:lpstr>
      <vt:lpstr>Слайд 2</vt:lpstr>
      <vt:lpstr>Причины войны</vt:lpstr>
      <vt:lpstr>Слайд 4</vt:lpstr>
      <vt:lpstr>Слайд 5</vt:lpstr>
      <vt:lpstr>Ход войны</vt:lpstr>
      <vt:lpstr>Слайд 7</vt:lpstr>
      <vt:lpstr>Слайд 8</vt:lpstr>
      <vt:lpstr>Характер войны и её итоги.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Крестьянская война под предводительством Степана Разина</dc:title>
  <cp:lastModifiedBy>Сызрань 5</cp:lastModifiedBy>
  <cp:revision>5</cp:revision>
  <dcterms:modified xsi:type="dcterms:W3CDTF">2014-12-01T05:04:39Z</dcterms:modified>
</cp:coreProperties>
</file>