
<file path=[Content_Types].xml><?xml version="1.0" encoding="utf-8"?>
<Types xmlns="http://schemas.openxmlformats.org/package/2006/content-types">
  <Default Extension="mpg" ContentType="vide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81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54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53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14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60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50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33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884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44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198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F7D50-F1CB-4585-9275-D7BF1E8AA6BF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4653A-4835-45F4-9275-0FA433919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63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ril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95600" y="2286000"/>
            <a:ext cx="3352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2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2015-03-25T20:21:08Z</dcterms:created>
  <dcterms:modified xsi:type="dcterms:W3CDTF">2015-03-25T20:24:25Z</dcterms:modified>
</cp:coreProperties>
</file>