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AB657F0-6DD5-4B06-AA68-3A920F1F2F2F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21E9F17-2DF0-4CE4-A94E-63CD9D05E7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nb.ru/prj/gogol/illustration.html" TargetMode="External"/><Relationship Id="rId2" Type="http://schemas.openxmlformats.org/officeDocument/2006/relationships/hyperlink" Target="http://teramult.org.ua/mult/1961_su_film_vechera.na.hutore.bliz.dikank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rbes.ru/stil-zhizni/deti/52715-vechera-na-hutore-bliz-dikanki-v-illyustratsiyah-o-kominaretsa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183880" cy="35004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Литературная игра - викторина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4800" b="1" i="1" dirty="0" smtClean="0">
                <a:solidFill>
                  <a:srgbClr val="7030A0"/>
                </a:solidFill>
              </a:rPr>
              <a:t>«Живописное слово Гоголя»</a:t>
            </a:r>
            <a:r>
              <a:rPr lang="ru-RU" sz="4000" b="1" i="1" dirty="0" smtClean="0">
                <a:solidFill>
                  <a:srgbClr val="7030A0"/>
                </a:solidFill>
              </a:rPr>
              <a:t/>
            </a:r>
            <a:br>
              <a:rPr lang="ru-RU" sz="4000" b="1" i="1" dirty="0" smtClean="0">
                <a:solidFill>
                  <a:srgbClr val="7030A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по  произведениям Н.В.Гоголя 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(для учащихся 7-8 классов)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86" y="1448746"/>
            <a:ext cx="8183880" cy="5514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6 конкурс – блиц-опрос</a:t>
            </a:r>
            <a:br>
              <a:rPr lang="ru-RU" dirty="0" smtClean="0"/>
            </a:br>
            <a:r>
              <a:rPr lang="ru-RU" dirty="0" smtClean="0"/>
              <a:t>«Всякая всячина»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5842" name="Picture 2" descr="http://www.igrateney.ru/gallery2/main.php?g2_view=core.DownloadItem&amp;g2_itemId=16426&amp;g2_serialNumber=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2000240"/>
            <a:ext cx="3643338" cy="37936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5844" name="Picture 4" descr="http://s007.radikal.ru/i302/1101/84/72eb0675aac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8" y="2000240"/>
            <a:ext cx="3000396" cy="378621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86" y="1071546"/>
            <a:ext cx="818388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7 конкурс – разыграйте сценку.</a:t>
            </a:r>
            <a:br>
              <a:rPr lang="ru-RU" dirty="0" smtClean="0"/>
            </a:br>
            <a:r>
              <a:rPr lang="ru-RU" dirty="0" smtClean="0"/>
              <a:t>«Поход в театр»</a:t>
            </a:r>
            <a:endParaRPr lang="ru-RU" dirty="0"/>
          </a:p>
        </p:txBody>
      </p:sp>
      <p:pic>
        <p:nvPicPr>
          <p:cNvPr id="36866" name="Picture 2" descr="http://www.muzbilet.ru/user_files/concert_icon-big-17-1852-4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56" y="1857364"/>
            <a:ext cx="5572164" cy="37302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18388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8 конкурс</a:t>
            </a:r>
            <a:br>
              <a:rPr lang="ru-RU" dirty="0" smtClean="0"/>
            </a:br>
            <a:r>
              <a:rPr lang="ru-RU" dirty="0" smtClean="0"/>
              <a:t>«Сундук со старыми вещами»</a:t>
            </a:r>
            <a:endParaRPr lang="ru-RU" dirty="0"/>
          </a:p>
        </p:txBody>
      </p:sp>
      <p:pic>
        <p:nvPicPr>
          <p:cNvPr id="37890" name="Picture 2" descr="http://i082.radikal.ru/1003/9f/41b3a158658bt.jpg"/>
          <p:cNvPicPr>
            <a:picLocks noChangeAspect="1" noChangeArrowheads="1"/>
          </p:cNvPicPr>
          <p:nvPr/>
        </p:nvPicPr>
        <p:blipFill>
          <a:blip r:embed="rId2" cstate="email">
            <a:lum bright="-20000"/>
          </a:blip>
          <a:srcRect/>
          <a:stretch>
            <a:fillRect/>
          </a:stretch>
        </p:blipFill>
        <p:spPr bwMode="auto">
          <a:xfrm>
            <a:off x="2571736" y="1928802"/>
            <a:ext cx="3724275" cy="35719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18388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9 конкурс</a:t>
            </a:r>
            <a:br>
              <a:rPr lang="ru-RU" dirty="0" smtClean="0"/>
            </a:br>
            <a:r>
              <a:rPr lang="ru-RU" dirty="0" smtClean="0"/>
              <a:t>«Игра со зрителями»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2500306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714480" y="2000240"/>
            <a:ext cx="614366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Узнать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произведения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началу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Узнать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произведение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цитате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Конкурс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перевертышей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Продолжите гоголевские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афоризмы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Дополнительные вопросы.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18388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10 конкурс.</a:t>
            </a:r>
            <a:br>
              <a:rPr lang="ru-RU" dirty="0" smtClean="0"/>
            </a:br>
            <a:r>
              <a:rPr lang="ru-RU" dirty="0" smtClean="0"/>
              <a:t>«Что бы это значило?»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1785927"/>
            <a:ext cx="8001056" cy="450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Бандура</a:t>
            </a:r>
            <a:endParaRPr lang="ru-RU" sz="2400" dirty="0"/>
          </a:p>
          <a:p>
            <a:r>
              <a:rPr lang="ru-RU" sz="2400" dirty="0" smtClean="0"/>
              <a:t>Буряк</a:t>
            </a:r>
            <a:endParaRPr lang="ru-RU" sz="2400" dirty="0"/>
          </a:p>
          <a:p>
            <a:r>
              <a:rPr lang="ru-RU" sz="2400" dirty="0" smtClean="0"/>
              <a:t>Галушка</a:t>
            </a:r>
            <a:endParaRPr lang="ru-RU" sz="2400" dirty="0"/>
          </a:p>
          <a:p>
            <a:r>
              <a:rPr lang="ru-RU" sz="2400" dirty="0" smtClean="0"/>
              <a:t>Гопак</a:t>
            </a:r>
            <a:endParaRPr lang="ru-RU" sz="2400" dirty="0"/>
          </a:p>
          <a:p>
            <a:r>
              <a:rPr lang="ru-RU" sz="2400" dirty="0"/>
              <a:t>Кожух </a:t>
            </a:r>
          </a:p>
          <a:p>
            <a:r>
              <a:rPr lang="ru-RU" sz="2400" dirty="0" smtClean="0"/>
              <a:t>Люлька</a:t>
            </a:r>
            <a:endParaRPr lang="ru-RU" sz="2400" dirty="0"/>
          </a:p>
          <a:p>
            <a:r>
              <a:rPr lang="ru-RU" sz="2400" dirty="0" smtClean="0"/>
              <a:t>Парубок</a:t>
            </a:r>
            <a:endParaRPr lang="ru-RU" sz="2400" dirty="0"/>
          </a:p>
          <a:p>
            <a:r>
              <a:rPr lang="ru-RU" sz="2400" dirty="0" smtClean="0"/>
              <a:t>Пищик</a:t>
            </a:r>
            <a:endParaRPr lang="ru-RU" sz="2400" dirty="0"/>
          </a:p>
          <a:p>
            <a:r>
              <a:rPr lang="ru-RU" sz="2400" dirty="0" smtClean="0"/>
              <a:t>Рушник</a:t>
            </a:r>
            <a:endParaRPr lang="ru-RU" sz="2400" dirty="0"/>
          </a:p>
          <a:p>
            <a:r>
              <a:rPr lang="ru-RU" sz="2400" dirty="0" smtClean="0"/>
              <a:t>Свитка</a:t>
            </a:r>
            <a:endParaRPr lang="ru-RU" sz="2400" dirty="0"/>
          </a:p>
          <a:p>
            <a:r>
              <a:rPr lang="ru-RU" sz="2400" dirty="0" smtClean="0"/>
              <a:t>Хутор</a:t>
            </a:r>
            <a:endParaRPr lang="ru-RU" sz="2400" dirty="0"/>
          </a:p>
          <a:p>
            <a:endParaRPr lang="ru-RU" dirty="0"/>
          </a:p>
        </p:txBody>
      </p:sp>
      <p:pic>
        <p:nvPicPr>
          <p:cNvPr id="39940" name="Picture 4" descr="http://static.rutv.ru/p/l_21018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8992" y="2071678"/>
            <a:ext cx="4953032" cy="371477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642942"/>
            <a:ext cx="8001056" cy="7143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Дополнительные вопросы.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86808" cy="4357718"/>
          </a:xfrm>
        </p:spPr>
        <p:txBody>
          <a:bodyPr>
            <a:noAutofit/>
          </a:bodyPr>
          <a:lstStyle/>
          <a:p>
            <a:pPr lvl="0"/>
            <a:r>
              <a:rPr lang="ru-RU" sz="1800" b="1" dirty="0" smtClean="0"/>
              <a:t>Место, через которое ведьма проникала к себе в дом. </a:t>
            </a:r>
          </a:p>
          <a:p>
            <a:pPr lvl="0"/>
            <a:r>
              <a:rPr lang="ru-RU" sz="1800" b="1" dirty="0" smtClean="0"/>
              <a:t>Прозвище </a:t>
            </a:r>
            <a:r>
              <a:rPr lang="ru-RU" sz="1800" b="1" dirty="0" err="1" smtClean="0"/>
              <a:t>Пацюка</a:t>
            </a:r>
            <a:r>
              <a:rPr lang="ru-RU" sz="1800" b="1" dirty="0" smtClean="0"/>
              <a:t>. </a:t>
            </a:r>
          </a:p>
          <a:p>
            <a:pPr lvl="0"/>
            <a:r>
              <a:rPr lang="ru-RU" sz="1800" b="1" dirty="0" smtClean="0"/>
              <a:t>Спиртной напиток, отведать которого Чуб с кумом собирались в гостях у дьяка. </a:t>
            </a:r>
          </a:p>
          <a:p>
            <a:pPr lvl="0"/>
            <a:r>
              <a:rPr lang="ru-RU" sz="1800" b="1" dirty="0" smtClean="0"/>
              <a:t>Предмет домашнего обихода, который активно использовала кумова жена, когда дралась с супругом. </a:t>
            </a:r>
          </a:p>
          <a:p>
            <a:pPr lvl="0"/>
            <a:r>
              <a:rPr lang="ru-RU" sz="1800" b="1" dirty="0" smtClean="0"/>
              <a:t>«Чего мне больше ждать?» - говорил сам с собою кузнец. – Она [Оксана] издевается надо мною. Ей я столько же дорог, как перержавевшая…» Какое сравнение употребил </a:t>
            </a:r>
            <a:r>
              <a:rPr lang="ru-RU" sz="1800" b="1" dirty="0" err="1" smtClean="0"/>
              <a:t>Вакула</a:t>
            </a:r>
            <a:r>
              <a:rPr lang="ru-RU" sz="1800" b="1" dirty="0" smtClean="0"/>
              <a:t>? </a:t>
            </a:r>
          </a:p>
          <a:p>
            <a:pPr lvl="0"/>
            <a:r>
              <a:rPr lang="ru-RU" sz="1800" b="1" dirty="0" smtClean="0"/>
              <a:t>В кого оборотился чёрт по прибытии в столицу? </a:t>
            </a:r>
          </a:p>
          <a:p>
            <a:pPr lvl="0"/>
            <a:r>
              <a:rPr lang="ru-RU" sz="1800" b="1" dirty="0" smtClean="0"/>
              <a:t>Какую часть тела повредила панночка у своей мачехи–ведьмы? </a:t>
            </a:r>
          </a:p>
          <a:p>
            <a:pPr lvl="0"/>
            <a:r>
              <a:rPr lang="ru-RU" sz="1800" b="1" dirty="0" smtClean="0"/>
              <a:t>То, что осталось от Петруся после того, как «лукавый припрятал к себе» его. </a:t>
            </a:r>
          </a:p>
          <a:p>
            <a:pPr lvl="0"/>
            <a:r>
              <a:rPr lang="ru-RU" sz="1800" b="1" dirty="0" smtClean="0"/>
              <a:t>В какую игру играл с ведьмами герой «Пропавшей грамоты»? </a:t>
            </a:r>
          </a:p>
          <a:p>
            <a:pPr>
              <a:buNone/>
            </a:pPr>
            <a:endParaRPr lang="ru-RU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1480"/>
            <a:ext cx="8183880" cy="7143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Использованная литература: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357298"/>
            <a:ext cx="7640980" cy="3361006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Н.В.Гоголь. «Вечера на хуторе близ Диканьки».</a:t>
            </a:r>
          </a:p>
          <a:p>
            <a:r>
              <a:rPr lang="ru-RU" sz="2000" dirty="0" smtClean="0"/>
              <a:t> Н.В.Гоголь. «Миргород».</a:t>
            </a:r>
          </a:p>
          <a:p>
            <a:r>
              <a:rPr lang="ru-RU" sz="2000" dirty="0" smtClean="0"/>
              <a:t>Д.Ушаков. Толковый словарь.</a:t>
            </a:r>
          </a:p>
          <a:p>
            <a:r>
              <a:rPr lang="ru-RU" sz="2000" dirty="0" smtClean="0"/>
              <a:t>Литература в школе. №6 – 2002 год.</a:t>
            </a:r>
          </a:p>
          <a:p>
            <a:r>
              <a:rPr lang="ru-RU" sz="2000" dirty="0" smtClean="0"/>
              <a:t>Литература в школе. №4 – 2004 год.</a:t>
            </a:r>
          </a:p>
          <a:p>
            <a:r>
              <a:rPr lang="en-US" sz="2000" dirty="0" smtClean="0">
                <a:solidFill>
                  <a:srgbClr val="FFC000"/>
                </a:solidFill>
                <a:hlinkClick r:id="rId2"/>
              </a:rPr>
              <a:t>http://teramult.org.ua/mult/1961_su_film_vechera.na.hutore.bliz.dikanki</a:t>
            </a:r>
            <a:r>
              <a:rPr lang="ru-RU" sz="2000" dirty="0" smtClean="0">
                <a:solidFill>
                  <a:srgbClr val="FFC000"/>
                </a:solidFill>
              </a:rPr>
              <a:t> </a:t>
            </a:r>
          </a:p>
          <a:p>
            <a:r>
              <a:rPr lang="en-US" sz="2000" dirty="0" smtClean="0">
                <a:hlinkClick r:id="rId3"/>
              </a:rPr>
              <a:t>http://www.ionb.ru/prj/gogol/illustration.html</a:t>
            </a:r>
            <a:endParaRPr lang="ru-RU" sz="2000" dirty="0" smtClean="0"/>
          </a:p>
          <a:p>
            <a:r>
              <a:rPr lang="en-US" sz="2000" dirty="0" smtClean="0">
                <a:hlinkClick r:id="rId4"/>
              </a:rPr>
              <a:t>http://www.forbes.ru/stil-zhizni/deti/52715-vechera-na-hutore-bliz-dikanki-v-illyustratsiyah-o-kominaretsa</a:t>
            </a:r>
            <a:endParaRPr lang="ru-RU" sz="20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86" y="223456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041004" cy="5715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мероприятия: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041004" cy="3902200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>
              <a:tabLst>
                <a:tab pos="2068513" algn="l"/>
              </a:tabLst>
            </a:pPr>
            <a:r>
              <a:rPr lang="ru-RU" dirty="0" smtClean="0"/>
              <a:t>  повышение интереса к изучению творчества Н.В.Гоголя; </a:t>
            </a:r>
          </a:p>
          <a:p>
            <a:pPr>
              <a:tabLst>
                <a:tab pos="2068513" algn="l"/>
              </a:tabLst>
            </a:pPr>
            <a:r>
              <a:rPr lang="ru-RU" dirty="0" smtClean="0"/>
              <a:t>  расширение кругозора учащихся;</a:t>
            </a:r>
          </a:p>
          <a:p>
            <a:pPr>
              <a:tabLst>
                <a:tab pos="2068513" algn="l"/>
              </a:tabLst>
            </a:pPr>
            <a:r>
              <a:rPr lang="ru-RU" dirty="0" smtClean="0"/>
              <a:t>  вовлечение их в соответствующую их интересам в творческую среду, развитие общего творческого потенциала и специальных литературно – творческих способностей;</a:t>
            </a:r>
          </a:p>
          <a:p>
            <a:pPr>
              <a:tabLst>
                <a:tab pos="2068513" algn="l"/>
              </a:tabLst>
            </a:pPr>
            <a:r>
              <a:rPr lang="ru-RU" dirty="0" smtClean="0"/>
              <a:t>  воспитание любви к классической литературе, эстетических и нравственных идеалов.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5143512"/>
            <a:ext cx="7215238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Н.В. Гоголь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01.04.1809 — 21.02.1852.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602" name="Picture 2" descr="http://www.pencioner.ru/calendar/Gogo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14546" y="571480"/>
            <a:ext cx="4572032" cy="457203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29190" y="571480"/>
            <a:ext cx="378621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</a:t>
            </a:r>
          </a:p>
          <a:p>
            <a:endParaRPr lang="ru-RU" b="1" dirty="0" smtClean="0"/>
          </a:p>
          <a:p>
            <a:r>
              <a:rPr lang="ru-RU" b="1" dirty="0" smtClean="0"/>
              <a:t>        </a:t>
            </a:r>
            <a:r>
              <a:rPr lang="en-US" b="1" dirty="0" smtClean="0"/>
              <a:t>      </a:t>
            </a:r>
            <a:r>
              <a:rPr lang="ru-RU" sz="1900" b="1" dirty="0" smtClean="0"/>
              <a:t>«</a:t>
            </a:r>
            <a:r>
              <a:rPr lang="ru-RU" sz="1900" b="1" dirty="0"/>
              <a:t>Вот   настоящая </a:t>
            </a:r>
            <a:r>
              <a:rPr lang="en-US" sz="1900" b="1" dirty="0" smtClean="0"/>
              <a:t>                  </a:t>
            </a:r>
            <a:r>
              <a:rPr lang="ru-RU" sz="1900" b="1" dirty="0" smtClean="0"/>
              <a:t>веселость, </a:t>
            </a:r>
            <a:r>
              <a:rPr lang="ru-RU" sz="1900" b="1" dirty="0"/>
              <a:t>искренняя, </a:t>
            </a:r>
            <a:r>
              <a:rPr lang="ru-RU" sz="1900" b="1" dirty="0" smtClean="0"/>
              <a:t>непринужденная, без </a:t>
            </a:r>
            <a:r>
              <a:rPr lang="ru-RU" sz="1900" b="1" dirty="0"/>
              <a:t>жеманства, без </a:t>
            </a:r>
            <a:r>
              <a:rPr lang="ru-RU" sz="1900" b="1" dirty="0" smtClean="0"/>
              <a:t>чопорности.   А </a:t>
            </a:r>
            <a:r>
              <a:rPr lang="ru-RU" sz="1900" b="1" dirty="0"/>
              <a:t>местами </a:t>
            </a:r>
            <a:r>
              <a:rPr lang="ru-RU" sz="1900" b="1" dirty="0" smtClean="0"/>
              <a:t>    какая поэзия!  Какая   чувствительность! Всё это </a:t>
            </a:r>
            <a:r>
              <a:rPr lang="ru-RU" sz="1900" b="1" dirty="0"/>
              <a:t>так необыкновенно в </a:t>
            </a:r>
            <a:r>
              <a:rPr lang="ru-RU" sz="1900" b="1" dirty="0" smtClean="0"/>
              <a:t>нашей литературе</a:t>
            </a:r>
            <a:r>
              <a:rPr lang="ru-RU" sz="1900" b="1" dirty="0"/>
              <a:t>, что я доселе </a:t>
            </a:r>
            <a:r>
              <a:rPr lang="ru-RU" sz="1900" b="1" dirty="0" smtClean="0"/>
              <a:t>не образумился».</a:t>
            </a:r>
            <a:endParaRPr lang="ru-RU" sz="1900" b="1" dirty="0"/>
          </a:p>
          <a:p>
            <a:pPr algn="r"/>
            <a:r>
              <a:rPr lang="ru-RU" b="1" dirty="0" smtClean="0"/>
              <a:t>                                                                                А.С.Пушкин</a:t>
            </a:r>
            <a:endParaRPr lang="ru-RU" b="1" dirty="0"/>
          </a:p>
        </p:txBody>
      </p:sp>
      <p:pic>
        <p:nvPicPr>
          <p:cNvPr id="29698" name="Picture 2" descr="http://kinderlibrary.files.wordpress.com/2010/03/48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142984"/>
            <a:ext cx="4000528" cy="373152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388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 конкурс</a:t>
            </a:r>
            <a:br>
              <a:rPr lang="ru-RU" dirty="0" smtClean="0"/>
            </a:br>
            <a:r>
              <a:rPr lang="ru-RU" dirty="0" smtClean="0"/>
              <a:t>«По исторической части…»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22" name="Picture 2" descr="http://stat1.video.ru/lr/0929dc62aba2c24138a1a1c88f097daa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1785926"/>
            <a:ext cx="3022876" cy="398144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24" name="Picture 4" descr="http://forum.1tv.ru/uploads/monthly_05_2011/msg-1066381-1306864736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3438" y="1782948"/>
            <a:ext cx="3921798" cy="40035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86" y="1571612"/>
            <a:ext cx="818388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 конкурс</a:t>
            </a:r>
            <a:br>
              <a:rPr lang="ru-RU" dirty="0" smtClean="0"/>
            </a:br>
            <a:r>
              <a:rPr lang="ru-RU" dirty="0" smtClean="0"/>
              <a:t>«Тут весь человек!..»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1748" name="Picture 4" descr="http://multiki.arjlover.net/ap/noch.pered.rozdzestvom.avi/noch.pered.rozdzestvom.avi.image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48" y="2357430"/>
            <a:ext cx="4143404" cy="346889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1750" name="Picture 6" descr="Картинка 52 из 4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3504" y="2643182"/>
            <a:ext cx="3315822" cy="245267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18388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 конкурс.</a:t>
            </a:r>
            <a:br>
              <a:rPr lang="ru-RU" dirty="0" smtClean="0"/>
            </a:br>
            <a:r>
              <a:rPr lang="ru-RU" dirty="0" smtClean="0"/>
              <a:t>«Вот тебе и кузнец!»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http://dreamworlds.ru/uploads/posts/2010-05/1275318075_npr-118081243492160_1.jpg"/>
          <p:cNvPicPr>
            <a:picLocks noChangeAspect="1" noChangeArrowheads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 bwMode="auto">
          <a:xfrm>
            <a:off x="2000232" y="2143116"/>
            <a:ext cx="5000660" cy="354029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 конкурс</a:t>
            </a:r>
            <a:br>
              <a:rPr lang="ru-RU" dirty="0" smtClean="0"/>
            </a:br>
            <a:r>
              <a:rPr lang="ru-RU" dirty="0" smtClean="0"/>
              <a:t>«Правильная вставка»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571612"/>
            <a:ext cx="8183880" cy="421484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800" dirty="0" smtClean="0"/>
              <a:t>Текст: « Сначала страшно показалось </a:t>
            </a:r>
            <a:r>
              <a:rPr lang="ru-RU" sz="3800" dirty="0" err="1" smtClean="0"/>
              <a:t>Вакуле</a:t>
            </a:r>
            <a:r>
              <a:rPr lang="ru-RU" sz="3800" dirty="0" smtClean="0"/>
              <a:t>, когда поднялся он от земли на такую высоту… Однако ж мало спустя он ободрился и уже стал подшучивать над чёртом. &lt;…&gt; Всё было светло в вышине. Воздух в легком серебряном тумане был прозрачен. Всё было видно, и даже можно было заметить, как вихрем пронесся мимо них, сидя в горшке, [?]; как [?], собравшись в кучу, играя в жмурки; как клубился в стороне облаком целый рой духов … как летела возвращающаяся назад [?], на которой, видно, только что съездила куда нужно [?] … много ещё </a:t>
            </a:r>
            <a:r>
              <a:rPr lang="ru-RU" sz="3800" dirty="0" err="1" smtClean="0"/>
              <a:t>дряни</a:t>
            </a:r>
            <a:r>
              <a:rPr lang="ru-RU" sz="3800" dirty="0" smtClean="0"/>
              <a:t> встречали они».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18388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 конкурс</a:t>
            </a:r>
            <a:br>
              <a:rPr lang="ru-RU" dirty="0" smtClean="0"/>
            </a:br>
            <a:r>
              <a:rPr lang="ru-RU" dirty="0" smtClean="0"/>
              <a:t>«Женский взгляд».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3794" name="Picture 2" descr="http://gl00.weburg.net/00/tv/shows/2/9297/mediumposter/45001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857364"/>
            <a:ext cx="3643338" cy="344461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3800" name="Picture 8" descr="http://900igr.net/datai/literatura/Noch-pered-Rozhdestvom/0015-017-Kakie-zapovedi-narushaet-v-noch-pered-Rozhdestvom-Oksan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1857364"/>
            <a:ext cx="3996484" cy="352570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111</TotalTime>
  <Words>451</Words>
  <Application>Microsoft Office PowerPoint</Application>
  <PresentationFormat>Экран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  </vt:lpstr>
      <vt:lpstr>     Цель мероприятия:</vt:lpstr>
      <vt:lpstr>Н.В. Гоголь  01.04.1809 — 21.02.1852.</vt:lpstr>
      <vt:lpstr>Слайд 4</vt:lpstr>
      <vt:lpstr>1 конкурс «По исторической части…» </vt:lpstr>
      <vt:lpstr>2 конкурс «Тут весь человек!..» </vt:lpstr>
      <vt:lpstr>3 конкурс. «Вот тебе и кузнец!» </vt:lpstr>
      <vt:lpstr>4 конкурс «Правильная вставка» </vt:lpstr>
      <vt:lpstr>         5 конкурс «Женский взгляд». </vt:lpstr>
      <vt:lpstr>6 конкурс – блиц-опрос «Всякая всячина» </vt:lpstr>
      <vt:lpstr>7 конкурс – разыграйте сценку. «Поход в театр»</vt:lpstr>
      <vt:lpstr>8 конкурс «Сундук со старыми вещами»</vt:lpstr>
      <vt:lpstr>9 конкурс «Игра со зрителями»</vt:lpstr>
      <vt:lpstr>10 конкурс. «Что бы это значило?» </vt:lpstr>
      <vt:lpstr>Дополнительные вопросы. </vt:lpstr>
      <vt:lpstr>Использованная литература: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Customer</dc:creator>
  <cp:lastModifiedBy>Дарёна</cp:lastModifiedBy>
  <cp:revision>15</cp:revision>
  <dcterms:created xsi:type="dcterms:W3CDTF">2011-12-19T17:02:27Z</dcterms:created>
  <dcterms:modified xsi:type="dcterms:W3CDTF">2012-03-29T12:42:38Z</dcterms:modified>
</cp:coreProperties>
</file>