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9" r:id="rId8"/>
    <p:sldId id="263" r:id="rId9"/>
    <p:sldId id="261" r:id="rId10"/>
    <p:sldId id="265" r:id="rId11"/>
    <p:sldId id="26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AD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DB7A2-0D9C-4C9D-A777-BBE107E2C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4A7D0-4473-4D12-9489-A6965E5D3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67A1B-920B-463C-A33E-8E4E79A2D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0787C-A0F1-4F33-9D0B-047EFC67B6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C877E-7819-4596-9862-F631803EC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54279-5AF5-440D-8791-40B5D33B70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CA3C4-E574-4F0B-90ED-442DE9326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5DEB4-FE80-4319-B36E-44BD5F32D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2A920-4E56-4E99-8834-E7FD75EC4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13EAC-CB62-423A-B472-8BA596CC25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BFDF2-B039-4111-BF8E-3F91166D3A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3B6621D5-7D8C-488A-A521-23817A829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WordArt 4"/>
          <p:cNvSpPr>
            <a:spLocks noChangeArrowheads="1" noChangeShapeType="1" noTextEdit="1"/>
          </p:cNvSpPr>
          <p:nvPr/>
        </p:nvSpPr>
        <p:spPr bwMode="auto">
          <a:xfrm>
            <a:off x="755650" y="1196975"/>
            <a:ext cx="7848600" cy="2592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</a:p>
        </p:txBody>
      </p:sp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357188" y="857250"/>
            <a:ext cx="84296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/>
              <a:t>Урок математики в 3 классе.</a:t>
            </a:r>
          </a:p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214554"/>
            <a:ext cx="8643965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+mn-cs"/>
              </a:rPr>
              <a:t>Внетабличное</a:t>
            </a:r>
            <a:r>
              <a:rPr lang="ru-RU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+mn-cs"/>
              </a:rPr>
              <a:t> умножение и деление.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+mn-cs"/>
            </a:endParaRPr>
          </a:p>
        </p:txBody>
      </p:sp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785813" y="5429250"/>
            <a:ext cx="77866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/>
              <a:t>Составитель: учитель начальных классов МОУ «Гимназия №1»</a:t>
            </a:r>
          </a:p>
          <a:p>
            <a:pPr algn="ctr"/>
            <a:r>
              <a:rPr lang="ru-RU" sz="2000"/>
              <a:t>города Балаково Саратовской области </a:t>
            </a:r>
          </a:p>
          <a:p>
            <a:pPr algn="ctr"/>
            <a:r>
              <a:rPr lang="ru-RU" sz="2000"/>
              <a:t>Абросимова Ольга Викторовна.</a:t>
            </a:r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68313" y="0"/>
            <a:ext cx="8280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/>
              <a:t>Самостоятельная работа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303463" y="1125538"/>
            <a:ext cx="684053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Цена              Количество         Стоимость</a:t>
            </a:r>
          </a:p>
          <a:p>
            <a:pPr>
              <a:spcBef>
                <a:spcPct val="50000"/>
              </a:spcBef>
            </a:pPr>
            <a:endParaRPr lang="ru-RU" sz="2400" b="1"/>
          </a:p>
        </p:txBody>
      </p:sp>
      <p:pic>
        <p:nvPicPr>
          <p:cNvPr id="11268" name="Picture 4" descr="sport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844675"/>
            <a:ext cx="13684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J007618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73463"/>
            <a:ext cx="1909763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124075" y="2060575"/>
            <a:ext cx="7019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300 р.       ? шт.        </a:t>
            </a:r>
            <a:r>
              <a:rPr lang="en-US" sz="3600" b="1"/>
              <a:t>      </a:t>
            </a:r>
            <a:r>
              <a:rPr lang="ru-RU" sz="3600" b="1"/>
              <a:t>1200 р.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268538" y="4221163"/>
            <a:ext cx="68754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420 р.   ? шт.	     </a:t>
            </a:r>
            <a:r>
              <a:rPr lang="en-US" sz="3600" b="1"/>
              <a:t>      </a:t>
            </a:r>
            <a:r>
              <a:rPr lang="ru-RU" sz="3600" b="1"/>
              <a:t>840 р.</a:t>
            </a:r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5003800" y="3500438"/>
            <a:ext cx="5048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 flipV="1">
            <a:off x="5076825" y="2708275"/>
            <a:ext cx="430213" cy="793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651500" y="3213100"/>
            <a:ext cx="18716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На ? </a:t>
            </a:r>
            <a:r>
              <a:rPr lang="en-US" sz="3600" b="1"/>
              <a:t>&gt;</a:t>
            </a:r>
            <a:endParaRPr lang="ru-RU" sz="3600" b="1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547813" y="5013325"/>
            <a:ext cx="7345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lain" startAt="1200"/>
            </a:pPr>
            <a:r>
              <a:rPr lang="ru-RU" sz="3600" b="1"/>
              <a:t>: 300 – 840 : 420 = 2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1116013" y="5876925"/>
            <a:ext cx="7416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Ответ: на 2 мяча больше.</a:t>
            </a:r>
          </a:p>
          <a:p>
            <a:pPr>
              <a:spcBef>
                <a:spcPct val="50000"/>
              </a:spcBef>
            </a:pPr>
            <a:endParaRPr lang="ru-RU" sz="36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  <p:bldP spid="11270" grpId="0"/>
      <p:bldP spid="11271" grpId="0"/>
      <p:bldP spid="11276" grpId="0" animBg="1"/>
      <p:bldP spid="11277" grpId="0" animBg="1"/>
      <p:bldP spid="11278" grpId="0"/>
      <p:bldP spid="11279" grpId="0"/>
      <p:bldP spid="112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1"/>
          <p:cNvSpPr txBox="1">
            <a:spLocks noChangeArrowheads="1"/>
          </p:cNvSpPr>
          <p:nvPr/>
        </p:nvSpPr>
        <p:spPr bwMode="auto">
          <a:xfrm>
            <a:off x="0" y="0"/>
            <a:ext cx="91440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Назвать правильный ответ к примеру</a:t>
            </a:r>
          </a:p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643050"/>
            <a:ext cx="70839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+mn-cs"/>
              </a:rPr>
              <a:t>8100 : 9 + 720 : 80 – 3600 : 36 = 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+mn-cs"/>
            </a:endParaRPr>
          </a:p>
        </p:txBody>
      </p:sp>
      <p:pic>
        <p:nvPicPr>
          <p:cNvPr id="6" name="Прямоугольник 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5038" y="1547813"/>
            <a:ext cx="1365250" cy="750887"/>
          </a:xfrm>
          <a:prstGeom prst="rect">
            <a:avLst/>
          </a:prstGeom>
          <a:noFill/>
        </p:spPr>
      </p:pic>
      <p:sp>
        <p:nvSpPr>
          <p:cNvPr id="7" name="Овал 6"/>
          <p:cNvSpPr/>
          <p:nvPr/>
        </p:nvSpPr>
        <p:spPr>
          <a:xfrm>
            <a:off x="1500188" y="3286125"/>
            <a:ext cx="105727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1000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929063" y="3286125"/>
            <a:ext cx="105727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350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429375" y="3214688"/>
            <a:ext cx="1071563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7500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43188" y="4929188"/>
            <a:ext cx="1057275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809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500688" y="4857750"/>
            <a:ext cx="107156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909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Управляющая кнопка: далее 12">
            <a:hlinkClick r:id="" action="ppaction://hlinkshowjump?jump=endshow" highlightClick="1"/>
          </p:cNvPr>
          <p:cNvSpPr/>
          <p:nvPr/>
        </p:nvSpPr>
        <p:spPr>
          <a:xfrm>
            <a:off x="8101013" y="5815013"/>
            <a:ext cx="1042987" cy="10429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у что же т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Попробуй ещё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у что же ты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Попробуй ещё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31686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190 х 3 =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23850" y="908050"/>
            <a:ext cx="30956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8200 : 2 =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50825" y="1628775"/>
            <a:ext cx="30956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640 : 8 =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50825" y="2349500"/>
            <a:ext cx="3024188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130 Х 5 =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50825" y="3068638"/>
            <a:ext cx="28797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750 : 3 =</a:t>
            </a:r>
            <a:r>
              <a:rPr lang="ru-RU" sz="4000"/>
              <a:t> 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427538" y="3429000"/>
            <a:ext cx="1943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270 : 3</a:t>
            </a:r>
            <a:r>
              <a:rPr lang="ru-RU"/>
              <a:t>  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7164388" y="3429000"/>
            <a:ext cx="1979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45 Х 2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443663" y="3429000"/>
            <a:ext cx="433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=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427538" y="4005263"/>
            <a:ext cx="172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80 Х 7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948488" y="4005263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150 Х 4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6443663" y="4076700"/>
            <a:ext cx="360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&lt;</a:t>
            </a:r>
            <a:endParaRPr lang="ru-RU" sz="3600" b="1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4356100" y="4724400"/>
            <a:ext cx="28813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3 км 600 м =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8639175" y="4652963"/>
            <a:ext cx="504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м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4356100" y="5373688"/>
            <a:ext cx="2735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9 т 007 кг =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8351838" y="5300663"/>
            <a:ext cx="792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кг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356100" y="6021388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2650 м =</a:t>
            </a:r>
            <a:r>
              <a:rPr lang="ru-RU"/>
              <a:t> 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948488" y="5949950"/>
            <a:ext cx="792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км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8567738" y="5949950"/>
            <a:ext cx="576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м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2916238" y="260350"/>
            <a:ext cx="1295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570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987675" y="908050"/>
            <a:ext cx="15843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4100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771775" y="1628775"/>
            <a:ext cx="9366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80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2916238" y="2349500"/>
            <a:ext cx="10795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650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627313" y="3068638"/>
            <a:ext cx="11525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4000" b="1"/>
          </a:p>
          <a:p>
            <a:pPr>
              <a:spcBef>
                <a:spcPct val="50000"/>
              </a:spcBef>
            </a:pPr>
            <a:r>
              <a:rPr lang="ru-RU" sz="4000" b="1"/>
              <a:t>250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7308850" y="4724400"/>
            <a:ext cx="1223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3600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7019925" y="5373688"/>
            <a:ext cx="1223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9007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6516688" y="5949950"/>
            <a:ext cx="5762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2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7596188" y="5949950"/>
            <a:ext cx="13319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650</a:t>
            </a:r>
          </a:p>
        </p:txBody>
      </p:sp>
      <p:sp>
        <p:nvSpPr>
          <p:cNvPr id="14364" name="TextBox 29"/>
          <p:cNvSpPr txBox="1">
            <a:spLocks noChangeArrowheads="1"/>
          </p:cNvSpPr>
          <p:nvPr/>
        </p:nvSpPr>
        <p:spPr bwMode="auto">
          <a:xfrm>
            <a:off x="357188" y="214313"/>
            <a:ext cx="85010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Решить с объяснением.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79" grpId="0"/>
      <p:bldP spid="3080" grpId="0"/>
      <p:bldP spid="3081" grpId="0"/>
      <p:bldP spid="3082" grpId="0"/>
      <p:bldP spid="3083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  <p:bldP spid="3092" grpId="0"/>
      <p:bldP spid="3093" grpId="0"/>
      <p:bldP spid="3094" grpId="0"/>
      <p:bldP spid="3095" grpId="0"/>
      <p:bldP spid="3097" grpId="0"/>
      <p:bldP spid="3098" grpId="0"/>
      <p:bldP spid="3099" grpId="0"/>
      <p:bldP spid="3100" grpId="0"/>
      <p:bldP spid="3101" grpId="0"/>
      <p:bldP spid="3102" grpId="0"/>
      <p:bldP spid="3103" grpId="0"/>
      <p:bldP spid="31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Image-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500313"/>
            <a:ext cx="1366838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Image-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908050"/>
            <a:ext cx="136683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339975" y="1357313"/>
            <a:ext cx="2663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-   250 кг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411413" y="2857500"/>
            <a:ext cx="237648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ru-RU" sz="4000" b="1"/>
              <a:t>? , 1/5</a:t>
            </a:r>
          </a:p>
          <a:p>
            <a:pPr>
              <a:spcBef>
                <a:spcPct val="50000"/>
              </a:spcBef>
            </a:pPr>
            <a:endParaRPr lang="ru-RU" sz="4000" b="1"/>
          </a:p>
        </p:txBody>
      </p:sp>
      <p:sp>
        <p:nvSpPr>
          <p:cNvPr id="4105" name="AutoShape 9"/>
          <p:cNvSpPr>
            <a:spLocks/>
          </p:cNvSpPr>
          <p:nvPr/>
        </p:nvSpPr>
        <p:spPr bwMode="auto">
          <a:xfrm>
            <a:off x="4572000" y="1143000"/>
            <a:ext cx="431800" cy="2786063"/>
          </a:xfrm>
          <a:prstGeom prst="rightBrace">
            <a:avLst>
              <a:gd name="adj1" fmla="val 6114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364163" y="2071688"/>
            <a:ext cx="100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?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684213" y="4214813"/>
            <a:ext cx="63357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1) 250 : 5 = 50 (кг)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684213" y="5013325"/>
            <a:ext cx="5905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2) 250 + 50 = 300 (кг)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827088" y="5949950"/>
            <a:ext cx="55451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Ответ: 300 кг.</a:t>
            </a:r>
          </a:p>
        </p:txBody>
      </p:sp>
      <p:sp>
        <p:nvSpPr>
          <p:cNvPr id="15370" name="TextBox 10"/>
          <p:cNvSpPr txBox="1">
            <a:spLocks noChangeArrowheads="1"/>
          </p:cNvSpPr>
          <p:nvPr/>
        </p:nvSpPr>
        <p:spPr bwMode="auto">
          <a:xfrm>
            <a:off x="0" y="142875"/>
            <a:ext cx="89296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Составить задачу и решить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5" grpId="0" animBg="1"/>
      <p:bldP spid="4106" grpId="0"/>
      <p:bldP spid="4107" grpId="0"/>
      <p:bldP spid="4108" grpId="0"/>
      <p:bldP spid="41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9750" y="1357313"/>
            <a:ext cx="8604250" cy="535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3600" b="1"/>
              <a:t> 180 разделить на произведение 5 и 6.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3600" b="1"/>
              <a:t> Частное 300 и 150 умножить на частное 60 и 15.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3600" b="1"/>
              <a:t> Произведение 120 и 30 разделить на 18.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3600" b="1"/>
              <a:t> Произведение 25 и 4 увеличить в 100 раз.</a:t>
            </a:r>
          </a:p>
        </p:txBody>
      </p:sp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285750" y="0"/>
            <a:ext cx="88582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Записать выражения и найти их значения.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Image-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1285875"/>
            <a:ext cx="1719262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Image-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0" y="1285875"/>
            <a:ext cx="17049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1857375" y="1000125"/>
            <a:ext cx="46038" cy="2668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1928813" y="3617913"/>
            <a:ext cx="5500687" cy="460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1857375" y="954088"/>
            <a:ext cx="5500688" cy="46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7358063" y="1000125"/>
            <a:ext cx="46037" cy="2571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4427538" y="3643313"/>
            <a:ext cx="46037" cy="571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9388" y="43656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1116013" y="4941888"/>
            <a:ext cx="1152525" cy="719137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2268538" y="43656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3276600" y="50133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4427538" y="43656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7812088" y="50133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5580063" y="50133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6659563" y="43656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2700338" y="3000375"/>
            <a:ext cx="1511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64 кор.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5364163" y="3000375"/>
            <a:ext cx="1584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32 кор.</a:t>
            </a:r>
          </a:p>
        </p:txBody>
      </p:sp>
      <p:sp>
        <p:nvSpPr>
          <p:cNvPr id="17426" name="TextBox 18"/>
          <p:cNvSpPr txBox="1">
            <a:spLocks noChangeArrowheads="1"/>
          </p:cNvSpPr>
          <p:nvPr/>
        </p:nvSpPr>
        <p:spPr bwMode="auto">
          <a:xfrm>
            <a:off x="428625" y="0"/>
            <a:ext cx="85010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1 способ решения задачи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73" grpId="0" animBg="1"/>
      <p:bldP spid="6174" grpId="0" animBg="1"/>
      <p:bldP spid="6175" grpId="0" animBg="1"/>
      <p:bldP spid="6176" grpId="0" animBg="1"/>
      <p:bldP spid="6177" grpId="0" animBg="1"/>
      <p:bldP spid="6178" grpId="0" animBg="1"/>
      <p:bldP spid="6179" grpId="0" animBg="1"/>
      <p:bldP spid="6180" grpId="0"/>
      <p:bldP spid="61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-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071563"/>
            <a:ext cx="1719263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Image-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38" y="1000125"/>
            <a:ext cx="170497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755650" y="45815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611188" y="52292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2051050" y="45815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2268538" y="52292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0" y="5949950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2627313" y="5949950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1331913" y="3789363"/>
            <a:ext cx="1152525" cy="719137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1331913" y="5949950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2700338" y="3000375"/>
            <a:ext cx="1511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64 кор.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5364163" y="3000375"/>
            <a:ext cx="1584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32 кор.</a:t>
            </a:r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H="1">
            <a:off x="2500313" y="3429000"/>
            <a:ext cx="500062" cy="571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5929313" y="3571875"/>
            <a:ext cx="642937" cy="642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6372225" y="5949950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7667625" y="5949950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6877050" y="3716338"/>
            <a:ext cx="1152525" cy="719137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5076825" y="5949950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7380288" y="5229225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6011863" y="5157788"/>
            <a:ext cx="1152525" cy="719137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7596188" y="4508500"/>
            <a:ext cx="1152525" cy="719138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>
            <a:off x="6156325" y="4437063"/>
            <a:ext cx="1152525" cy="719137"/>
          </a:xfrm>
          <a:prstGeom prst="rect">
            <a:avLst/>
          </a:prstGeom>
          <a:solidFill>
            <a:srgbClr val="F1F1A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4284663" y="414972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+</a:t>
            </a:r>
          </a:p>
        </p:txBody>
      </p:sp>
      <p:sp>
        <p:nvSpPr>
          <p:cNvPr id="18456" name="TextBox 26"/>
          <p:cNvSpPr txBox="1">
            <a:spLocks noChangeArrowheads="1"/>
          </p:cNvSpPr>
          <p:nvPr/>
        </p:nvSpPr>
        <p:spPr bwMode="auto">
          <a:xfrm>
            <a:off x="214313" y="0"/>
            <a:ext cx="8715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2 способ решения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 animBg="1"/>
      <p:bldP spid="8208" grpId="0" animBg="1"/>
      <p:bldP spid="8209" grpId="0"/>
      <p:bldP spid="8210" grpId="0"/>
      <p:bldP spid="8211" grpId="0" animBg="1"/>
      <p:bldP spid="8212" grpId="0" animBg="1"/>
      <p:bldP spid="8213" grpId="0" animBg="1"/>
      <p:bldP spid="8214" grpId="0" animBg="1"/>
      <p:bldP spid="8215" grpId="0" animBg="1"/>
      <p:bldP spid="8216" grpId="0" animBg="1"/>
      <p:bldP spid="8217" grpId="0" animBg="1"/>
      <p:bldP spid="8218" grpId="0" animBg="1"/>
      <p:bldP spid="8219" grpId="0" animBg="1"/>
      <p:bldP spid="8220" grpId="0" animBg="1"/>
      <p:bldP spid="8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755650" y="2133600"/>
            <a:ext cx="7777163" cy="16271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Отдохните!</a:t>
            </a:r>
          </a:p>
        </p:txBody>
      </p:sp>
      <p:pic>
        <p:nvPicPr>
          <p:cNvPr id="15365" name="Picture 5" descr="j028526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4365625"/>
            <a:ext cx="2281238" cy="199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547813" y="1125538"/>
            <a:ext cx="6696075" cy="38877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9219" name="Picture 3" descr="1l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1476375" y="4941888"/>
            <a:ext cx="669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1l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1476375" y="1125538"/>
            <a:ext cx="6696075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1l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311900" y="2986088"/>
            <a:ext cx="38163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1l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294481" y="2967832"/>
            <a:ext cx="3778250" cy="9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851275" y="5305425"/>
            <a:ext cx="20161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Р = 120 см</a:t>
            </a:r>
          </a:p>
          <a:p>
            <a:pPr>
              <a:spcBef>
                <a:spcPct val="50000"/>
              </a:spcBef>
            </a:pPr>
            <a:r>
              <a:rPr lang="ru-RU" sz="2400" b="1"/>
              <a:t>а = 40 см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S</a:t>
            </a:r>
            <a:r>
              <a:rPr lang="ru-RU" sz="2400" b="1"/>
              <a:t> - ?</a:t>
            </a:r>
          </a:p>
        </p:txBody>
      </p:sp>
      <p:sp>
        <p:nvSpPr>
          <p:cNvPr id="20487" name="TextBox 7"/>
          <p:cNvSpPr txBox="1">
            <a:spLocks noChangeArrowheads="1"/>
          </p:cNvSpPr>
          <p:nvPr/>
        </p:nvSpPr>
        <p:spPr bwMode="auto">
          <a:xfrm>
            <a:off x="0" y="21431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Вычислить </a:t>
            </a:r>
            <a:r>
              <a:rPr lang="en-US" sz="4800"/>
              <a:t>S </a:t>
            </a:r>
            <a:r>
              <a:rPr lang="ru-RU" sz="4800"/>
              <a:t>прямоугольника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611188" y="2708275"/>
            <a:ext cx="7993062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4572000" y="24209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2411413" y="24209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6588125" y="24209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900113" y="2924175"/>
            <a:ext cx="12239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23 м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132138" y="2873375"/>
            <a:ext cx="942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23 м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7235825" y="2873375"/>
            <a:ext cx="942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23 м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5148263" y="2873375"/>
            <a:ext cx="942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23 м</a:t>
            </a:r>
          </a:p>
        </p:txBody>
      </p:sp>
      <p:sp>
        <p:nvSpPr>
          <p:cNvPr id="7181" name="AutoShape 13"/>
          <p:cNvSpPr>
            <a:spLocks noChangeArrowheads="1"/>
          </p:cNvSpPr>
          <p:nvPr/>
        </p:nvSpPr>
        <p:spPr bwMode="auto">
          <a:xfrm>
            <a:off x="611188" y="1700213"/>
            <a:ext cx="8064500" cy="1871662"/>
          </a:xfrm>
          <a:custGeom>
            <a:avLst/>
            <a:gdLst>
              <a:gd name="T0" fmla="*/ 4032250 w 21600"/>
              <a:gd name="T1" fmla="*/ 0 h 21600"/>
              <a:gd name="T2" fmla="*/ 115741 w 21600"/>
              <a:gd name="T3" fmla="*/ 936611 h 21600"/>
              <a:gd name="T4" fmla="*/ 4032250 w 21600"/>
              <a:gd name="T5" fmla="*/ 53810 h 21600"/>
              <a:gd name="T6" fmla="*/ 7948760 w 21600"/>
              <a:gd name="T7" fmla="*/ 93661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2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21" y="10809"/>
                </a:moveTo>
                <a:cubicBezTo>
                  <a:pt x="621" y="10806"/>
                  <a:pt x="621" y="10803"/>
                  <a:pt x="621" y="10800"/>
                </a:cubicBezTo>
                <a:cubicBezTo>
                  <a:pt x="621" y="5178"/>
                  <a:pt x="5178" y="621"/>
                  <a:pt x="10800" y="621"/>
                </a:cubicBezTo>
                <a:cubicBezTo>
                  <a:pt x="16421" y="621"/>
                  <a:pt x="20979" y="5178"/>
                  <a:pt x="20979" y="10800"/>
                </a:cubicBezTo>
                <a:cubicBezTo>
                  <a:pt x="20979" y="10803"/>
                  <a:pt x="20978" y="10806"/>
                  <a:pt x="20978" y="10809"/>
                </a:cubicBezTo>
                <a:lnTo>
                  <a:pt x="21599" y="10809"/>
                </a:lnTo>
                <a:cubicBezTo>
                  <a:pt x="21599" y="10806"/>
                  <a:pt x="21600" y="10803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03"/>
                  <a:pt x="0" y="10806"/>
                  <a:pt x="0" y="10809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356100" y="928688"/>
            <a:ext cx="5032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?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843213" y="4581525"/>
            <a:ext cx="30972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70 Х а = 28</a:t>
            </a:r>
          </a:p>
        </p:txBody>
      </p:sp>
      <p:sp>
        <p:nvSpPr>
          <p:cNvPr id="21516" name="TextBox 12"/>
          <p:cNvSpPr txBox="1">
            <a:spLocks noChangeArrowheads="1"/>
          </p:cNvSpPr>
          <p:nvPr/>
        </p:nvSpPr>
        <p:spPr bwMode="auto">
          <a:xfrm>
            <a:off x="285750" y="142875"/>
            <a:ext cx="8572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/>
              <a:t>Составь и реши уравнение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5" grpId="0" animBg="1"/>
      <p:bldP spid="7176" grpId="0"/>
      <p:bldP spid="7177" grpId="0"/>
      <p:bldP spid="7178" grpId="0"/>
      <p:bldP spid="7179" grpId="0"/>
      <p:bldP spid="7181" grpId="0" animBg="1"/>
      <p:bldP spid="7182" grpId="0"/>
      <p:bldP spid="718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203</Words>
  <Application>Microsoft Office PowerPoint</Application>
  <PresentationFormat>Экран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BorovkowHaus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ZIGER</dc:creator>
  <cp:lastModifiedBy>Adel</cp:lastModifiedBy>
  <cp:revision>26</cp:revision>
  <dcterms:created xsi:type="dcterms:W3CDTF">2007-05-07T12:34:00Z</dcterms:created>
  <dcterms:modified xsi:type="dcterms:W3CDTF">2012-04-04T21:47:31Z</dcterms:modified>
</cp:coreProperties>
</file>