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98" r:id="rId2"/>
    <p:sldId id="289" r:id="rId3"/>
    <p:sldId id="280" r:id="rId4"/>
    <p:sldId id="284" r:id="rId5"/>
    <p:sldId id="282" r:id="rId6"/>
    <p:sldId id="278" r:id="rId7"/>
    <p:sldId id="279" r:id="rId8"/>
    <p:sldId id="293" r:id="rId9"/>
    <p:sldId id="292" r:id="rId10"/>
    <p:sldId id="291" r:id="rId11"/>
    <p:sldId id="290" r:id="rId12"/>
    <p:sldId id="261" r:id="rId13"/>
    <p:sldId id="287" r:id="rId14"/>
    <p:sldId id="311" r:id="rId15"/>
    <p:sldId id="314" r:id="rId16"/>
    <p:sldId id="313" r:id="rId17"/>
    <p:sldId id="315" r:id="rId18"/>
    <p:sldId id="294" r:id="rId19"/>
    <p:sldId id="306" r:id="rId20"/>
    <p:sldId id="312" r:id="rId21"/>
    <p:sldId id="299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281" r:id="rId33"/>
    <p:sldId id="318" r:id="rId34"/>
    <p:sldId id="295" r:id="rId35"/>
    <p:sldId id="303" r:id="rId36"/>
    <p:sldId id="296" r:id="rId37"/>
    <p:sldId id="297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FF66"/>
    <a:srgbClr val="FF99CC"/>
    <a:srgbClr val="FFFF00"/>
    <a:srgbClr val="800080"/>
    <a:srgbClr val="FF3300"/>
    <a:srgbClr val="FFCCCC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649C47-B857-4F2D-A2C0-F63396C0AF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F2D9-3F54-49BF-94B0-7F7E2EF9A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10A6-C133-4A39-B8D8-C84E50B62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B9960E6-C797-4B63-BA15-9824CF9584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6F77864-BA7C-40F9-B02B-CCA60A2463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26811D2-FD5A-488E-9C50-2B9B984E66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916A-320F-4501-99B7-9AD3A593D4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1290-61A5-44A6-8F55-B43E185B0B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1C93-8633-4FE5-8215-02840F1917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5494-D735-44C1-88F7-C749B44252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D585-E42C-4B44-A0D6-09400EC4A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C5011D-F216-4D4F-B421-DF0A58C44C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4ABAC8-7AE1-4226-AA82-6B3840DA01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87C3D3C-4959-4105-9758-4552329E65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RMENIA\Рабочий стол\Армения\3713b152f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15331" y="0"/>
            <a:ext cx="11445313" cy="74966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786058"/>
            <a:ext cx="8715404" cy="37147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500230" y="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Армения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ira\Desktop\39ba1ed4-b3a7-4977-ad31-24cc4b95043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3048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+mj-lt"/>
              </a:rPr>
              <a:t>Озеро</a:t>
            </a:r>
            <a:r>
              <a:rPr lang="ru-RU" sz="3600" b="1" dirty="0" smtClean="0">
                <a:latin typeface="+mj-lt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+mj-lt"/>
              </a:rPr>
              <a:t>Севан</a:t>
            </a:r>
            <a:endParaRPr lang="ru-RU" sz="36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9" descr="00207.gif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611560" y="548680"/>
            <a:ext cx="3048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+mj-lt"/>
              </a:rPr>
              <a:t>Озеро</a:t>
            </a:r>
            <a:r>
              <a:rPr lang="ru-RU" sz="3600" b="1" dirty="0" smtClean="0">
                <a:latin typeface="+mj-lt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+mj-lt"/>
              </a:rPr>
              <a:t>Севан</a:t>
            </a:r>
            <a:endParaRPr lang="ru-RU" sz="36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2362200" y="274638"/>
            <a:ext cx="3200400" cy="1143000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Республика </a:t>
            </a:r>
            <a:br>
              <a:rPr lang="ru-RU" sz="48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48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Армения</a:t>
            </a:r>
            <a:endParaRPr lang="ru-RU" sz="4800" b="1" i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4279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304800"/>
            <a:ext cx="1981200" cy="1914525"/>
          </a:xfrm>
        </p:spPr>
      </p:pic>
      <p:pic>
        <p:nvPicPr>
          <p:cNvPr id="54278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410200" y="457200"/>
            <a:ext cx="3581400" cy="1790700"/>
          </a:xfrm>
        </p:spPr>
      </p:pic>
      <p:sp>
        <p:nvSpPr>
          <p:cNvPr id="54277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09600" y="2780928"/>
            <a:ext cx="8534400" cy="454684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5400" b="1" dirty="0" smtClean="0"/>
              <a:t>Столица </a:t>
            </a:r>
            <a:r>
              <a:rPr lang="ru-RU" sz="72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Ереван</a:t>
            </a:r>
            <a:endParaRPr lang="ru-RU" sz="7200" b="1" i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aira\Desktop\6c3a8c75-82cb-4e94-a7f1-24bfd9e26f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ira\Desktop\06e6fcc0947a3d5a245c0e57268401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ira\Desktop\1a50b719f042bfea00e7900ed5bf_gran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0"/>
            <a:ext cx="8419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79388" algn="l"/>
              </a:tabLst>
            </a:pPr>
            <a:r>
              <a:rPr lang="ru-RU" sz="3600" b="1" dirty="0" smtClean="0">
                <a:solidFill>
                  <a:schemeClr val="bg1"/>
                </a:solidFill>
                <a:latin typeface="+mj-lt"/>
              </a:rPr>
              <a:t>Государственная картинная галерея</a:t>
            </a:r>
            <a:endParaRPr lang="ru-RU" sz="36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ira\Desktop\7-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3313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+mj-lt"/>
              </a:rPr>
              <a:t>Музей 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+mj-lt"/>
              </a:rPr>
              <a:t>Параджанова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ira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128792" cy="7920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Дом-музей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Мартироса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Сарьяна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ira\Desktop\e407e5ba-ceac-49d5-a4aa-732df4590a2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4573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Площадь республики</a:t>
            </a:r>
            <a:endParaRPr lang="ru-RU" sz="36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ira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5120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+mj-lt"/>
              </a:rPr>
              <a:t>Театр оперы и балета 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+mj-lt"/>
              </a:rPr>
              <a:t>им. </a:t>
            </a:r>
            <a:r>
              <a:rPr lang="ru-RU" sz="3600" b="1" dirty="0" err="1" smtClean="0">
                <a:solidFill>
                  <a:schemeClr val="bg1"/>
                </a:solidFill>
                <a:latin typeface="+mj-lt"/>
              </a:rPr>
              <a:t>Спендиарова</a:t>
            </a:r>
            <a:endParaRPr lang="ru-RU" sz="36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Пользователь\Рабочий стол\арм\ararat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51520" y="404664"/>
            <a:ext cx="84249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latin typeface="+mj-lt"/>
              </a:rPr>
              <a:t>Красота этой горной страны строга и величественна, чуть подернута сединой веков. 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ira\Desktop\3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332656"/>
            <a:ext cx="8028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Спортивно-концертный комплекс</a:t>
            </a:r>
            <a:endParaRPr lang="ru-RU" sz="3600" b="1" dirty="0">
              <a:latin typeface="+mj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Naira\Desktop\matenadar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252536" y="0"/>
            <a:ext cx="3222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+mj-lt"/>
              </a:rPr>
              <a:t>Матенадаран</a:t>
            </a:r>
            <a:endParaRPr lang="ru-RU" sz="36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ira\Desktop\9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ira\Desktop\150px-Gospel_12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355976" cy="3861047"/>
          </a:xfrm>
          <a:prstGeom prst="rect">
            <a:avLst/>
          </a:prstGeom>
          <a:noFill/>
        </p:spPr>
      </p:pic>
      <p:pic>
        <p:nvPicPr>
          <p:cNvPr id="3" name="Picture 2" descr="C:\Users\Naira\Desktop\107px-Vasak_and_his_sons_kneeled_before_Chris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0"/>
            <a:ext cx="4716016" cy="3717031"/>
          </a:xfrm>
          <a:prstGeom prst="rect">
            <a:avLst/>
          </a:prstGeom>
          <a:noFill/>
        </p:spPr>
      </p:pic>
      <p:pic>
        <p:nvPicPr>
          <p:cNvPr id="4" name="Picture 2" descr="C:\Users\Naira\Desktop\127px-LevonV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861048"/>
            <a:ext cx="4427984" cy="2996952"/>
          </a:xfrm>
          <a:prstGeom prst="rect">
            <a:avLst/>
          </a:prstGeom>
          <a:noFill/>
        </p:spPr>
      </p:pic>
      <p:pic>
        <p:nvPicPr>
          <p:cNvPr id="5" name="Picture 2" descr="C:\Users\Naira\Desktop\iCAE6FKD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984" y="3645024"/>
            <a:ext cx="4716016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aira\Desktop\iCAQ1MCS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110536" cy="2664296"/>
          </a:xfrm>
          <a:prstGeom prst="rect">
            <a:avLst/>
          </a:prstGeom>
          <a:noFill/>
        </p:spPr>
      </p:pic>
      <p:pic>
        <p:nvPicPr>
          <p:cNvPr id="1028" name="Picture 4" descr="C:\Users\Naira\Desktop\iCAO8ZDQ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23520" y="0"/>
            <a:ext cx="4320480" cy="2664296"/>
          </a:xfrm>
          <a:prstGeom prst="rect">
            <a:avLst/>
          </a:prstGeom>
          <a:noFill/>
        </p:spPr>
      </p:pic>
      <p:pic>
        <p:nvPicPr>
          <p:cNvPr id="1029" name="Picture 5" descr="C:\Users\Naira\Desktop\iCAGIOIG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4149080"/>
            <a:ext cx="3419872" cy="2708920"/>
          </a:xfrm>
          <a:prstGeom prst="rect">
            <a:avLst/>
          </a:prstGeom>
          <a:noFill/>
        </p:spPr>
      </p:pic>
      <p:pic>
        <p:nvPicPr>
          <p:cNvPr id="1026" name="Picture 2" descr="C:\Users\Naira\Desktop\gallery_1890_999_270138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420888"/>
            <a:ext cx="9144000" cy="5105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87624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ira\Desktop\_1_~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ira\Desktop\_15CE6~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я Армении\arm\Ахпа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Ноев ковче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131840" y="332656"/>
            <a:ext cx="3313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chemeClr val="bg1"/>
                </a:solidFill>
                <a:latin typeface="+mj-lt"/>
              </a:rPr>
              <a:t>Ноев ковчег</a:t>
            </a:r>
          </a:p>
        </p:txBody>
      </p:sp>
    </p:spTree>
  </p:cSld>
  <p:clrMapOvr>
    <a:masterClrMapping/>
  </p:clrMapOvr>
  <p:transition advTm="7094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ira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я Армении\arm\руины храма звартноц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дуду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395536" y="332656"/>
            <a:ext cx="2198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latin typeface="+mj-lt"/>
              </a:rPr>
              <a:t>Д</a:t>
            </a:r>
            <a:r>
              <a:rPr lang="ru-RU" sz="3600" b="1" dirty="0" smtClean="0">
                <a:latin typeface="+mj-lt"/>
              </a:rPr>
              <a:t>удук</a:t>
            </a:r>
            <a:endParaRPr lang="ru-RU" sz="3600" b="1" dirty="0">
              <a:latin typeface="+mj-lt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Naira\Desktop\2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ira\Desktop\1225885698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07704" y="404664"/>
            <a:ext cx="5741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+mj-lt"/>
              </a:rPr>
              <a:t>Армянский абрикос</a:t>
            </a:r>
            <a:endParaRPr lang="ru-RU" sz="4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Содержимое 5" descr="x_a40601d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332656"/>
            <a:ext cx="4329114" cy="63895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err="1" smtClean="0">
                <a:solidFill>
                  <a:schemeClr val="bg1"/>
                </a:solidFill>
              </a:rPr>
              <a:t>Хачкар</a:t>
            </a:r>
            <a:endParaRPr lang="ru-RU" sz="4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ira\Desktop\232605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667000" cy="6858000"/>
          </a:xfrm>
          <a:prstGeom prst="rect">
            <a:avLst/>
          </a:prstGeom>
          <a:noFill/>
        </p:spPr>
      </p:pic>
      <p:pic>
        <p:nvPicPr>
          <p:cNvPr id="3" name="Picture 2" descr="C:\Users\Naira\Desktop\334492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0"/>
            <a:ext cx="3672408" cy="6858000"/>
          </a:xfrm>
          <a:prstGeom prst="rect">
            <a:avLst/>
          </a:prstGeom>
          <a:noFill/>
        </p:spPr>
      </p:pic>
      <p:pic>
        <p:nvPicPr>
          <p:cNvPr id="5" name="Picture 2" descr="C:\Users\Naira\Desktop\951439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184" y="0"/>
            <a:ext cx="29158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ira\Desktop\0_5c2ea_b2f4bb1e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ira\Desktop\Армения\Арара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/>
              </a:rPr>
              <a:t>Гора </a:t>
            </a:r>
            <a:r>
              <a:rPr lang="ru-RU" sz="3600" b="1" dirty="0" smtClean="0">
                <a:solidFill>
                  <a:schemeClr val="bg1"/>
                </a:solidFill>
                <a:effectLst/>
              </a:rPr>
              <a:t>Арарат</a:t>
            </a:r>
            <a:endParaRPr lang="ru-RU" sz="4000" b="1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Касахский водопад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62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x_ffa7bea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89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ira\Desktop\normal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404664"/>
            <a:ext cx="4510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+mj-lt"/>
              </a:rPr>
              <a:t>Араратская долина</a:t>
            </a:r>
            <a:endParaRPr lang="ru-RU" sz="36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ira\Pictures\3323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197</TotalTime>
  <Words>51</Words>
  <Application>Microsoft Office PowerPoint</Application>
  <PresentationFormat>Экран (4:3)</PresentationFormat>
  <Paragraphs>22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Бумажная</vt:lpstr>
      <vt:lpstr>Армения</vt:lpstr>
      <vt:lpstr>Слайд 2</vt:lpstr>
      <vt:lpstr>Слайд 3</vt:lpstr>
      <vt:lpstr>Гора Арарат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Республика  Армения</vt:lpstr>
      <vt:lpstr>Слайд 13</vt:lpstr>
      <vt:lpstr>Слайд 14</vt:lpstr>
      <vt:lpstr>Слайд 15</vt:lpstr>
      <vt:lpstr>Слайд 16</vt:lpstr>
      <vt:lpstr>Дом-музей Мартироса  Сарьяна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Хачкар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viki</dc:creator>
  <cp:lastModifiedBy>Roman</cp:lastModifiedBy>
  <cp:revision>78</cp:revision>
  <cp:lastPrinted>1601-01-01T00:00:00Z</cp:lastPrinted>
  <dcterms:created xsi:type="dcterms:W3CDTF">2011-10-09T11:35:09Z</dcterms:created>
  <dcterms:modified xsi:type="dcterms:W3CDTF">2012-03-22T09:24:31Z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