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704" autoAdjust="0"/>
  </p:normalViewPr>
  <p:slideViewPr>
    <p:cSldViewPr>
      <p:cViewPr varScale="1">
        <p:scale>
          <a:sx n="70" d="100"/>
          <a:sy n="70" d="100"/>
        </p:scale>
        <p:origin x="-8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Святочные гадания.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промежутке от Рождества до Крещения – 2 недели традиционно считаются зимними праздниками, с Рождественского сочельника (6 января) до Крещения (19 января) – святки. В народе в это время было принято погадать, поколядовать и повеселиться.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Гадания начинались, как только в доме зажигали свечи. А полуночные гадания начинались в 12  часов ночи.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Лучшими местами для гадания считались «нехорошие места»: заброшенные дома, бани, хлева, подвалы, сени, чердаки, кладбища.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Гадавшие должны были снять с себя нательные кресты, развязать все узлы на одежде.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ть направлялись тайком: выходили из дома, не крестясь, шли молча, босиком, в одной рубахе. На Крещение – в день освящения воды -  гадавшие и ряженые окунались в проруби, смывая грехи.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29000"/>
            <a:ext cx="271464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3143248"/>
            <a:ext cx="20685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68" y="3214686"/>
            <a:ext cx="25003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00100" y="411480"/>
            <a:ext cx="72152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85729"/>
            <a:ext cx="8072493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7158" y="1357298"/>
            <a:ext cx="40719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Молодые люди (не менее 6 человек) собирались вечером вместе, брали кольца, перстни, запонки, сережки и другие мелкие вещи и клали их под блюдо вместе с кусочками хлеба, иногда помещали хлеб, соль, глину. Блюдо накрывали чистым полотенцем. После этого собравшиеся пели песню, посвященную хлебу и соли.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571876"/>
            <a:ext cx="32855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5984" y="642918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Гадание с подблюдными песнями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142984"/>
            <a:ext cx="3000396" cy="27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0" y="4143380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Наконец, со словами: «Кому вынется, тому сбудется», отвернувшись, из-под закрытого блюда вынимали какой-нибудь предмет, попавшийся первым в руку. По вынутой вещи и по содержанию пропетой песни и делали предсказание.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488" y="500042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 по валенку.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43438" y="2928934"/>
            <a:ext cx="400052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наиболее известный и распространенный вид гадания. Девушки поочередно бросают валенок (сапог, туфельку) на дорогу и по направлению «носка» узнают, откуда придет супруг. Если сапог укажет на дом гадающей, в этот год она замуж не выйдет.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142984"/>
            <a:ext cx="4143404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928934"/>
            <a:ext cx="40719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488" y="500042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 на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071546"/>
            <a:ext cx="807249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полночь снимали с насеста кур, давали им отборные зерна пшена, если куры съедят все, то замужество будет благополучным. Если останется хотя бы одно зерно, это предвещает бедность. Оставляли курам воду и смотрели: если курица будет пить, то муж будет пьяница, если нет – это предвещает хорошего мужа.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3500438"/>
            <a:ext cx="5184791" cy="29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488" y="500042"/>
            <a:ext cx="3929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 по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снегу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1071546"/>
            <a:ext cx="807249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Вечером девушки ложились на снег. А утром смотрели на отпечаток. Если отпечаток гладкий, то муж будет покладистый, если отпечаток неровный, ребристый – то муж – злой и драчливый.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571744"/>
            <a:ext cx="4291296" cy="35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2143116"/>
            <a:ext cx="3107553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643174" y="500042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Гадание с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зеркалами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0" y="1000108"/>
            <a:ext cx="400052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Берут два зеркала, устанавливают их друг напротив друга, освещают двумя свечами, так чтобы в одном из них образовался длинный коридор, озаренный огнями. В комнате не должно быть кошек, собак, птиц, посторонних лиц, кроме одной или двух подруг. Подруги не должны глядеть в зеркала, подходить к гадающей и разговаривать с ней. В конце этого коридора должен появиться суженый; правда, смотреть иногда приходилось очень долго, и увидеть можно было не только суженого, но и всякую нечисть.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85860"/>
            <a:ext cx="3928110" cy="4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53</TotalTime>
  <Words>409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Дарёна</cp:lastModifiedBy>
  <cp:revision>8</cp:revision>
  <dcterms:created xsi:type="dcterms:W3CDTF">2010-10-03T18:24:42Z</dcterms:created>
  <dcterms:modified xsi:type="dcterms:W3CDTF">2012-03-29T12:21:08Z</dcterms:modified>
</cp:coreProperties>
</file>