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3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Содержимое 4" descr="1101-12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214942" y="1428736"/>
            <a:ext cx="3108324" cy="387326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928794" y="571480"/>
            <a:ext cx="5572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История создания баллады «Светлана»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48" y="1428736"/>
            <a:ext cx="4286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Екатерина Афанасьевна Протасова – сводная сестра Жуковского – приглашает  его стать наставником и домашним учителем своих племянниц Маши и Саши Протасовых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28662" y="3357562"/>
            <a:ext cx="3713480" cy="231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714480" y="5715016"/>
            <a:ext cx="3857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Дом Е.А.Протасовой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8" descr="date_photo100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57620" y="3857628"/>
            <a:ext cx="1571636" cy="2142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715008" y="928670"/>
            <a:ext cx="2385061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572132" y="4500570"/>
            <a:ext cx="4199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Маша Протасова. 1811 год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1071538" y="785794"/>
            <a:ext cx="271464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1357290" y="3929066"/>
            <a:ext cx="2786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Саша Протасова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" name="Рисунок 9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8" y="1714488"/>
            <a:ext cx="2357454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5643570" y="492919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М.А.Мойер (Протасова). Рисунок В.А.Жуковского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4348" y="4429132"/>
            <a:ext cx="45005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«Сердце ноет, когда подумаешь, чего и для чего меня лишили», - писал В.А.Жуковский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6" descr="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285852" y="714334"/>
            <a:ext cx="3357586" cy="335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6" descr="276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00100" y="1000108"/>
            <a:ext cx="3309938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3" descr="kosh2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929190" y="2357430"/>
            <a:ext cx="2786082" cy="3690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 flipH="1">
            <a:off x="4429124" y="1071546"/>
            <a:ext cx="3786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Баллада «Светлана» – свадебный подарок Александре Воейковой (Протасовой)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Рисунок 7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38" y="857232"/>
            <a:ext cx="214314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57224" y="3429000"/>
            <a:ext cx="3571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Готфрид Август Бюргер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68" y="2500306"/>
            <a:ext cx="4500594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4000496" y="1071546"/>
            <a:ext cx="378621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 журнала «Вестник Европы» с первой публикацией баллады В.А.Жуковского  «Людмила»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dd01021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7" name="Рисунок 4" descr="010_s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71537" y="1357298"/>
            <a:ext cx="307825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86248" y="1357298"/>
            <a:ext cx="39290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В.А.Жуковский перевёл около 40 баллад, среди которых особое место было отведено теме любви. Поэт писал на народные, переводные и придуманные им самим сюжеты. Обращался к сюжетам И.В.Гёте, Ф.Шиллера, В.Скотта и других поэтов.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41</TotalTime>
  <Words>127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Дарёна</cp:lastModifiedBy>
  <cp:revision>7</cp:revision>
  <dcterms:created xsi:type="dcterms:W3CDTF">2010-10-05T11:21:49Z</dcterms:created>
  <dcterms:modified xsi:type="dcterms:W3CDTF">2012-03-29T12:20:36Z</dcterms:modified>
</cp:coreProperties>
</file>