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9" r:id="rId20"/>
    <p:sldId id="278" r:id="rId21"/>
    <p:sldId id="291" r:id="rId22"/>
    <p:sldId id="292" r:id="rId23"/>
    <p:sldId id="280" r:id="rId24"/>
    <p:sldId id="281" r:id="rId25"/>
    <p:sldId id="282" r:id="rId26"/>
    <p:sldId id="277" r:id="rId27"/>
    <p:sldId id="276" r:id="rId28"/>
    <p:sldId id="275" r:id="rId29"/>
    <p:sldId id="288" r:id="rId30"/>
    <p:sldId id="284" r:id="rId31"/>
    <p:sldId id="273" r:id="rId32"/>
    <p:sldId id="285" r:id="rId33"/>
    <p:sldId id="283" r:id="rId34"/>
    <p:sldId id="287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>
        <p:scale>
          <a:sx n="35" d="100"/>
          <a:sy n="35" d="100"/>
        </p:scale>
        <p:origin x="-2106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0D0E-8892-4558-A526-1F92FF95236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C1C2-6379-4DF2-B488-F85249062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2F1B-7C0C-4DD0-A855-17A87B85389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5730-C7F0-46FC-8A00-12798D15E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84AB-4864-43A4-87F9-D4CB3FE6957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7D25-1588-4002-A4E4-948939D31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6ECF-F092-46AF-9935-FD38EF9E448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4683-4320-40F8-A35F-8ABA2874B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00D3-74ED-4783-9107-BA000346C81C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C2CD-5048-4017-B1F3-C196A7D7E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91A5-AD2D-4A76-9060-931215A645C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50C9-3F61-442F-9AF3-1739943E7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F738-CD0E-42C2-A25A-699BBFA1CB0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AFDF-6DE3-4E1D-9ECD-A62825AC1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999A-5424-4C33-838F-6370B08C50C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D112-4D32-48EE-ACB2-AE7E21A4C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060A-73A5-42F0-A8EF-A783B0E5FFE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DCDA-25A8-492A-A6E9-BB402FA19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8185-5AC7-419E-9A63-0F18F517A49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C6E92-4CE3-4C98-B98E-C750BDEBA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8A25-B521-4645-89AB-640224BE29D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87C5-4E45-490F-AD5D-8003A01B2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3BA943-8DC2-4701-A7EB-9750C3CA0976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1BEF88-B98D-4427-9DED-22D66A27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Эльмира\Мои документы\Мои рисунки\2010\январь\Новая папка\война\Сталинград. Мамаев курга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904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3" y="71438"/>
            <a:ext cx="4357687" cy="66436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Живым и павшим защитникам Отечества  посвящается.</a:t>
            </a:r>
            <a:endParaRPr lang="ru-RU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Эльмира\Рабочий стол\классный час\tmp11B-220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71500" y="0"/>
            <a:ext cx="1035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C:\Documents and Settings\Эльмира\Рабочий стол\классный час\355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4375" y="-39688"/>
            <a:ext cx="1059021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C:\Documents and Settings\Эльмира\Рабочий стол\классный час\землян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C:\Documents and Settings\Эльмира\Рабочий стол\классный час\dok 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 descr="C:\Documents and Settings\Эльмира\Рабочий стол\классный час\vvvvvvvvvv - 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-2601913"/>
            <a:ext cx="6429375" cy="94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Эльмира\Рабочий стол\классный час\66efd3f6e8c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0"/>
            <a:ext cx="442912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C:\Documents and Settings\Эльмира\Рабочий стол\классный час\beefa93405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0063" y="0"/>
            <a:ext cx="10144126" cy="67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C:\Documents and Settings\Эльмира\Рабочий стол\классный час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C:\Documents and Settings\Эльмира\Рабочий стол\классный час\2b162a1966bb0fb4504ded8209e35712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 descr="C:\Documents and Settings\Эльмира\Рабочий стол\классный час\p45_rovesnik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2713"/>
            <a:ext cx="9144000" cy="69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-273050"/>
            <a:ext cx="539908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857750" y="714375"/>
            <a:ext cx="3829050" cy="5011738"/>
          </a:xfrm>
        </p:spPr>
        <p:txBody>
          <a:bodyPr/>
          <a:lstStyle/>
          <a:p>
            <a:pPr eaLnBrk="1" hangingPunct="1"/>
            <a:r>
              <a:rPr lang="ru-RU" sz="5400" b="1" smtClean="0"/>
              <a:t>Олег </a:t>
            </a:r>
            <a:br>
              <a:rPr lang="ru-RU" sz="5400" b="1" smtClean="0"/>
            </a:br>
            <a:r>
              <a:rPr lang="ru-RU" sz="5400" b="1" smtClean="0"/>
              <a:t>Кошевой</a:t>
            </a:r>
            <a:br>
              <a:rPr lang="ru-RU" sz="5400" b="1" smtClean="0"/>
            </a:br>
            <a:endParaRPr lang="ru-RU" sz="5400" b="1" smtClean="0"/>
          </a:p>
        </p:txBody>
      </p:sp>
      <p:pic>
        <p:nvPicPr>
          <p:cNvPr id="21507" name="Picture 2" descr="C:\Documents and Settings\Эльмира\Рабочий стол\классный час\newphoto1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3438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857750" y="714375"/>
            <a:ext cx="3829050" cy="5011738"/>
          </a:xfrm>
        </p:spPr>
        <p:txBody>
          <a:bodyPr/>
          <a:lstStyle/>
          <a:p>
            <a:pPr eaLnBrk="1" hangingPunct="1"/>
            <a:r>
              <a:rPr lang="ru-RU" sz="5400" b="1" smtClean="0"/>
              <a:t>Зина</a:t>
            </a:r>
            <a:br>
              <a:rPr lang="ru-RU" sz="5400" b="1" smtClean="0"/>
            </a:br>
            <a:r>
              <a:rPr lang="ru-RU" sz="5400" b="1" smtClean="0"/>
              <a:t>Портнова</a:t>
            </a:r>
            <a:br>
              <a:rPr lang="ru-RU" sz="5400" b="1" smtClean="0"/>
            </a:br>
            <a:endParaRPr lang="ru-RU" sz="5400" b="1" smtClean="0"/>
          </a:p>
        </p:txBody>
      </p:sp>
      <p:pic>
        <p:nvPicPr>
          <p:cNvPr id="22531" name="Picture 2" descr="D:\СЕТЬ\z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0"/>
            <a:ext cx="4541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857750" y="714375"/>
            <a:ext cx="3829050" cy="5011738"/>
          </a:xfrm>
        </p:spPr>
        <p:txBody>
          <a:bodyPr/>
          <a:lstStyle/>
          <a:p>
            <a:pPr eaLnBrk="1" hangingPunct="1"/>
            <a:r>
              <a:rPr lang="ru-RU" sz="5400" b="1" smtClean="0"/>
              <a:t>Зина</a:t>
            </a:r>
            <a:br>
              <a:rPr lang="ru-RU" sz="5400" b="1" smtClean="0"/>
            </a:br>
            <a:r>
              <a:rPr lang="ru-RU" sz="5400" b="1" smtClean="0"/>
              <a:t>Портнова</a:t>
            </a:r>
            <a:br>
              <a:rPr lang="ru-RU" sz="5400" b="1" smtClean="0"/>
            </a:br>
            <a:endParaRPr lang="ru-RU" sz="5400" b="1" smtClean="0"/>
          </a:p>
        </p:txBody>
      </p:sp>
      <p:pic>
        <p:nvPicPr>
          <p:cNvPr id="23555" name="Picture 2" descr="D:\СЕТЬ\Мемориальная_доска-Саша_Ковалёв_(Мурманск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00125" y="-500063"/>
            <a:ext cx="10144125" cy="84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14950" y="1071563"/>
            <a:ext cx="3829050" cy="5011737"/>
          </a:xfrm>
        </p:spPr>
        <p:txBody>
          <a:bodyPr/>
          <a:lstStyle/>
          <a:p>
            <a:pPr eaLnBrk="1" hangingPunct="1"/>
            <a:r>
              <a:rPr lang="ru-RU" sz="5400" b="1" smtClean="0"/>
              <a:t>Леня Голиков</a:t>
            </a:r>
          </a:p>
        </p:txBody>
      </p:sp>
      <p:pic>
        <p:nvPicPr>
          <p:cNvPr id="24579" name="Picture 2" descr="C:\Documents and Settings\Эльмира\Рабочий стол\классный час\1242756747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26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Эльмира\Рабочий стол\классный час\49fbceade1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4875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4214813" y="1274763"/>
            <a:ext cx="3829050" cy="5011737"/>
          </a:xfrm>
        </p:spPr>
        <p:txBody>
          <a:bodyPr/>
          <a:lstStyle/>
          <a:p>
            <a:pPr eaLnBrk="1" hangingPunct="1"/>
            <a:r>
              <a:rPr lang="ru-RU" sz="5400" b="1" smtClean="0"/>
              <a:t>Зоя </a:t>
            </a:r>
            <a:br>
              <a:rPr lang="ru-RU" sz="5400" b="1" smtClean="0"/>
            </a:br>
            <a:r>
              <a:rPr lang="ru-RU" sz="5400" b="1" smtClean="0"/>
              <a:t>Космо-демьянская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Эльмира\Рабочий стол\классный час\1252379779_0_3e22_41fdc774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614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571500" y="4214813"/>
            <a:ext cx="8115300" cy="5429250"/>
          </a:xfrm>
        </p:spPr>
        <p:txBody>
          <a:bodyPr/>
          <a:lstStyle/>
          <a:p>
            <a:pPr eaLnBrk="1" hangingPunct="1"/>
            <a:r>
              <a:rPr lang="ru-RU" sz="5400" b="1" smtClean="0"/>
              <a:t> Таня Савичева</a:t>
            </a:r>
            <a:br>
              <a:rPr lang="ru-RU" sz="5400" b="1" smtClean="0"/>
            </a:br>
            <a:endParaRPr lang="ru-RU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 descr="C:\Documents and Settings\Эльмира\Рабочий стол\классный час\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215563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2" descr="C:\Documents and Settings\Эльмира\Рабочий стол\классный час\d89d57be98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29750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2" descr="C:\Documents and Settings\Эльмира\Рабочий стол\классный час\324130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6688"/>
            <a:ext cx="91440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IMGR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2" descr="C:\Documents and Settings\Эльмира\Рабочий стол\классный час\324130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25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ны\природа\20B++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0"/>
            <a:ext cx="10177463" cy="949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-344488"/>
            <a:ext cx="5399088" cy="75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2" descr="C:\Documents and Settings\Эльмира\Рабочий стол\классный час\Салют Победы 9 мая 1945 г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2" descr="C:\Documents and Settings\Эльмира\Рабочий стол\классный час\46504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2" descr="C:\Documents and Settings\Эльмира\Рабочий стол\классный час\veterans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17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2" descr="C:\Documents and Settings\Эльмира\Рабочий стол\классный час\9334282_199126_91eb5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:\Картинки\детские\%F1%EE%EB%ED%FB%F8%EA%EE%2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7199312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-428625"/>
            <a:ext cx="539908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-428625"/>
            <a:ext cx="539908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Эльмира\Рабочий стол\классный час\49bd5835bd5c06825fe58abbe271cc1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85813" y="0"/>
            <a:ext cx="10482263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Эльмира\Мои документы\Мои рисунки\2010\январь\Новая папка\война\Сталинград. Февраль. 1943 г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81025" y="142875"/>
            <a:ext cx="9725025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Эльмира\Мои документы\Мои рисунки\2010\январь\Новая папка\война\июнь 1941года Белорус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84288" y="0"/>
            <a:ext cx="11333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Эльмира\Рабочий стол\21-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-3943350"/>
            <a:ext cx="7561262" cy="1080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Эльмира\Рабочий стол\классный час\show_thumbinail.ph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0"/>
            <a:ext cx="4637088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</Words>
  <Application>Microsoft Office PowerPoint</Application>
  <PresentationFormat>Экран (4:3)</PresentationFormat>
  <Paragraphs>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Живым и павшим защитникам Отечества  посвящается.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Олег  Кошевой </vt:lpstr>
      <vt:lpstr>Зина Портнова </vt:lpstr>
      <vt:lpstr>Зина Портнова </vt:lpstr>
      <vt:lpstr>Леня Голиков</vt:lpstr>
      <vt:lpstr>Зоя  Космо-демьянская</vt:lpstr>
      <vt:lpstr> Таня Савичева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Живым и павшим защитникам Отечества  посвящается.</dc:title>
  <dc:creator>Эльмира</dc:creator>
  <cp:lastModifiedBy>Дарёна</cp:lastModifiedBy>
  <cp:revision>16</cp:revision>
  <dcterms:created xsi:type="dcterms:W3CDTF">2010-01-30T05:34:55Z</dcterms:created>
  <dcterms:modified xsi:type="dcterms:W3CDTF">2012-03-29T12:12:56Z</dcterms:modified>
</cp:coreProperties>
</file>