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24" r:id="rId2"/>
  </p:sldMasterIdLst>
  <p:notesMasterIdLst>
    <p:notesMasterId r:id="rId42"/>
  </p:notesMasterIdLst>
  <p:sldIdLst>
    <p:sldId id="282" r:id="rId3"/>
    <p:sldId id="311" r:id="rId4"/>
    <p:sldId id="288" r:id="rId5"/>
    <p:sldId id="305" r:id="rId6"/>
    <p:sldId id="287" r:id="rId7"/>
    <p:sldId id="289" r:id="rId8"/>
    <p:sldId id="290" r:id="rId9"/>
    <p:sldId id="280" r:id="rId10"/>
    <p:sldId id="308" r:id="rId11"/>
    <p:sldId id="279" r:id="rId12"/>
    <p:sldId id="307" r:id="rId13"/>
    <p:sldId id="260" r:id="rId14"/>
    <p:sldId id="256" r:id="rId15"/>
    <p:sldId id="261" r:id="rId16"/>
    <p:sldId id="262" r:id="rId17"/>
    <p:sldId id="309" r:id="rId18"/>
    <p:sldId id="268" r:id="rId19"/>
    <p:sldId id="313" r:id="rId20"/>
    <p:sldId id="314" r:id="rId21"/>
    <p:sldId id="315" r:id="rId22"/>
    <p:sldId id="316" r:id="rId23"/>
    <p:sldId id="310" r:id="rId24"/>
    <p:sldId id="281" r:id="rId25"/>
    <p:sldId id="284" r:id="rId26"/>
    <p:sldId id="292" r:id="rId27"/>
    <p:sldId id="295" r:id="rId28"/>
    <p:sldId id="302" r:id="rId29"/>
    <p:sldId id="283" r:id="rId30"/>
    <p:sldId id="286" r:id="rId31"/>
    <p:sldId id="297" r:id="rId32"/>
    <p:sldId id="298" r:id="rId33"/>
    <p:sldId id="299" r:id="rId34"/>
    <p:sldId id="300" r:id="rId35"/>
    <p:sldId id="291" r:id="rId36"/>
    <p:sldId id="294" r:id="rId37"/>
    <p:sldId id="296" r:id="rId38"/>
    <p:sldId id="301" r:id="rId39"/>
    <p:sldId id="303" r:id="rId40"/>
    <p:sldId id="304" r:id="rId4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80"/>
    <a:srgbClr val="FFFFFF"/>
    <a:srgbClr val="FF99FF"/>
    <a:srgbClr val="CC66FF"/>
    <a:srgbClr val="FF7C80"/>
    <a:srgbClr val="0000CC"/>
    <a:srgbClr val="FF6600"/>
    <a:srgbClr val="99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656" autoAdjust="0"/>
  </p:normalViewPr>
  <p:slideViewPr>
    <p:cSldViewPr>
      <p:cViewPr>
        <p:scale>
          <a:sx n="80" d="100"/>
          <a:sy n="80" d="100"/>
        </p:scale>
        <p:origin x="-958" y="-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A8EE46BD-C4C6-44BB-96F8-556FEB056230}" type="datetimeFigureOut">
              <a:rPr lang="ru-RU"/>
              <a:pPr>
                <a:defRPr/>
              </a:pPr>
              <a:t>06.04.2012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A2B85D2F-482D-420E-844B-9306BC0615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583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FA77C10-201C-4B20-944D-E9ADE1AA5221}" type="slidenum">
              <a:rPr lang="ru-RU" smtClean="0"/>
              <a:pPr/>
              <a:t>36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авнобедренный треугольник 9"/>
          <p:cNvSpPr/>
          <p:nvPr/>
        </p:nvSpPr>
        <p:spPr>
          <a:xfrm rot="16200000">
            <a:off x="7553325" y="5254626"/>
            <a:ext cx="1893887" cy="1293812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/>
          <a:lstStyle>
            <a:lvl1pPr algn="r">
              <a:defRPr sz="44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1863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pPr>
              <a:defRPr/>
            </a:pPr>
            <a:fld id="{C15E235A-F7B9-4C06-A7E9-AA9B30BDF83F}" type="datetime1">
              <a:rPr lang="ru-RU"/>
              <a:pPr>
                <a:defRPr/>
              </a:pPr>
              <a:t>06.04.2012</a:t>
            </a:fld>
            <a:endParaRPr lang="ru-RU"/>
          </a:p>
        </p:txBody>
      </p:sp>
      <p:sp>
        <p:nvSpPr>
          <p:cNvPr id="6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49913"/>
            <a:ext cx="5791200" cy="365125"/>
          </a:xfrm>
        </p:spPr>
        <p:txBody>
          <a:bodyPr tIns="0" bIns="0"/>
          <a:lstStyle>
            <a:lvl1pPr algn="r">
              <a:defRPr sz="11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1525" y="5753100"/>
            <a:ext cx="503238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0331B74-DAC1-4302-A337-D18D44ED2A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817E76-74A4-4CBC-BE70-F60AAACC9638}" type="datetime1">
              <a:rPr lang="ru-RU"/>
              <a:pPr>
                <a:defRPr/>
              </a:pPr>
              <a:t>06.04.2012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C1CB69-F91B-416A-901E-FFFB35EB10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FB3C91-9964-446A-9AC7-C1D278135797}" type="datetime1">
              <a:rPr lang="ru-RU"/>
              <a:pPr>
                <a:defRPr/>
              </a:pPr>
              <a:t>06.04.2012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C91071-1F72-4A16-A863-7B82896E77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Прямоугольник с двумя скругленными противолежащими углами 7"/>
          <p:cNvGrpSpPr>
            <a:grpSpLocks/>
          </p:cNvGrpSpPr>
          <p:nvPr/>
        </p:nvGrpSpPr>
        <p:grpSpPr bwMode="auto">
          <a:xfrm>
            <a:off x="152400" y="133350"/>
            <a:ext cx="8839200" cy="2530475"/>
            <a:chOff x="96" y="84"/>
            <a:chExt cx="5568" cy="1594"/>
          </a:xfrm>
        </p:grpSpPr>
        <p:pic>
          <p:nvPicPr>
            <p:cNvPr id="5" name="Прямоугольник с двумя скругленными противолежащими углами 7"/>
            <p:cNvPicPr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96" y="84"/>
              <a:ext cx="5568" cy="1594"/>
            </a:xfrm>
            <a:prstGeom prst="rect">
              <a:avLst/>
            </a:prstGeom>
            <a:noFill/>
          </p:spPr>
        </p:pic>
        <p:sp>
          <p:nvSpPr>
            <p:cNvPr id="6" name="Text Box 3"/>
            <p:cNvSpPr txBox="1">
              <a:spLocks noChangeArrowheads="1"/>
            </p:cNvSpPr>
            <p:nvPr/>
          </p:nvSpPr>
          <p:spPr bwMode="auto">
            <a:xfrm>
              <a:off x="158" y="147"/>
              <a:ext cx="5444" cy="14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009DD9"/>
                </a:solidFill>
                <a:latin typeface="Rockwell" pitchFamily="18" charset="0"/>
              </a:endParaRPr>
            </a:p>
          </p:txBody>
        </p:sp>
      </p:grp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/>
          <a:lstStyle>
            <a:lvl1pPr marL="0" algn="r">
              <a:defRPr sz="480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8750"/>
            <a:ext cx="3001963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fld id="{8EA6EC8F-B2DE-4B48-9D66-78B60269084E}" type="datetime1">
              <a:rPr lang="ru-RU"/>
              <a:pPr>
                <a:defRPr/>
              </a:pPr>
              <a:t>06.04.2012</a:t>
            </a:fld>
            <a:endParaRPr lang="ru-RU"/>
          </a:p>
        </p:txBody>
      </p:sp>
      <p:sp>
        <p:nvSpPr>
          <p:cNvPr id="10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9175" y="6508750"/>
            <a:ext cx="463550" cy="274638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D7FC8CF0-7376-4CE7-9AEC-1FD68AF5A4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0" y="6508750"/>
            <a:ext cx="3906838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7"/>
          <p:cNvSpPr/>
          <p:nvPr/>
        </p:nvSpPr>
        <p:spPr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B6C7EFC-F112-4286-BF2C-B128F1C4258D}" type="datetime1">
              <a:rPr lang="ru-RU"/>
              <a:pPr>
                <a:defRPr/>
              </a:pPr>
              <a:t>06.04.2012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95310E7-5DAD-42F9-B20D-B58CB0AA23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7"/>
          <p:cNvSpPr/>
          <p:nvPr/>
        </p:nvSpPr>
        <p:spPr>
          <a:xfrm>
            <a:off x="1000125" y="3267075"/>
            <a:ext cx="7407275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513"/>
            <a:ext cx="3001963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fld id="{FA328FCA-70C1-41E3-877B-A2A2A0B58230}" type="datetime1">
              <a:rPr lang="ru-RU"/>
              <a:pPr>
                <a:defRPr/>
              </a:pPr>
              <a:t>06.04.2012</a:t>
            </a:fld>
            <a:endParaRPr lang="ru-RU"/>
          </a:p>
        </p:txBody>
      </p:sp>
      <p:sp>
        <p:nvSpPr>
          <p:cNvPr id="6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9175" y="6513513"/>
            <a:ext cx="463550" cy="274637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F56342AE-13BF-4E5C-85D9-07C50F6A2F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13513"/>
            <a:ext cx="3906838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7"/>
          <p:cNvSpPr/>
          <p:nvPr/>
        </p:nvSpPr>
        <p:spPr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97F9502-E8B5-4472-85BB-32521C07B310}" type="datetime1">
              <a:rPr lang="ru-RU"/>
              <a:pPr>
                <a:defRPr/>
              </a:pPr>
              <a:t>06.04.2012</a:t>
            </a:fld>
            <a:endParaRPr lang="ru-RU"/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0763" y="6515100"/>
            <a:ext cx="465137" cy="27305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136A0F9-C57B-44D8-B26C-F5D81C2B9C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7"/>
          <p:cNvSpPr/>
          <p:nvPr/>
        </p:nvSpPr>
        <p:spPr>
          <a:xfrm>
            <a:off x="617538" y="2165350"/>
            <a:ext cx="3748087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8" name="Прямоугольник 8"/>
          <p:cNvSpPr/>
          <p:nvPr/>
        </p:nvSpPr>
        <p:spPr>
          <a:xfrm>
            <a:off x="4800600" y="2165350"/>
            <a:ext cx="3749675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9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6099AB5-6822-448D-870A-28F431AEF922}" type="datetime1">
              <a:rPr lang="ru-RU"/>
              <a:pPr>
                <a:defRPr/>
              </a:pPr>
              <a:t>06.04.2012</a:t>
            </a:fld>
            <a:endParaRPr lang="ru-RU"/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0763" y="6515100"/>
            <a:ext cx="465137" cy="27305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BC8D068-FEE7-4F6D-B0D8-CA3FE02954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7"/>
          <p:cNvSpPr/>
          <p:nvPr/>
        </p:nvSpPr>
        <p:spPr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EBAF526-EB56-4AC9-8A60-3DD6DAA8EAA7}" type="datetime1">
              <a:rPr lang="ru-RU"/>
              <a:pPr>
                <a:defRPr/>
              </a:pPr>
              <a:t>06.04.2012</a:t>
            </a:fld>
            <a:endParaRPr lang="ru-RU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4B4FDC9-A947-4583-837E-CE0419B716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1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11724-68E1-4CC9-8AD2-70537DB00CB3}" type="datetime1">
              <a:rPr lang="ru-RU"/>
              <a:pPr>
                <a:defRPr/>
              </a:pPr>
              <a:t>06.04.2012</a:t>
            </a:fld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54C410-3427-4561-9718-3397A6D509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7"/>
          <p:cNvSpPr/>
          <p:nvPr/>
        </p:nvSpPr>
        <p:spPr>
          <a:xfrm>
            <a:off x="5057775" y="1057275"/>
            <a:ext cx="3748088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/>
          <a:lstStyle>
            <a:lvl1pPr marL="0" algn="r">
              <a:buNone/>
              <a:defRPr sz="2000" b="1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513"/>
            <a:ext cx="3001963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fld id="{AF71ABCB-3654-43AD-B3D4-288384FA3202}" type="datetime1">
              <a:rPr lang="ru-RU"/>
              <a:pPr>
                <a:defRPr/>
              </a:pPr>
              <a:t>06.04.2012</a:t>
            </a:fld>
            <a:endParaRPr lang="ru-RU"/>
          </a:p>
        </p:txBody>
      </p:sp>
      <p:sp>
        <p:nvSpPr>
          <p:cNvPr id="7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9175" y="6513513"/>
            <a:ext cx="463550" cy="274637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40D9FEF9-A7D3-4DBC-A239-FFA577DD3A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0" y="6513513"/>
            <a:ext cx="3906838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075" y="6480175"/>
            <a:ext cx="2133600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973FC1-416B-4E20-9C22-6F93FA0DDCD5}" type="datetime1">
              <a:rPr lang="ru-RU"/>
              <a:pPr>
                <a:defRPr/>
              </a:pPr>
              <a:t>06.04.2012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1763"/>
            <a:ext cx="4259263" cy="3000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F08CD0-EB84-493A-B53D-E72D12A65A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/>
          <a:lstStyle>
            <a:lvl1pPr marL="0" algn="r">
              <a:buNone/>
              <a:defRPr sz="2000" b="1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5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8750"/>
            <a:ext cx="3001963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fld id="{1F824DC6-5227-4B06-8C6A-F1CDD9801493}" type="datetime1">
              <a:rPr lang="ru-RU"/>
              <a:pPr>
                <a:defRPr/>
              </a:pPr>
              <a:t>06.04.2012</a:t>
            </a:fld>
            <a:endParaRPr lang="ru-RU"/>
          </a:p>
        </p:txBody>
      </p:sp>
      <p:sp>
        <p:nvSpPr>
          <p:cNvPr id="6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9175" y="6508750"/>
            <a:ext cx="463550" cy="274638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B5C1902D-A786-471B-98CE-BD091401DB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08750"/>
            <a:ext cx="3906838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Дата 1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3722BE-79E9-4B8F-BC09-A51B731A912A}" type="datetime1">
              <a:rPr lang="ru-RU"/>
              <a:pPr>
                <a:defRPr/>
              </a:pPr>
              <a:t>06.04.2012</a:t>
            </a:fld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AEA93A-D678-41CB-98FD-552ADC6449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Дата 1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916278-79FF-407A-8C60-C3625FDBAF25}" type="datetime1">
              <a:rPr lang="ru-RU"/>
              <a:pPr>
                <a:defRPr/>
              </a:pPr>
              <a:t>06.04.2012</a:t>
            </a:fld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29B928-1028-451F-AA24-F2E1E3A3D9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9"/>
          <p:cNvSpPr/>
          <p:nvPr/>
        </p:nvSpPr>
        <p:spPr>
          <a:xfrm flipV="1">
            <a:off x="6350" y="6350"/>
            <a:ext cx="9131300" cy="6837363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Равнобедренный треугольник 11"/>
          <p:cNvSpPr/>
          <p:nvPr/>
        </p:nvSpPr>
        <p:spPr>
          <a:xfrm rot="5400000" flipV="1">
            <a:off x="7553325" y="309563"/>
            <a:ext cx="1893888" cy="1293812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6" name="Прямая соединительная линия 12"/>
          <p:cNvCxnSpPr/>
          <p:nvPr/>
        </p:nvCxnSpPr>
        <p:spPr>
          <a:xfrm rot="10800000">
            <a:off x="6469063" y="9525"/>
            <a:ext cx="2673350" cy="1900238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14"/>
          <p:cNvCxnSpPr/>
          <p:nvPr/>
        </p:nvCxnSpPr>
        <p:spPr>
          <a:xfrm flipV="1">
            <a:off x="0" y="6350"/>
            <a:ext cx="9137650" cy="6845300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/>
          <a:lstStyle>
            <a:lvl1pPr marL="0" algn="l">
              <a:buNone/>
              <a:defRPr sz="3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>
          <a:xfrm>
            <a:off x="6956425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A977D9-5D6C-4C92-B057-D36D56312CD7}" type="datetime1">
              <a:rPr lang="ru-RU"/>
              <a:pPr>
                <a:defRPr/>
              </a:pPr>
              <a:t>06.04.2012</a:t>
            </a:fld>
            <a:endParaRPr lang="ru-RU"/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5" y="6481763"/>
            <a:ext cx="4260850" cy="3000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0263" y="809625"/>
            <a:ext cx="503237" cy="3000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B5ADA9-1EFA-4313-AC54-90A478FE64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CD27EF-5F4F-4915-9010-979069C12B12}" type="datetime1">
              <a:rPr lang="ru-RU"/>
              <a:pPr>
                <a:defRPr/>
              </a:pPr>
              <a:t>06.04.2012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498B08-C683-4309-85BC-2229EFAA7F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075" y="6481763"/>
            <a:ext cx="2130425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306D97-57A5-45FF-B215-16C73E3B4E6C}" type="datetime1">
              <a:rPr lang="ru-RU"/>
              <a:pPr>
                <a:defRPr/>
              </a:pPr>
              <a:t>06.04.2012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1763"/>
            <a:ext cx="4260850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838" y="6483350"/>
            <a:ext cx="503237" cy="3016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52C44CB1-22D3-4032-85CD-3D88501265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115457-5B0B-4E0B-952D-B99A188A82CB}" type="datetime1">
              <a:rPr lang="ru-RU"/>
              <a:pPr>
                <a:defRPr/>
              </a:pPr>
              <a:t>06.04.2012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B5D2BB-775D-48A8-A3CF-2D09FEA12E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B88EE5-C294-47DE-AB9E-D43EF54A6F21}" type="datetime1">
              <a:rPr lang="ru-RU"/>
              <a:pPr>
                <a:defRPr/>
              </a:pPr>
              <a:t>06.04.2012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55ED09-0625-4F49-8502-89180B21DD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563" y="6556375"/>
            <a:ext cx="2133600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C8FE273C-D5D1-4FE7-BAAA-424160F1FB11}" type="datetime1">
              <a:rPr lang="ru-RU"/>
              <a:pPr>
                <a:defRPr/>
              </a:pPr>
              <a:t>06.04.2012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063" y="6556375"/>
            <a:ext cx="5143500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5" y="6556375"/>
            <a:ext cx="503238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8C4B7307-8086-47F4-8C26-97CDDFD9D5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700" y="6556375"/>
            <a:ext cx="2101850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97E013CC-6A79-4543-B412-D3906D610679}" type="datetime1">
              <a:rPr lang="ru-RU"/>
              <a:pPr>
                <a:defRPr/>
              </a:pPr>
              <a:t>06.04.2012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69988" y="6557963"/>
            <a:ext cx="4948237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6900" y="6556375"/>
            <a:ext cx="366713" cy="301625"/>
          </a:xfrm>
        </p:spPr>
        <p:txBody>
          <a:bodyPr/>
          <a:lstStyle>
            <a:lvl1pPr algn="ctr">
              <a:defRPr sz="900"/>
            </a:lvl1pPr>
          </a:lstStyle>
          <a:p>
            <a:pPr>
              <a:defRPr/>
            </a:pPr>
            <a:fld id="{443A9783-B722-4C69-BCD0-EFE6E9AFEB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6350" y="14288"/>
            <a:ext cx="9131300" cy="6837362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6350"/>
            <a:ext cx="9137650" cy="6845300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9063" y="4948238"/>
            <a:ext cx="2673350" cy="1900237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8288"/>
            <a:ext cx="8229600" cy="1398587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0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882775"/>
            <a:ext cx="82296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075" y="6481763"/>
            <a:ext cx="2133600" cy="3016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BECAB290-B827-4049-ADD9-3DDE3951D5EF}" type="datetime1">
              <a:rPr lang="ru-RU"/>
              <a:pPr>
                <a:defRPr/>
              </a:pPr>
              <a:t>06.04.2012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763"/>
            <a:ext cx="4259263" cy="3016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838" y="6481763"/>
            <a:ext cx="503237" cy="3016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6A16E1D8-DD0A-4649-B3F7-BA3B503016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334" r:id="rId1"/>
    <p:sldLayoutId id="2147484335" r:id="rId2"/>
    <p:sldLayoutId id="2147484336" r:id="rId3"/>
    <p:sldLayoutId id="2147484326" r:id="rId4"/>
    <p:sldLayoutId id="2147484337" r:id="rId5"/>
    <p:sldLayoutId id="2147484327" r:id="rId6"/>
    <p:sldLayoutId id="2147484328" r:id="rId7"/>
    <p:sldLayoutId id="2147484338" r:id="rId8"/>
    <p:sldLayoutId id="2147484339" r:id="rId9"/>
    <p:sldLayoutId id="2147484329" r:id="rId10"/>
    <p:sldLayoutId id="2147484330" r:id="rId11"/>
  </p:sldLayoutIdLst>
  <p:hf sldNum="0" hdr="0" ftr="0" dt="0"/>
  <p:txStyles>
    <p:titleStyle>
      <a:lvl1pPr marL="484188" indent="-484188" algn="l" rtl="0" eaLnBrk="0" fontAlgn="base" hangingPunct="0">
        <a:spcBef>
          <a:spcPct val="0"/>
        </a:spcBef>
        <a:spcAft>
          <a:spcPct val="0"/>
        </a:spcAft>
        <a:defRPr sz="4200" kern="1200">
          <a:ln w="6350">
            <a:solidFill>
              <a:schemeClr val="accent1">
                <a:shade val="43000"/>
              </a:schemeClr>
            </a:solidFill>
          </a:ln>
          <a:solidFill>
            <a:srgbClr val="5C8FE9"/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marL="484188" indent="-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5C8FE9"/>
          </a:solidFill>
          <a:latin typeface="Century Gothic" pitchFamily="34" charset="0"/>
        </a:defRPr>
      </a:lvl2pPr>
      <a:lvl3pPr marL="484188" indent="-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5C8FE9"/>
          </a:solidFill>
          <a:latin typeface="Century Gothic" pitchFamily="34" charset="0"/>
        </a:defRPr>
      </a:lvl3pPr>
      <a:lvl4pPr marL="484188" indent="-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5C8FE9"/>
          </a:solidFill>
          <a:latin typeface="Century Gothic" pitchFamily="34" charset="0"/>
        </a:defRPr>
      </a:lvl4pPr>
      <a:lvl5pPr marL="484188" indent="-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5C8FE9"/>
          </a:solidFill>
          <a:latin typeface="Century Gothic" pitchFamily="34" charset="0"/>
        </a:defRPr>
      </a:lvl5pPr>
      <a:lvl6pPr marL="941388" indent="-484188" algn="l" rtl="0" fontAlgn="base">
        <a:spcBef>
          <a:spcPct val="0"/>
        </a:spcBef>
        <a:spcAft>
          <a:spcPct val="0"/>
        </a:spcAft>
        <a:defRPr sz="4200">
          <a:solidFill>
            <a:srgbClr val="5C8FE9"/>
          </a:solidFill>
          <a:latin typeface="Century Gothic" pitchFamily="34" charset="0"/>
        </a:defRPr>
      </a:lvl6pPr>
      <a:lvl7pPr marL="1398588" indent="-484188" algn="l" rtl="0" fontAlgn="base">
        <a:spcBef>
          <a:spcPct val="0"/>
        </a:spcBef>
        <a:spcAft>
          <a:spcPct val="0"/>
        </a:spcAft>
        <a:defRPr sz="4200">
          <a:solidFill>
            <a:srgbClr val="5C8FE9"/>
          </a:solidFill>
          <a:latin typeface="Century Gothic" pitchFamily="34" charset="0"/>
        </a:defRPr>
      </a:lvl7pPr>
      <a:lvl8pPr marL="1855788" indent="-484188" algn="l" rtl="0" fontAlgn="base">
        <a:spcBef>
          <a:spcPct val="0"/>
        </a:spcBef>
        <a:spcAft>
          <a:spcPct val="0"/>
        </a:spcAft>
        <a:defRPr sz="4200">
          <a:solidFill>
            <a:srgbClr val="5C8FE9"/>
          </a:solidFill>
          <a:latin typeface="Century Gothic" pitchFamily="34" charset="0"/>
        </a:defRPr>
      </a:lvl8pPr>
      <a:lvl9pPr marL="2312988" indent="-484188" algn="l" rtl="0" fontAlgn="base">
        <a:spcBef>
          <a:spcPct val="0"/>
        </a:spcBef>
        <a:spcAft>
          <a:spcPct val="0"/>
        </a:spcAft>
        <a:defRPr sz="4200">
          <a:solidFill>
            <a:srgbClr val="5C8FE9"/>
          </a:solidFill>
          <a:latin typeface="Century Gothic" pitchFamily="34" charset="0"/>
        </a:defRPr>
      </a:lvl9pPr>
    </p:titleStyle>
    <p:bodyStyle>
      <a:lvl1pPr marL="447675" indent="-3825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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325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5000"/>
        <a:buFont typeface="Verdana" pitchFamily="34" charset="0"/>
        <a:buChar char="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49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095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09550" algn="l" rtl="0" eaLnBrk="0" fontAlgn="base" hangingPunct="0">
        <a:spcBef>
          <a:spcPct val="20000"/>
        </a:spcBef>
        <a:spcAft>
          <a:spcPct val="0"/>
        </a:spcAft>
        <a:buClr>
          <a:srgbClr val="8AA4D6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1638" cy="274638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1963" cy="274638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fld id="{0951A752-CE0B-419D-B5D9-C52E229BEC2E}" type="datetime1">
              <a:rPr lang="ru-RU"/>
              <a:pPr>
                <a:defRPr/>
              </a:pPr>
              <a:t>06.04.2012</a:t>
            </a:fld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9175" y="6515100"/>
            <a:ext cx="463550" cy="27305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fld id="{C9F5862D-C507-457B-9108-920660106D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54000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057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462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40" r:id="rId1"/>
    <p:sldLayoutId id="2147484341" r:id="rId2"/>
    <p:sldLayoutId id="2147484342" r:id="rId3"/>
    <p:sldLayoutId id="2147484343" r:id="rId4"/>
    <p:sldLayoutId id="2147484344" r:id="rId5"/>
    <p:sldLayoutId id="2147484345" r:id="rId6"/>
    <p:sldLayoutId id="2147484331" r:id="rId7"/>
    <p:sldLayoutId id="2147484346" r:id="rId8"/>
    <p:sldLayoutId id="2147484347" r:id="rId9"/>
    <p:sldLayoutId id="2147484332" r:id="rId10"/>
    <p:sldLayoutId id="2147484333" r:id="rId11"/>
  </p:sldLayoutIdLst>
  <p:hf sldNum="0" hdr="0" ftr="0" dt="0"/>
  <p:txStyles>
    <p:titleStyle>
      <a:lvl1pPr marL="53975" indent="-53975" algn="r" rtl="0" eaLnBrk="0" fontAlgn="base" hangingPunct="0">
        <a:spcBef>
          <a:spcPct val="0"/>
        </a:spcBef>
        <a:spcAft>
          <a:spcPct val="0"/>
        </a:spcAft>
        <a:defRPr sz="4600" kern="1200">
          <a:solidFill>
            <a:srgbClr val="475798"/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lvl2pPr marL="53975" indent="-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475798"/>
          </a:solidFill>
          <a:latin typeface="Cambria" pitchFamily="18" charset="0"/>
        </a:defRPr>
      </a:lvl2pPr>
      <a:lvl3pPr marL="53975" indent="-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475798"/>
          </a:solidFill>
          <a:latin typeface="Cambria" pitchFamily="18" charset="0"/>
        </a:defRPr>
      </a:lvl3pPr>
      <a:lvl4pPr marL="53975" indent="-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475798"/>
          </a:solidFill>
          <a:latin typeface="Cambria" pitchFamily="18" charset="0"/>
        </a:defRPr>
      </a:lvl4pPr>
      <a:lvl5pPr marL="53975" indent="-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475798"/>
          </a:solidFill>
          <a:latin typeface="Cambria" pitchFamily="18" charset="0"/>
        </a:defRPr>
      </a:lvl5pPr>
      <a:lvl6pPr marL="511175" indent="-53975" algn="r" rtl="0" fontAlgn="base">
        <a:spcBef>
          <a:spcPct val="0"/>
        </a:spcBef>
        <a:spcAft>
          <a:spcPct val="0"/>
        </a:spcAft>
        <a:defRPr sz="4600">
          <a:solidFill>
            <a:srgbClr val="475798"/>
          </a:solidFill>
          <a:latin typeface="Cambria" pitchFamily="18" charset="0"/>
        </a:defRPr>
      </a:lvl6pPr>
      <a:lvl7pPr marL="968375" indent="-53975" algn="r" rtl="0" fontAlgn="base">
        <a:spcBef>
          <a:spcPct val="0"/>
        </a:spcBef>
        <a:spcAft>
          <a:spcPct val="0"/>
        </a:spcAft>
        <a:defRPr sz="4600">
          <a:solidFill>
            <a:srgbClr val="475798"/>
          </a:solidFill>
          <a:latin typeface="Cambria" pitchFamily="18" charset="0"/>
        </a:defRPr>
      </a:lvl7pPr>
      <a:lvl8pPr marL="1425575" indent="-53975" algn="r" rtl="0" fontAlgn="base">
        <a:spcBef>
          <a:spcPct val="0"/>
        </a:spcBef>
        <a:spcAft>
          <a:spcPct val="0"/>
        </a:spcAft>
        <a:defRPr sz="4600">
          <a:solidFill>
            <a:srgbClr val="475798"/>
          </a:solidFill>
          <a:latin typeface="Cambria" pitchFamily="18" charset="0"/>
        </a:defRPr>
      </a:lvl8pPr>
      <a:lvl9pPr marL="1882775" indent="-53975" algn="r" rtl="0" fontAlgn="base">
        <a:spcBef>
          <a:spcPct val="0"/>
        </a:spcBef>
        <a:spcAft>
          <a:spcPct val="0"/>
        </a:spcAft>
        <a:defRPr sz="4600">
          <a:solidFill>
            <a:srgbClr val="475798"/>
          </a:solidFill>
          <a:latin typeface="Cambria" pitchFamily="18" charset="0"/>
        </a:defRPr>
      </a:lvl9pPr>
      <a:extLst/>
    </p:titleStyle>
    <p:bodyStyle>
      <a:lvl1pPr marL="292100" indent="-292100" algn="l" rtl="0" eaLnBrk="0" fontAlgn="base" hangingPunct="0">
        <a:spcBef>
          <a:spcPct val="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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28600" algn="l" rtl="0" eaLnBrk="0" fontAlgn="base" hangingPunct="0">
        <a:spcBef>
          <a:spcPts val="400"/>
        </a:spcBef>
        <a:spcAft>
          <a:spcPct val="0"/>
        </a:spcAft>
        <a:buClr>
          <a:schemeClr val="accent2"/>
        </a:buClr>
        <a:buSzPct val="9000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325" indent="-190500" algn="l" rtl="0" eaLnBrk="0" fontAlgn="base" hangingPunct="0">
        <a:spcBef>
          <a:spcPts val="400"/>
        </a:spcBef>
        <a:spcAft>
          <a:spcPct val="0"/>
        </a:spcAft>
        <a:buClr>
          <a:srgbClr val="8CADAE"/>
        </a:buClr>
        <a:buSzPct val="100000"/>
        <a:buFont typeface="Wingdings 2" pitchFamily="18" charset="2"/>
        <a:buChar char="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182563" algn="l" rtl="0" eaLnBrk="0" fontAlgn="base" hangingPunct="0">
        <a:spcBef>
          <a:spcPts val="400"/>
        </a:spcBef>
        <a:spcAft>
          <a:spcPct val="0"/>
        </a:spcAft>
        <a:buClr>
          <a:srgbClr val="8CADAE"/>
        </a:buClr>
        <a:buSzPct val="100000"/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7450" indent="-182563" algn="l" rtl="0" eaLnBrk="0" fontAlgn="base" hangingPunct="0">
        <a:spcBef>
          <a:spcPts val="400"/>
        </a:spcBef>
        <a:spcAft>
          <a:spcPct val="0"/>
        </a:spcAft>
        <a:buClr>
          <a:srgbClr val="8CADAE"/>
        </a:buClr>
        <a:buSzPct val="100000"/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3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3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3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slide" Target="slide2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35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slide" Target="slide39.xml"/><Relationship Id="rId4" Type="http://schemas.openxmlformats.org/officeDocument/2006/relationships/slide" Target="slide3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slide" Target="slide39.xml"/><Relationship Id="rId4" Type="http://schemas.openxmlformats.org/officeDocument/2006/relationships/slide" Target="slide3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slide" Target="slide39.xml"/><Relationship Id="rId4" Type="http://schemas.openxmlformats.org/officeDocument/2006/relationships/slide" Target="slide3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slide" Target="slide3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slide" Target="slide2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slide" Target="slide26.xml"/><Relationship Id="rId4" Type="http://schemas.openxmlformats.org/officeDocument/2006/relationships/slide" Target="slide2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6.xml"/><Relationship Id="rId5" Type="http://schemas.openxmlformats.org/officeDocument/2006/relationships/slide" Target="slide27.xml"/><Relationship Id="rId4" Type="http://schemas.openxmlformats.org/officeDocument/2006/relationships/slide" Target="slide2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6.xml"/><Relationship Id="rId5" Type="http://schemas.openxmlformats.org/officeDocument/2006/relationships/slide" Target="slide28.xml"/><Relationship Id="rId4" Type="http://schemas.openxmlformats.org/officeDocument/2006/relationships/slide" Target="slide2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" Target="slide2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" Target="slide2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" Target="slide2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" Target="slide2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slide" Target="slide24.xml"/><Relationship Id="rId1" Type="http://schemas.openxmlformats.org/officeDocument/2006/relationships/slideLayout" Target="../slideLayouts/slideLayout7.xml"/><Relationship Id="rId4" Type="http://schemas.openxmlformats.org/officeDocument/2006/relationships/slide" Target="slide2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3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2"/>
          <p:cNvSpPr>
            <a:spLocks noChangeArrowheads="1" noChangeShapeType="1" noTextEdit="1"/>
          </p:cNvSpPr>
          <p:nvPr/>
        </p:nvSpPr>
        <p:spPr bwMode="auto">
          <a:xfrm>
            <a:off x="1428728" y="1071546"/>
            <a:ext cx="5643602" cy="2571768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</a:bodyPr>
          <a:lstStyle/>
          <a:p>
            <a:pPr algn="ctr">
              <a:defRPr/>
            </a:pPr>
            <a:r>
              <a:rPr lang="ru-RU" sz="36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/>
              </a:rPr>
              <a:t>А</a:t>
            </a:r>
            <a:r>
              <a:rPr lang="ru-RU" sz="36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/>
              </a:rPr>
              <a:t>л</a:t>
            </a:r>
            <a:r>
              <a:rPr lang="ru-RU" sz="36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660066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/>
              </a:rPr>
              <a:t>ф</a:t>
            </a:r>
            <a:r>
              <a:rPr lang="ru-RU" sz="36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/>
              </a:rPr>
              <a:t>а</a:t>
            </a:r>
            <a:r>
              <a:rPr lang="ru-RU" sz="36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/>
              </a:rPr>
              <a:t>в</a:t>
            </a:r>
            <a:r>
              <a:rPr lang="ru-RU" sz="36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/>
              </a:rPr>
              <a:t>и</a:t>
            </a:r>
            <a:r>
              <a:rPr lang="ru-RU" sz="36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6600CC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/>
              </a:rPr>
              <a:t>т</a:t>
            </a:r>
          </a:p>
        </p:txBody>
      </p:sp>
      <p:sp>
        <p:nvSpPr>
          <p:cNvPr id="17411" name="Прямоугольник 2"/>
          <p:cNvSpPr>
            <a:spLocks noChangeArrowheads="1"/>
          </p:cNvSpPr>
          <p:nvPr/>
        </p:nvSpPr>
        <p:spPr bwMode="auto">
          <a:xfrm>
            <a:off x="857250" y="285750"/>
            <a:ext cx="66786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Wingdings 2" pitchFamily="18" charset="2"/>
              <a:buNone/>
            </a:pPr>
            <a:r>
              <a:rPr lang="ru-RU" sz="3200">
                <a:solidFill>
                  <a:srgbClr val="FFFFFF"/>
                </a:solidFill>
              </a:rPr>
              <a:t>Обобщающий урок - презентация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2-конечная звезда 1"/>
          <p:cNvSpPr/>
          <p:nvPr/>
        </p:nvSpPr>
        <p:spPr>
          <a:xfrm>
            <a:off x="8072438" y="2143125"/>
            <a:ext cx="1071562" cy="914400"/>
          </a:xfrm>
          <a:prstGeom prst="star32">
            <a:avLst>
              <a:gd name="adj" fmla="val 4572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rgbClr val="FFFF00"/>
                </a:solidFill>
              </a:rPr>
              <a:t>[b]</a:t>
            </a:r>
            <a:endParaRPr lang="ru-RU" sz="3200" b="1" dirty="0">
              <a:solidFill>
                <a:srgbClr val="FFFF00"/>
              </a:solidFill>
            </a:endParaRPr>
          </a:p>
        </p:txBody>
      </p:sp>
      <p:sp>
        <p:nvSpPr>
          <p:cNvPr id="3" name="32-конечная звезда 2"/>
          <p:cNvSpPr/>
          <p:nvPr/>
        </p:nvSpPr>
        <p:spPr>
          <a:xfrm>
            <a:off x="2714625" y="3786188"/>
            <a:ext cx="1071563" cy="914400"/>
          </a:xfrm>
          <a:prstGeom prst="star32">
            <a:avLst>
              <a:gd name="adj" fmla="val 4572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rgbClr val="FFFF00"/>
                </a:solidFill>
              </a:rPr>
              <a:t>[</a:t>
            </a:r>
            <a:r>
              <a:rPr lang="en-US" sz="3200" b="1" dirty="0" err="1">
                <a:solidFill>
                  <a:srgbClr val="FFFF00"/>
                </a:solidFill>
              </a:rPr>
              <a:t>i</a:t>
            </a:r>
            <a:r>
              <a:rPr lang="en-US" sz="3200" b="1" dirty="0">
                <a:solidFill>
                  <a:srgbClr val="FFFF00"/>
                </a:solidFill>
              </a:rPr>
              <a:t>:]</a:t>
            </a:r>
            <a:endParaRPr lang="ru-RU" sz="3200" b="1" dirty="0">
              <a:solidFill>
                <a:srgbClr val="FFFF00"/>
              </a:solidFill>
            </a:endParaRPr>
          </a:p>
        </p:txBody>
      </p:sp>
      <p:sp>
        <p:nvSpPr>
          <p:cNvPr id="4" name="32-конечная звезда 3"/>
          <p:cNvSpPr/>
          <p:nvPr/>
        </p:nvSpPr>
        <p:spPr>
          <a:xfrm>
            <a:off x="214313" y="5786438"/>
            <a:ext cx="1195387" cy="914400"/>
          </a:xfrm>
          <a:prstGeom prst="star32">
            <a:avLst>
              <a:gd name="adj" fmla="val 4572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rgbClr val="FFFF00"/>
                </a:solidFill>
              </a:rPr>
              <a:t>[m]</a:t>
            </a:r>
            <a:endParaRPr lang="ru-RU" sz="3200" b="1" dirty="0">
              <a:solidFill>
                <a:srgbClr val="FFFF00"/>
              </a:solidFill>
            </a:endParaRPr>
          </a:p>
        </p:txBody>
      </p:sp>
      <p:sp>
        <p:nvSpPr>
          <p:cNvPr id="5" name="32-конечная звезда 4"/>
          <p:cNvSpPr/>
          <p:nvPr/>
        </p:nvSpPr>
        <p:spPr>
          <a:xfrm>
            <a:off x="7929563" y="5943600"/>
            <a:ext cx="1214437" cy="914400"/>
          </a:xfrm>
          <a:prstGeom prst="star32">
            <a:avLst>
              <a:gd name="adj" fmla="val 4572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rgbClr val="FFFF00"/>
                </a:solidFill>
              </a:rPr>
              <a:t>[w]</a:t>
            </a:r>
            <a:endParaRPr lang="ru-RU" sz="3600" b="1" dirty="0">
              <a:solidFill>
                <a:srgbClr val="FFFF00"/>
              </a:solidFill>
            </a:endParaRPr>
          </a:p>
        </p:txBody>
      </p:sp>
      <p:sp>
        <p:nvSpPr>
          <p:cNvPr id="6" name="32-конечная звезда 5"/>
          <p:cNvSpPr/>
          <p:nvPr/>
        </p:nvSpPr>
        <p:spPr>
          <a:xfrm>
            <a:off x="4929188" y="3000375"/>
            <a:ext cx="1071562" cy="914400"/>
          </a:xfrm>
          <a:prstGeom prst="star32">
            <a:avLst>
              <a:gd name="adj" fmla="val 4572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rgbClr val="FFFF00"/>
                </a:solidFill>
              </a:rPr>
              <a:t>[d]</a:t>
            </a:r>
            <a:endParaRPr lang="ru-RU" sz="3200" b="1" dirty="0">
              <a:solidFill>
                <a:srgbClr val="FFFF00"/>
              </a:solidFill>
            </a:endParaRPr>
          </a:p>
        </p:txBody>
      </p:sp>
      <p:sp>
        <p:nvSpPr>
          <p:cNvPr id="7" name="32-конечная звезда 6"/>
          <p:cNvSpPr/>
          <p:nvPr/>
        </p:nvSpPr>
        <p:spPr>
          <a:xfrm>
            <a:off x="4071938" y="5500688"/>
            <a:ext cx="1071562" cy="914400"/>
          </a:xfrm>
          <a:prstGeom prst="star32">
            <a:avLst>
              <a:gd name="adj" fmla="val 4572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>
                <a:solidFill>
                  <a:srgbClr val="FFFF00"/>
                </a:solidFill>
              </a:rPr>
              <a:t>[f]</a:t>
            </a:r>
            <a:endParaRPr lang="ru-RU" sz="4400" b="1" dirty="0">
              <a:solidFill>
                <a:srgbClr val="FFFF00"/>
              </a:solidFill>
            </a:endParaRPr>
          </a:p>
        </p:txBody>
      </p:sp>
      <p:sp>
        <p:nvSpPr>
          <p:cNvPr id="8" name="32-конечная звезда 7"/>
          <p:cNvSpPr/>
          <p:nvPr/>
        </p:nvSpPr>
        <p:spPr>
          <a:xfrm>
            <a:off x="2643188" y="285750"/>
            <a:ext cx="1071562" cy="914400"/>
          </a:xfrm>
          <a:prstGeom prst="star32">
            <a:avLst>
              <a:gd name="adj" fmla="val 4572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rgbClr val="FFFF00"/>
                </a:solidFill>
              </a:rPr>
              <a:t>[p]</a:t>
            </a:r>
            <a:endParaRPr lang="ru-RU" sz="3200" b="1" dirty="0">
              <a:solidFill>
                <a:srgbClr val="FFFF00"/>
              </a:solidFill>
            </a:endParaRPr>
          </a:p>
        </p:txBody>
      </p:sp>
      <p:sp>
        <p:nvSpPr>
          <p:cNvPr id="9" name="32-конечная звезда 8"/>
          <p:cNvSpPr/>
          <p:nvPr/>
        </p:nvSpPr>
        <p:spPr>
          <a:xfrm>
            <a:off x="4929188" y="285750"/>
            <a:ext cx="1071562" cy="914400"/>
          </a:xfrm>
          <a:prstGeom prst="star32">
            <a:avLst>
              <a:gd name="adj" fmla="val 4572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rgbClr val="FFFF00"/>
                </a:solidFill>
              </a:rPr>
              <a:t>[e]</a:t>
            </a:r>
            <a:endParaRPr lang="ru-RU" sz="3200" b="1" dirty="0">
              <a:solidFill>
                <a:srgbClr val="FFFF00"/>
              </a:solidFill>
            </a:endParaRPr>
          </a:p>
        </p:txBody>
      </p:sp>
      <p:sp>
        <p:nvSpPr>
          <p:cNvPr id="10" name="32-конечная звезда 9"/>
          <p:cNvSpPr/>
          <p:nvPr/>
        </p:nvSpPr>
        <p:spPr>
          <a:xfrm>
            <a:off x="3643313" y="1928813"/>
            <a:ext cx="1071562" cy="914400"/>
          </a:xfrm>
          <a:prstGeom prst="star32">
            <a:avLst>
              <a:gd name="adj" fmla="val 4572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rgbClr val="FFFF00"/>
                </a:solidFill>
              </a:rPr>
              <a:t>[</a:t>
            </a:r>
            <a:r>
              <a:rPr lang="en-US" sz="3200" b="1" dirty="0">
                <a:solidFill>
                  <a:srgbClr val="FFFF00"/>
                </a:solidFill>
                <a:latin typeface="Calibri"/>
              </a:rPr>
              <a:t>ǽ</a:t>
            </a:r>
            <a:r>
              <a:rPr lang="en-US" sz="3200" b="1" dirty="0">
                <a:solidFill>
                  <a:srgbClr val="FFFF00"/>
                </a:solidFill>
              </a:rPr>
              <a:t>]</a:t>
            </a:r>
            <a:endParaRPr lang="ru-RU" sz="3200" b="1" dirty="0">
              <a:solidFill>
                <a:srgbClr val="FFFF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143375" y="2071688"/>
            <a:ext cx="142875" cy="285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32-конечная звезда 12"/>
          <p:cNvSpPr/>
          <p:nvPr/>
        </p:nvSpPr>
        <p:spPr>
          <a:xfrm>
            <a:off x="6072188" y="1857375"/>
            <a:ext cx="1357312" cy="914400"/>
          </a:xfrm>
          <a:prstGeom prst="star32">
            <a:avLst>
              <a:gd name="adj" fmla="val 4572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rgbClr val="FFFF00"/>
                </a:solidFill>
              </a:rPr>
              <a:t>[</a:t>
            </a:r>
            <a:r>
              <a:rPr lang="en-US" sz="3200" b="1" dirty="0" err="1">
                <a:solidFill>
                  <a:srgbClr val="FFFF00"/>
                </a:solidFill>
              </a:rPr>
              <a:t>ei</a:t>
            </a:r>
            <a:r>
              <a:rPr lang="en-US" sz="3200" b="1" dirty="0">
                <a:solidFill>
                  <a:srgbClr val="FFFF00"/>
                </a:solidFill>
              </a:rPr>
              <a:t> ]</a:t>
            </a:r>
            <a:endParaRPr lang="ru-RU" sz="3200" b="1" dirty="0">
              <a:solidFill>
                <a:srgbClr val="FFFF00"/>
              </a:solidFill>
            </a:endParaRPr>
          </a:p>
        </p:txBody>
      </p:sp>
      <p:sp>
        <p:nvSpPr>
          <p:cNvPr id="14" name="32-конечная звезда 13"/>
          <p:cNvSpPr/>
          <p:nvPr/>
        </p:nvSpPr>
        <p:spPr>
          <a:xfrm>
            <a:off x="7500938" y="571500"/>
            <a:ext cx="1071562" cy="914400"/>
          </a:xfrm>
          <a:prstGeom prst="star32">
            <a:avLst>
              <a:gd name="adj" fmla="val 4572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rgbClr val="FFFF00"/>
                </a:solidFill>
              </a:rPr>
              <a:t>[h]</a:t>
            </a:r>
            <a:endParaRPr lang="ru-RU" sz="3200" b="1" dirty="0">
              <a:solidFill>
                <a:srgbClr val="FFFF00"/>
              </a:solidFill>
            </a:endParaRPr>
          </a:p>
        </p:txBody>
      </p:sp>
      <p:sp>
        <p:nvSpPr>
          <p:cNvPr id="11" name="Блок-схема: узел 10"/>
          <p:cNvSpPr/>
          <p:nvPr/>
        </p:nvSpPr>
        <p:spPr>
          <a:xfrm>
            <a:off x="6715125" y="2143125"/>
            <a:ext cx="214313" cy="142875"/>
          </a:xfrm>
          <a:prstGeom prst="flowChartConnector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32-конечная звезда 14"/>
          <p:cNvSpPr/>
          <p:nvPr/>
        </p:nvSpPr>
        <p:spPr>
          <a:xfrm>
            <a:off x="4429125" y="4071938"/>
            <a:ext cx="1071563" cy="914400"/>
          </a:xfrm>
          <a:prstGeom prst="star32">
            <a:avLst>
              <a:gd name="adj" fmla="val 4572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rgbClr val="FFFF00"/>
                </a:solidFill>
              </a:rPr>
              <a:t>[z]</a:t>
            </a:r>
            <a:endParaRPr lang="ru-RU" sz="3200" b="1" dirty="0">
              <a:solidFill>
                <a:srgbClr val="FFFF00"/>
              </a:solidFill>
            </a:endParaRPr>
          </a:p>
        </p:txBody>
      </p:sp>
      <p:sp>
        <p:nvSpPr>
          <p:cNvPr id="16" name="32-конечная звезда 15"/>
          <p:cNvSpPr/>
          <p:nvPr/>
        </p:nvSpPr>
        <p:spPr>
          <a:xfrm>
            <a:off x="8072438" y="4357688"/>
            <a:ext cx="1071562" cy="914400"/>
          </a:xfrm>
          <a:prstGeom prst="star32">
            <a:avLst>
              <a:gd name="adj" fmla="val 4572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rgbClr val="FFFF00"/>
                </a:solidFill>
              </a:rPr>
              <a:t>[s]</a:t>
            </a:r>
            <a:endParaRPr lang="ru-RU" sz="3200" b="1" dirty="0">
              <a:solidFill>
                <a:srgbClr val="FFFF00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071688" y="5929313"/>
            <a:ext cx="4857750" cy="50006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solidFill>
                  <a:schemeClr val="bg2"/>
                </a:solidFill>
              </a:rPr>
              <a:t>Динамическая пауза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2" grpId="0" animBg="1"/>
      <p:bldP spid="12" grpId="1" animBg="1"/>
      <p:bldP spid="12" grpId="2" animBg="1"/>
      <p:bldP spid="13" grpId="0" animBg="1"/>
      <p:bldP spid="13" grpId="1" animBg="1"/>
      <p:bldP spid="14" grpId="0" animBg="1"/>
      <p:bldP spid="14" grpId="1" animBg="1"/>
      <p:bldP spid="11" grpId="0" animBg="1"/>
      <p:bldP spid="15" grpId="0" animBg="1"/>
      <p:bldP spid="15" grpId="1" animBg="1"/>
      <p:bldP spid="16" grpId="0" animBg="1"/>
      <p:bldP spid="16" grpId="1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Блок-схема: знак завершения 16"/>
          <p:cNvSpPr/>
          <p:nvPr/>
        </p:nvSpPr>
        <p:spPr>
          <a:xfrm rot="21040549">
            <a:off x="3994150" y="1154113"/>
            <a:ext cx="2786063" cy="142875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Волна 8"/>
          <p:cNvSpPr/>
          <p:nvPr/>
        </p:nvSpPr>
        <p:spPr>
          <a:xfrm rot="1017743">
            <a:off x="3429000" y="4643438"/>
            <a:ext cx="1500188" cy="228600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Блок-схема: перфолента 13"/>
          <p:cNvSpPr/>
          <p:nvPr/>
        </p:nvSpPr>
        <p:spPr>
          <a:xfrm rot="1256352">
            <a:off x="3944938" y="2216150"/>
            <a:ext cx="2852737" cy="219075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Стрелка углом 11"/>
          <p:cNvSpPr/>
          <p:nvPr/>
        </p:nvSpPr>
        <p:spPr>
          <a:xfrm rot="10052733">
            <a:off x="6197600" y="3943350"/>
            <a:ext cx="1565275" cy="941388"/>
          </a:xfrm>
          <a:prstGeom prst="bentArrow">
            <a:avLst>
              <a:gd name="adj1" fmla="val 18987"/>
              <a:gd name="adj2" fmla="val 25000"/>
              <a:gd name="adj3" fmla="val 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Стрелка углом 9"/>
          <p:cNvSpPr/>
          <p:nvPr/>
        </p:nvSpPr>
        <p:spPr>
          <a:xfrm rot="10381964">
            <a:off x="1262063" y="5172075"/>
            <a:ext cx="1708150" cy="887413"/>
          </a:xfrm>
          <a:prstGeom prst="bentArrow">
            <a:avLst>
              <a:gd name="adj1" fmla="val 34331"/>
              <a:gd name="adj2" fmla="val 16823"/>
              <a:gd name="adj3" fmla="val 9204"/>
              <a:gd name="adj4" fmla="val 87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2" name="Рисунок 1" descr="Image3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8875" y="571500"/>
            <a:ext cx="1731963" cy="21383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 descr="Image6.bm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0263" y="4143375"/>
            <a:ext cx="1789112" cy="17557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 descr="городок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86512" y="53554"/>
            <a:ext cx="2285996" cy="17144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ПЕНЬ1.BMP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57883" y="2285992"/>
            <a:ext cx="2166933" cy="162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age10.bmp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14480" y="3429000"/>
            <a:ext cx="2038571" cy="1982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5-конечная звезда 6"/>
          <p:cNvSpPr/>
          <p:nvPr/>
        </p:nvSpPr>
        <p:spPr>
          <a:xfrm>
            <a:off x="714375" y="5429250"/>
            <a:ext cx="1143000" cy="92868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8" name="Улыбающееся лицо 17"/>
          <p:cNvSpPr/>
          <p:nvPr/>
        </p:nvSpPr>
        <p:spPr>
          <a:xfrm>
            <a:off x="6215063" y="4572000"/>
            <a:ext cx="428625" cy="428625"/>
          </a:xfrm>
          <a:prstGeom prst="smileyFace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18 0.00185 C 0.06424 -0.00416 0.10348 -0.00994 0.11945 -0.03793 C 0.13542 -0.06591 0.11997 -0.14477 0.12066 -0.16628 " pathEditMode="relative" rAng="0" ptsTypes="aaA">
                                      <p:cBhvr>
                                        <p:cTn id="9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" y="-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Скругленный прямоугольник 39"/>
          <p:cNvSpPr/>
          <p:nvPr/>
        </p:nvSpPr>
        <p:spPr>
          <a:xfrm>
            <a:off x="6929438" y="5572125"/>
            <a:ext cx="500062" cy="4286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6429375" y="5572125"/>
            <a:ext cx="500063" cy="4286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5929313" y="5572125"/>
            <a:ext cx="500062" cy="4286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5429250" y="5572125"/>
            <a:ext cx="500063" cy="4286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4929188" y="5572125"/>
            <a:ext cx="500062" cy="4286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4" name="Блок-схема: узел 3"/>
          <p:cNvSpPr/>
          <p:nvPr/>
        </p:nvSpPr>
        <p:spPr>
          <a:xfrm>
            <a:off x="285750" y="214313"/>
            <a:ext cx="642938" cy="64293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/>
              <a:t>K</a:t>
            </a:r>
            <a:endParaRPr lang="ru-RU" sz="3200" dirty="0"/>
          </a:p>
        </p:txBody>
      </p:sp>
      <p:sp>
        <p:nvSpPr>
          <p:cNvPr id="5" name="Блок-схема: узел 4"/>
          <p:cNvSpPr/>
          <p:nvPr/>
        </p:nvSpPr>
        <p:spPr>
          <a:xfrm>
            <a:off x="1000125" y="214313"/>
            <a:ext cx="642938" cy="64293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/>
              <a:t>H</a:t>
            </a:r>
            <a:endParaRPr lang="ru-RU" sz="3200" dirty="0"/>
          </a:p>
        </p:txBody>
      </p:sp>
      <p:sp>
        <p:nvSpPr>
          <p:cNvPr id="6" name="Блок-схема: узел 5"/>
          <p:cNvSpPr/>
          <p:nvPr/>
        </p:nvSpPr>
        <p:spPr>
          <a:xfrm>
            <a:off x="214313" y="1071563"/>
            <a:ext cx="642937" cy="64293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/>
              <a:t>G</a:t>
            </a:r>
            <a:endParaRPr lang="ru-RU" sz="3200" dirty="0"/>
          </a:p>
        </p:txBody>
      </p:sp>
      <p:sp>
        <p:nvSpPr>
          <p:cNvPr id="7" name="Блок-схема: узел 6"/>
          <p:cNvSpPr/>
          <p:nvPr/>
        </p:nvSpPr>
        <p:spPr>
          <a:xfrm>
            <a:off x="1214438" y="1071563"/>
            <a:ext cx="642937" cy="64293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/>
              <a:t>S</a:t>
            </a:r>
            <a:endParaRPr lang="ru-RU" sz="3200" dirty="0"/>
          </a:p>
        </p:txBody>
      </p:sp>
      <p:sp>
        <p:nvSpPr>
          <p:cNvPr id="8" name="Блок-схема: узел 7"/>
          <p:cNvSpPr/>
          <p:nvPr/>
        </p:nvSpPr>
        <p:spPr>
          <a:xfrm>
            <a:off x="142875" y="2000250"/>
            <a:ext cx="642938" cy="64293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/>
              <a:t>P</a:t>
            </a:r>
            <a:endParaRPr lang="ru-RU" sz="3200" dirty="0"/>
          </a:p>
        </p:txBody>
      </p:sp>
      <p:sp>
        <p:nvSpPr>
          <p:cNvPr id="9" name="Блок-схема: узел 8"/>
          <p:cNvSpPr/>
          <p:nvPr/>
        </p:nvSpPr>
        <p:spPr>
          <a:xfrm>
            <a:off x="857250" y="1928813"/>
            <a:ext cx="642938" cy="64293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/>
              <a:t>L</a:t>
            </a:r>
            <a:endParaRPr lang="ru-RU" sz="3200" dirty="0"/>
          </a:p>
        </p:txBody>
      </p:sp>
      <p:sp>
        <p:nvSpPr>
          <p:cNvPr id="10" name="Блок-схема: узел 9"/>
          <p:cNvSpPr/>
          <p:nvPr/>
        </p:nvSpPr>
        <p:spPr>
          <a:xfrm>
            <a:off x="1643063" y="1714500"/>
            <a:ext cx="642937" cy="64293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/>
              <a:t>E</a:t>
            </a:r>
            <a:endParaRPr lang="ru-RU" sz="3200" dirty="0"/>
          </a:p>
        </p:txBody>
      </p:sp>
      <p:sp>
        <p:nvSpPr>
          <p:cNvPr id="11" name="Блок-схема: узел 10"/>
          <p:cNvSpPr/>
          <p:nvPr/>
        </p:nvSpPr>
        <p:spPr>
          <a:xfrm>
            <a:off x="214313" y="2786063"/>
            <a:ext cx="642937" cy="64293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/>
              <a:t>A</a:t>
            </a:r>
            <a:endParaRPr lang="ru-RU" sz="3600" dirty="0"/>
          </a:p>
        </p:txBody>
      </p:sp>
      <p:sp>
        <p:nvSpPr>
          <p:cNvPr id="12" name="Блок-схема: узел 11"/>
          <p:cNvSpPr/>
          <p:nvPr/>
        </p:nvSpPr>
        <p:spPr>
          <a:xfrm>
            <a:off x="928688" y="2643188"/>
            <a:ext cx="642937" cy="64293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/>
              <a:t>J</a:t>
            </a:r>
            <a:endParaRPr lang="ru-RU" sz="3200" dirty="0"/>
          </a:p>
        </p:txBody>
      </p:sp>
      <p:sp>
        <p:nvSpPr>
          <p:cNvPr id="13" name="Блок-схема: узел 12"/>
          <p:cNvSpPr/>
          <p:nvPr/>
        </p:nvSpPr>
        <p:spPr>
          <a:xfrm>
            <a:off x="1785938" y="2571750"/>
            <a:ext cx="642937" cy="64293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/>
              <a:t>O</a:t>
            </a:r>
            <a:endParaRPr lang="ru-RU" sz="3200" dirty="0"/>
          </a:p>
        </p:txBody>
      </p:sp>
      <p:sp>
        <p:nvSpPr>
          <p:cNvPr id="15" name="Блок-схема: узел 14"/>
          <p:cNvSpPr/>
          <p:nvPr/>
        </p:nvSpPr>
        <p:spPr>
          <a:xfrm>
            <a:off x="214313" y="3643313"/>
            <a:ext cx="642937" cy="64293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/>
              <a:t>V</a:t>
            </a:r>
            <a:endParaRPr lang="ru-RU" sz="3200" dirty="0"/>
          </a:p>
        </p:txBody>
      </p:sp>
      <p:sp>
        <p:nvSpPr>
          <p:cNvPr id="16" name="Блок-схема: узел 15"/>
          <p:cNvSpPr/>
          <p:nvPr/>
        </p:nvSpPr>
        <p:spPr>
          <a:xfrm>
            <a:off x="1071563" y="3571875"/>
            <a:ext cx="642937" cy="64293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/>
              <a:t>Q</a:t>
            </a:r>
            <a:endParaRPr lang="ru-RU" sz="3200" dirty="0"/>
          </a:p>
        </p:txBody>
      </p:sp>
      <p:sp>
        <p:nvSpPr>
          <p:cNvPr id="17" name="Блок-схема: узел 16"/>
          <p:cNvSpPr/>
          <p:nvPr/>
        </p:nvSpPr>
        <p:spPr>
          <a:xfrm>
            <a:off x="2000250" y="3286125"/>
            <a:ext cx="642938" cy="64293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/>
              <a:t>R</a:t>
            </a:r>
            <a:endParaRPr lang="ru-RU" sz="3200" dirty="0"/>
          </a:p>
        </p:txBody>
      </p:sp>
      <p:sp>
        <p:nvSpPr>
          <p:cNvPr id="18" name="Блок-схема: узел 17"/>
          <p:cNvSpPr/>
          <p:nvPr/>
        </p:nvSpPr>
        <p:spPr>
          <a:xfrm>
            <a:off x="285750" y="4643438"/>
            <a:ext cx="642938" cy="64293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/>
              <a:t>F</a:t>
            </a:r>
            <a:endParaRPr lang="ru-RU" sz="3200" dirty="0"/>
          </a:p>
        </p:txBody>
      </p:sp>
      <p:sp>
        <p:nvSpPr>
          <p:cNvPr id="19" name="Блок-схема: узел 18"/>
          <p:cNvSpPr/>
          <p:nvPr/>
        </p:nvSpPr>
        <p:spPr>
          <a:xfrm>
            <a:off x="1143000" y="4429125"/>
            <a:ext cx="642938" cy="64293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/>
              <a:t>U</a:t>
            </a:r>
            <a:endParaRPr lang="ru-RU" sz="3200" dirty="0"/>
          </a:p>
        </p:txBody>
      </p:sp>
      <p:sp>
        <p:nvSpPr>
          <p:cNvPr id="20" name="Блок-схема: узел 19"/>
          <p:cNvSpPr/>
          <p:nvPr/>
        </p:nvSpPr>
        <p:spPr>
          <a:xfrm>
            <a:off x="1928813" y="4214813"/>
            <a:ext cx="642937" cy="64293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/>
              <a:t>D</a:t>
            </a:r>
            <a:endParaRPr lang="ru-RU" sz="3200" dirty="0"/>
          </a:p>
        </p:txBody>
      </p:sp>
      <p:sp>
        <p:nvSpPr>
          <p:cNvPr id="21" name="Блок-схема: узел 20"/>
          <p:cNvSpPr/>
          <p:nvPr/>
        </p:nvSpPr>
        <p:spPr>
          <a:xfrm>
            <a:off x="2500313" y="3857625"/>
            <a:ext cx="642937" cy="64293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/>
              <a:t>Z</a:t>
            </a:r>
            <a:endParaRPr lang="ru-RU" sz="3200" dirty="0"/>
          </a:p>
        </p:txBody>
      </p:sp>
      <p:sp>
        <p:nvSpPr>
          <p:cNvPr id="22" name="Блок-схема: узел 21"/>
          <p:cNvSpPr/>
          <p:nvPr/>
        </p:nvSpPr>
        <p:spPr>
          <a:xfrm>
            <a:off x="214313" y="5500688"/>
            <a:ext cx="642937" cy="64293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/>
              <a:t>M</a:t>
            </a:r>
            <a:endParaRPr lang="ru-RU" sz="3200" dirty="0"/>
          </a:p>
        </p:txBody>
      </p:sp>
      <p:sp>
        <p:nvSpPr>
          <p:cNvPr id="23" name="Блок-схема: узел 22"/>
          <p:cNvSpPr/>
          <p:nvPr/>
        </p:nvSpPr>
        <p:spPr>
          <a:xfrm>
            <a:off x="1928813" y="5143500"/>
            <a:ext cx="642937" cy="64293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/>
              <a:t>I</a:t>
            </a:r>
            <a:endParaRPr lang="ru-RU" sz="3200" dirty="0"/>
          </a:p>
        </p:txBody>
      </p:sp>
      <p:sp>
        <p:nvSpPr>
          <p:cNvPr id="24" name="Блок-схема: узел 23"/>
          <p:cNvSpPr/>
          <p:nvPr/>
        </p:nvSpPr>
        <p:spPr>
          <a:xfrm>
            <a:off x="2571750" y="5715000"/>
            <a:ext cx="642938" cy="64293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/>
              <a:t>Y</a:t>
            </a:r>
            <a:endParaRPr lang="ru-RU" sz="3200" dirty="0"/>
          </a:p>
        </p:txBody>
      </p:sp>
      <p:sp>
        <p:nvSpPr>
          <p:cNvPr id="25" name="Блок-схема: узел 24"/>
          <p:cNvSpPr/>
          <p:nvPr/>
        </p:nvSpPr>
        <p:spPr>
          <a:xfrm>
            <a:off x="1071563" y="5286375"/>
            <a:ext cx="642937" cy="64293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/>
              <a:t>B</a:t>
            </a:r>
            <a:endParaRPr lang="ru-RU" sz="3600" dirty="0"/>
          </a:p>
        </p:txBody>
      </p:sp>
      <p:sp>
        <p:nvSpPr>
          <p:cNvPr id="26" name="Блок-схема: узел 25"/>
          <p:cNvSpPr/>
          <p:nvPr/>
        </p:nvSpPr>
        <p:spPr>
          <a:xfrm>
            <a:off x="3357563" y="5143500"/>
            <a:ext cx="642937" cy="64293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/>
              <a:t>C</a:t>
            </a:r>
            <a:endParaRPr lang="ru-RU" sz="3200" dirty="0"/>
          </a:p>
        </p:txBody>
      </p:sp>
      <p:sp>
        <p:nvSpPr>
          <p:cNvPr id="27" name="Блок-схема: узел 26"/>
          <p:cNvSpPr/>
          <p:nvPr/>
        </p:nvSpPr>
        <p:spPr>
          <a:xfrm>
            <a:off x="2714625" y="4786313"/>
            <a:ext cx="642938" cy="64293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/>
              <a:t>N</a:t>
            </a:r>
            <a:endParaRPr lang="ru-RU" sz="3200" dirty="0"/>
          </a:p>
        </p:txBody>
      </p:sp>
      <p:sp>
        <p:nvSpPr>
          <p:cNvPr id="28" name="Блок-схема: узел 27"/>
          <p:cNvSpPr/>
          <p:nvPr/>
        </p:nvSpPr>
        <p:spPr>
          <a:xfrm>
            <a:off x="3500438" y="6000750"/>
            <a:ext cx="642937" cy="64293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/>
              <a:t>W</a:t>
            </a:r>
            <a:endParaRPr lang="ru-RU" sz="3200" dirty="0"/>
          </a:p>
        </p:txBody>
      </p:sp>
      <p:sp>
        <p:nvSpPr>
          <p:cNvPr id="29" name="Блок-схема: узел 28"/>
          <p:cNvSpPr/>
          <p:nvPr/>
        </p:nvSpPr>
        <p:spPr>
          <a:xfrm>
            <a:off x="1785938" y="5929313"/>
            <a:ext cx="642937" cy="64293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/>
              <a:t>X</a:t>
            </a:r>
            <a:endParaRPr lang="ru-RU" sz="3200" dirty="0"/>
          </a:p>
        </p:txBody>
      </p:sp>
      <p:sp>
        <p:nvSpPr>
          <p:cNvPr id="30" name="Блок-схема: узел 29"/>
          <p:cNvSpPr/>
          <p:nvPr/>
        </p:nvSpPr>
        <p:spPr>
          <a:xfrm>
            <a:off x="857250" y="6000750"/>
            <a:ext cx="642938" cy="64293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/>
              <a:t>T</a:t>
            </a:r>
            <a:endParaRPr lang="ru-RU" sz="3200" dirty="0"/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4929188" y="5572125"/>
            <a:ext cx="500062" cy="4286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FFFF00"/>
                </a:solidFill>
              </a:rPr>
              <a:t>T</a:t>
            </a:r>
            <a:endParaRPr lang="ru-RU" sz="2800" b="1" dirty="0">
              <a:solidFill>
                <a:srgbClr val="FFFF00"/>
              </a:solidFill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5429250" y="5572125"/>
            <a:ext cx="500063" cy="4286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FFFF00"/>
                </a:solidFill>
              </a:rPr>
              <a:t>I</a:t>
            </a:r>
            <a:endParaRPr lang="ru-RU" sz="2800" b="1" dirty="0">
              <a:solidFill>
                <a:srgbClr val="FFFF00"/>
              </a:solidFill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5929313" y="5572125"/>
            <a:ext cx="500062" cy="4286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FFFF00"/>
                </a:solidFill>
              </a:rPr>
              <a:t>G</a:t>
            </a:r>
            <a:endParaRPr lang="ru-RU" sz="2800" b="1" dirty="0">
              <a:solidFill>
                <a:srgbClr val="FFFF00"/>
              </a:solidFill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6429375" y="5572125"/>
            <a:ext cx="500063" cy="4286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FF0000"/>
                </a:solidFill>
              </a:rPr>
              <a:t>E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6929438" y="5572125"/>
            <a:ext cx="500062" cy="4286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FF0000"/>
                </a:solidFill>
              </a:rPr>
              <a:t>R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36" name="Рисунок 35" descr="Image4.bmp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5" y="2928938"/>
            <a:ext cx="2286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Блок-схема: узел 41"/>
          <p:cNvSpPr/>
          <p:nvPr/>
        </p:nvSpPr>
        <p:spPr>
          <a:xfrm>
            <a:off x="857250" y="6000750"/>
            <a:ext cx="642938" cy="64293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dirty="0"/>
          </a:p>
        </p:txBody>
      </p:sp>
      <p:sp>
        <p:nvSpPr>
          <p:cNvPr id="43" name="Блок-схема: узел 42"/>
          <p:cNvSpPr/>
          <p:nvPr/>
        </p:nvSpPr>
        <p:spPr>
          <a:xfrm>
            <a:off x="1928813" y="5143500"/>
            <a:ext cx="642937" cy="64293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dirty="0"/>
          </a:p>
        </p:txBody>
      </p:sp>
      <p:sp>
        <p:nvSpPr>
          <p:cNvPr id="44" name="Блок-схема: узел 43"/>
          <p:cNvSpPr/>
          <p:nvPr/>
        </p:nvSpPr>
        <p:spPr>
          <a:xfrm>
            <a:off x="2000250" y="3286125"/>
            <a:ext cx="642938" cy="64293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dirty="0"/>
          </a:p>
        </p:txBody>
      </p:sp>
      <p:sp>
        <p:nvSpPr>
          <p:cNvPr id="45" name="Блок-схема: узел 44"/>
          <p:cNvSpPr/>
          <p:nvPr/>
        </p:nvSpPr>
        <p:spPr>
          <a:xfrm>
            <a:off x="1643063" y="1714500"/>
            <a:ext cx="642937" cy="64293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dirty="0"/>
          </a:p>
        </p:txBody>
      </p:sp>
      <p:sp>
        <p:nvSpPr>
          <p:cNvPr id="46" name="Блок-схема: узел 45"/>
          <p:cNvSpPr/>
          <p:nvPr/>
        </p:nvSpPr>
        <p:spPr>
          <a:xfrm>
            <a:off x="214313" y="1071563"/>
            <a:ext cx="642937" cy="64293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dirty="0"/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6429375" y="5572125"/>
            <a:ext cx="500063" cy="4286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FFFF00"/>
                </a:solidFill>
              </a:rPr>
              <a:t>E</a:t>
            </a:r>
            <a:endParaRPr lang="ru-RU" sz="2800" b="1" dirty="0">
              <a:solidFill>
                <a:srgbClr val="FFFF00"/>
              </a:solidFill>
            </a:endParaRP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6929438" y="5572125"/>
            <a:ext cx="500062" cy="4286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FFFF00"/>
                </a:solidFill>
              </a:rPr>
              <a:t>R</a:t>
            </a:r>
            <a:endParaRPr lang="ru-RU" sz="28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39" grpId="0" animBg="1"/>
      <p:bldP spid="38" grpId="0" animBg="1"/>
      <p:bldP spid="37" grpId="0" animBg="1"/>
      <p:bldP spid="41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Блок-схема: узел 51"/>
          <p:cNvSpPr/>
          <p:nvPr/>
        </p:nvSpPr>
        <p:spPr>
          <a:xfrm>
            <a:off x="285750" y="4643438"/>
            <a:ext cx="642938" cy="64293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dirty="0"/>
          </a:p>
        </p:txBody>
      </p:sp>
      <p:sp>
        <p:nvSpPr>
          <p:cNvPr id="4" name="Блок-схема: узел 3"/>
          <p:cNvSpPr/>
          <p:nvPr/>
        </p:nvSpPr>
        <p:spPr>
          <a:xfrm>
            <a:off x="285750" y="214313"/>
            <a:ext cx="642938" cy="64293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/>
              <a:t>K</a:t>
            </a:r>
            <a:endParaRPr lang="ru-RU" sz="3200" dirty="0"/>
          </a:p>
        </p:txBody>
      </p:sp>
      <p:sp>
        <p:nvSpPr>
          <p:cNvPr id="5" name="Блок-схема: узел 4"/>
          <p:cNvSpPr/>
          <p:nvPr/>
        </p:nvSpPr>
        <p:spPr>
          <a:xfrm>
            <a:off x="214313" y="1071563"/>
            <a:ext cx="642937" cy="64293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/>
              <a:t>G</a:t>
            </a:r>
            <a:endParaRPr lang="ru-RU" sz="3200" dirty="0"/>
          </a:p>
        </p:txBody>
      </p:sp>
      <p:sp>
        <p:nvSpPr>
          <p:cNvPr id="6" name="Блок-схема: узел 5"/>
          <p:cNvSpPr/>
          <p:nvPr/>
        </p:nvSpPr>
        <p:spPr>
          <a:xfrm>
            <a:off x="1928813" y="5143500"/>
            <a:ext cx="642937" cy="64293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/>
              <a:t>I</a:t>
            </a:r>
            <a:endParaRPr lang="ru-RU" sz="3200" dirty="0"/>
          </a:p>
        </p:txBody>
      </p:sp>
      <p:sp>
        <p:nvSpPr>
          <p:cNvPr id="7" name="Блок-схема: узел 6"/>
          <p:cNvSpPr/>
          <p:nvPr/>
        </p:nvSpPr>
        <p:spPr>
          <a:xfrm>
            <a:off x="1000125" y="214313"/>
            <a:ext cx="642938" cy="64293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/>
              <a:t>H</a:t>
            </a:r>
            <a:endParaRPr lang="ru-RU" sz="3200" dirty="0"/>
          </a:p>
        </p:txBody>
      </p:sp>
      <p:sp>
        <p:nvSpPr>
          <p:cNvPr id="8" name="Блок-схема: узел 7"/>
          <p:cNvSpPr/>
          <p:nvPr/>
        </p:nvSpPr>
        <p:spPr>
          <a:xfrm>
            <a:off x="928688" y="2643188"/>
            <a:ext cx="642937" cy="64293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/>
              <a:t>J</a:t>
            </a:r>
            <a:endParaRPr lang="ru-RU" sz="3200" dirty="0"/>
          </a:p>
        </p:txBody>
      </p:sp>
      <p:sp>
        <p:nvSpPr>
          <p:cNvPr id="9" name="Блок-схема: узел 8"/>
          <p:cNvSpPr/>
          <p:nvPr/>
        </p:nvSpPr>
        <p:spPr>
          <a:xfrm>
            <a:off x="285750" y="4643438"/>
            <a:ext cx="642938" cy="64293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/>
              <a:t>F</a:t>
            </a:r>
            <a:endParaRPr lang="ru-RU" sz="3200" dirty="0"/>
          </a:p>
        </p:txBody>
      </p:sp>
      <p:sp>
        <p:nvSpPr>
          <p:cNvPr id="10" name="Блок-схема: узел 9"/>
          <p:cNvSpPr/>
          <p:nvPr/>
        </p:nvSpPr>
        <p:spPr>
          <a:xfrm>
            <a:off x="1643063" y="1714500"/>
            <a:ext cx="642937" cy="64293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/>
              <a:t>E</a:t>
            </a:r>
            <a:endParaRPr lang="ru-RU" sz="3200" dirty="0"/>
          </a:p>
        </p:txBody>
      </p:sp>
      <p:sp>
        <p:nvSpPr>
          <p:cNvPr id="11" name="Блок-схема: узел 10"/>
          <p:cNvSpPr/>
          <p:nvPr/>
        </p:nvSpPr>
        <p:spPr>
          <a:xfrm>
            <a:off x="1928813" y="4214813"/>
            <a:ext cx="642937" cy="64293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/>
              <a:t>D</a:t>
            </a:r>
            <a:endParaRPr lang="ru-RU" sz="3200" dirty="0"/>
          </a:p>
        </p:txBody>
      </p:sp>
      <p:sp>
        <p:nvSpPr>
          <p:cNvPr id="12" name="Блок-схема: узел 11"/>
          <p:cNvSpPr/>
          <p:nvPr/>
        </p:nvSpPr>
        <p:spPr>
          <a:xfrm>
            <a:off x="1785938" y="2571750"/>
            <a:ext cx="642937" cy="64293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/>
              <a:t>O</a:t>
            </a:r>
            <a:endParaRPr lang="ru-RU" sz="3200" dirty="0"/>
          </a:p>
        </p:txBody>
      </p:sp>
      <p:sp>
        <p:nvSpPr>
          <p:cNvPr id="13" name="Блок-схема: узел 12"/>
          <p:cNvSpPr/>
          <p:nvPr/>
        </p:nvSpPr>
        <p:spPr>
          <a:xfrm>
            <a:off x="1071563" y="5286375"/>
            <a:ext cx="642937" cy="64293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/>
              <a:t>B</a:t>
            </a:r>
            <a:endParaRPr lang="ru-RU" sz="3600" dirty="0"/>
          </a:p>
        </p:txBody>
      </p:sp>
      <p:sp>
        <p:nvSpPr>
          <p:cNvPr id="14" name="Блок-схема: узел 13"/>
          <p:cNvSpPr/>
          <p:nvPr/>
        </p:nvSpPr>
        <p:spPr>
          <a:xfrm>
            <a:off x="214313" y="2786063"/>
            <a:ext cx="642937" cy="64293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/>
              <a:t>A</a:t>
            </a:r>
            <a:endParaRPr lang="ru-RU" sz="3600" dirty="0"/>
          </a:p>
        </p:txBody>
      </p:sp>
      <p:sp>
        <p:nvSpPr>
          <p:cNvPr id="15" name="Блок-схема: узел 14"/>
          <p:cNvSpPr/>
          <p:nvPr/>
        </p:nvSpPr>
        <p:spPr>
          <a:xfrm>
            <a:off x="2714625" y="4786313"/>
            <a:ext cx="642938" cy="64293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/>
              <a:t>N</a:t>
            </a:r>
            <a:endParaRPr lang="ru-RU" sz="3200" dirty="0"/>
          </a:p>
        </p:txBody>
      </p:sp>
      <p:sp>
        <p:nvSpPr>
          <p:cNvPr id="16" name="Блок-схема: узел 15"/>
          <p:cNvSpPr/>
          <p:nvPr/>
        </p:nvSpPr>
        <p:spPr>
          <a:xfrm>
            <a:off x="285750" y="5572125"/>
            <a:ext cx="642938" cy="64293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/>
              <a:t>M</a:t>
            </a:r>
            <a:endParaRPr lang="ru-RU" sz="3200" dirty="0"/>
          </a:p>
        </p:txBody>
      </p:sp>
      <p:sp>
        <p:nvSpPr>
          <p:cNvPr id="17" name="Блок-схема: узел 16"/>
          <p:cNvSpPr/>
          <p:nvPr/>
        </p:nvSpPr>
        <p:spPr>
          <a:xfrm>
            <a:off x="857250" y="1928813"/>
            <a:ext cx="642938" cy="64293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/>
              <a:t>L</a:t>
            </a:r>
            <a:endParaRPr lang="ru-RU" sz="3200" dirty="0"/>
          </a:p>
        </p:txBody>
      </p:sp>
      <p:sp>
        <p:nvSpPr>
          <p:cNvPr id="18" name="Блок-схема: узел 17"/>
          <p:cNvSpPr/>
          <p:nvPr/>
        </p:nvSpPr>
        <p:spPr>
          <a:xfrm>
            <a:off x="3357563" y="5143500"/>
            <a:ext cx="642937" cy="64293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/>
              <a:t>C</a:t>
            </a:r>
            <a:endParaRPr lang="ru-RU" sz="3200" dirty="0"/>
          </a:p>
        </p:txBody>
      </p:sp>
      <p:sp>
        <p:nvSpPr>
          <p:cNvPr id="19" name="Блок-схема: узел 18"/>
          <p:cNvSpPr/>
          <p:nvPr/>
        </p:nvSpPr>
        <p:spPr>
          <a:xfrm>
            <a:off x="3500438" y="6000750"/>
            <a:ext cx="642937" cy="64293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/>
              <a:t>W</a:t>
            </a:r>
            <a:endParaRPr lang="ru-RU" sz="3200" dirty="0"/>
          </a:p>
        </p:txBody>
      </p:sp>
      <p:sp>
        <p:nvSpPr>
          <p:cNvPr id="20" name="Блок-схема: узел 19"/>
          <p:cNvSpPr/>
          <p:nvPr/>
        </p:nvSpPr>
        <p:spPr>
          <a:xfrm>
            <a:off x="214313" y="3643313"/>
            <a:ext cx="642937" cy="64293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/>
              <a:t>V</a:t>
            </a:r>
            <a:endParaRPr lang="ru-RU" sz="3200" dirty="0"/>
          </a:p>
        </p:txBody>
      </p:sp>
      <p:sp>
        <p:nvSpPr>
          <p:cNvPr id="21" name="Блок-схема: узел 20"/>
          <p:cNvSpPr/>
          <p:nvPr/>
        </p:nvSpPr>
        <p:spPr>
          <a:xfrm>
            <a:off x="1143000" y="4429125"/>
            <a:ext cx="642938" cy="64293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/>
              <a:t>U</a:t>
            </a:r>
            <a:endParaRPr lang="ru-RU" sz="3200" dirty="0"/>
          </a:p>
        </p:txBody>
      </p:sp>
      <p:sp>
        <p:nvSpPr>
          <p:cNvPr id="22" name="Блок-схема: узел 21"/>
          <p:cNvSpPr/>
          <p:nvPr/>
        </p:nvSpPr>
        <p:spPr>
          <a:xfrm>
            <a:off x="857250" y="6000750"/>
            <a:ext cx="642938" cy="64293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/>
              <a:t>T</a:t>
            </a:r>
            <a:endParaRPr lang="ru-RU" sz="3200" dirty="0"/>
          </a:p>
        </p:txBody>
      </p:sp>
      <p:sp>
        <p:nvSpPr>
          <p:cNvPr id="23" name="Блок-схема: узел 22"/>
          <p:cNvSpPr/>
          <p:nvPr/>
        </p:nvSpPr>
        <p:spPr>
          <a:xfrm>
            <a:off x="1214438" y="1071563"/>
            <a:ext cx="642937" cy="64293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/>
              <a:t>S</a:t>
            </a:r>
            <a:endParaRPr lang="ru-RU" sz="3200" dirty="0"/>
          </a:p>
        </p:txBody>
      </p:sp>
      <p:sp>
        <p:nvSpPr>
          <p:cNvPr id="24" name="Блок-схема: узел 23"/>
          <p:cNvSpPr/>
          <p:nvPr/>
        </p:nvSpPr>
        <p:spPr>
          <a:xfrm>
            <a:off x="2000250" y="3286125"/>
            <a:ext cx="642938" cy="64293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/>
              <a:t>R</a:t>
            </a:r>
            <a:endParaRPr lang="ru-RU" sz="3200" dirty="0"/>
          </a:p>
        </p:txBody>
      </p:sp>
      <p:sp>
        <p:nvSpPr>
          <p:cNvPr id="25" name="Блок-схема: узел 24"/>
          <p:cNvSpPr/>
          <p:nvPr/>
        </p:nvSpPr>
        <p:spPr>
          <a:xfrm>
            <a:off x="1071563" y="3571875"/>
            <a:ext cx="642937" cy="64293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/>
              <a:t>Q</a:t>
            </a:r>
            <a:endParaRPr lang="ru-RU" sz="3200" dirty="0"/>
          </a:p>
        </p:txBody>
      </p:sp>
      <p:sp>
        <p:nvSpPr>
          <p:cNvPr id="26" name="Блок-схема: узел 25"/>
          <p:cNvSpPr/>
          <p:nvPr/>
        </p:nvSpPr>
        <p:spPr>
          <a:xfrm>
            <a:off x="142875" y="2000250"/>
            <a:ext cx="642938" cy="64293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/>
              <a:t>P</a:t>
            </a:r>
            <a:endParaRPr lang="ru-RU" sz="3200" dirty="0"/>
          </a:p>
        </p:txBody>
      </p:sp>
      <p:sp>
        <p:nvSpPr>
          <p:cNvPr id="27" name="Блок-схема: узел 26"/>
          <p:cNvSpPr/>
          <p:nvPr/>
        </p:nvSpPr>
        <p:spPr>
          <a:xfrm>
            <a:off x="2500313" y="3857625"/>
            <a:ext cx="642937" cy="64293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/>
              <a:t>Z</a:t>
            </a:r>
            <a:endParaRPr lang="ru-RU" sz="3200" dirty="0"/>
          </a:p>
        </p:txBody>
      </p:sp>
      <p:sp>
        <p:nvSpPr>
          <p:cNvPr id="28" name="Блок-схема: узел 27"/>
          <p:cNvSpPr/>
          <p:nvPr/>
        </p:nvSpPr>
        <p:spPr>
          <a:xfrm>
            <a:off x="2571750" y="5715000"/>
            <a:ext cx="642938" cy="64293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/>
              <a:t>Y</a:t>
            </a:r>
            <a:endParaRPr lang="ru-RU" sz="3200" dirty="0"/>
          </a:p>
        </p:txBody>
      </p:sp>
      <p:sp>
        <p:nvSpPr>
          <p:cNvPr id="29" name="Блок-схема: узел 28"/>
          <p:cNvSpPr/>
          <p:nvPr/>
        </p:nvSpPr>
        <p:spPr>
          <a:xfrm>
            <a:off x="1785938" y="5929313"/>
            <a:ext cx="642937" cy="64293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/>
              <a:t>X</a:t>
            </a:r>
            <a:endParaRPr lang="ru-RU" sz="3200" dirty="0"/>
          </a:p>
        </p:txBody>
      </p:sp>
      <p:pic>
        <p:nvPicPr>
          <p:cNvPr id="32" name="Рисунок 31" descr="Image4.bmp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3" y="1785938"/>
            <a:ext cx="2071687" cy="286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Прямоугольник 32"/>
          <p:cNvSpPr/>
          <p:nvPr/>
        </p:nvSpPr>
        <p:spPr>
          <a:xfrm>
            <a:off x="4786313" y="4714875"/>
            <a:ext cx="428625" cy="3571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5214938" y="4714875"/>
            <a:ext cx="428625" cy="3571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5643563" y="4714875"/>
            <a:ext cx="428625" cy="3571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4357688" y="4714875"/>
            <a:ext cx="428625" cy="3571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6929438" y="4714875"/>
            <a:ext cx="428625" cy="3571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6500813" y="4714875"/>
            <a:ext cx="428625" cy="3571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6072188" y="4714875"/>
            <a:ext cx="428625" cy="3571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0" name="Прямоугольник 39"/>
          <p:cNvSpPr/>
          <p:nvPr/>
        </p:nvSpPr>
        <p:spPr>
          <a:xfrm>
            <a:off x="4357688" y="4714875"/>
            <a:ext cx="428625" cy="3571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FFFF00"/>
                </a:solidFill>
              </a:rPr>
              <a:t>G</a:t>
            </a:r>
            <a:endParaRPr lang="ru-RU" sz="2800" b="1" dirty="0">
              <a:solidFill>
                <a:srgbClr val="FFFF00"/>
              </a:solidFill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4786313" y="4714875"/>
            <a:ext cx="428625" cy="3571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FFFF00"/>
                </a:solidFill>
              </a:rPr>
              <a:t>I</a:t>
            </a:r>
            <a:endParaRPr lang="ru-RU" sz="2800" b="1" dirty="0">
              <a:solidFill>
                <a:srgbClr val="FFFF00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5214938" y="4714875"/>
            <a:ext cx="428625" cy="3571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FFFF00"/>
                </a:solidFill>
              </a:rPr>
              <a:t>R</a:t>
            </a:r>
            <a:endParaRPr lang="ru-RU" sz="2800" b="1" dirty="0">
              <a:solidFill>
                <a:srgbClr val="FFFF00"/>
              </a:solidFill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5643563" y="4714875"/>
            <a:ext cx="428625" cy="3571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FFFF00"/>
                </a:solidFill>
              </a:rPr>
              <a:t>A</a:t>
            </a:r>
            <a:endParaRPr lang="ru-RU" sz="2800" b="1" dirty="0">
              <a:solidFill>
                <a:srgbClr val="FFFF00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6500813" y="4714875"/>
            <a:ext cx="428625" cy="3571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FFFF00"/>
                </a:solidFill>
              </a:rPr>
              <a:t>F</a:t>
            </a:r>
            <a:endParaRPr lang="ru-RU" sz="2800" b="1" dirty="0">
              <a:solidFill>
                <a:srgbClr val="FFFF00"/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6929438" y="4714875"/>
            <a:ext cx="428625" cy="3571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FFFF00"/>
                </a:solidFill>
              </a:rPr>
              <a:t>E</a:t>
            </a:r>
            <a:endParaRPr lang="ru-RU" sz="2800" b="1" dirty="0">
              <a:solidFill>
                <a:srgbClr val="FFFF00"/>
              </a:solidFill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6072188" y="4714875"/>
            <a:ext cx="428625" cy="3571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rgbClr val="FF0000"/>
                </a:solidFill>
              </a:rPr>
              <a:t>F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48" name="Блок-схема: узел 47"/>
          <p:cNvSpPr/>
          <p:nvPr/>
        </p:nvSpPr>
        <p:spPr>
          <a:xfrm>
            <a:off x="214313" y="1071563"/>
            <a:ext cx="642937" cy="64293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dirty="0"/>
          </a:p>
        </p:txBody>
      </p:sp>
      <p:sp>
        <p:nvSpPr>
          <p:cNvPr id="49" name="Блок-схема: узел 48"/>
          <p:cNvSpPr/>
          <p:nvPr/>
        </p:nvSpPr>
        <p:spPr>
          <a:xfrm>
            <a:off x="1928813" y="5143500"/>
            <a:ext cx="642937" cy="64293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dirty="0"/>
          </a:p>
        </p:txBody>
      </p:sp>
      <p:sp>
        <p:nvSpPr>
          <p:cNvPr id="51" name="Блок-схема: узел 50"/>
          <p:cNvSpPr/>
          <p:nvPr/>
        </p:nvSpPr>
        <p:spPr>
          <a:xfrm>
            <a:off x="1643063" y="1714500"/>
            <a:ext cx="642937" cy="64293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dirty="0"/>
          </a:p>
        </p:txBody>
      </p:sp>
      <p:sp>
        <p:nvSpPr>
          <p:cNvPr id="53" name="Блок-схема: узел 52"/>
          <p:cNvSpPr/>
          <p:nvPr/>
        </p:nvSpPr>
        <p:spPr>
          <a:xfrm>
            <a:off x="214313" y="2786063"/>
            <a:ext cx="642937" cy="64293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dirty="0"/>
          </a:p>
        </p:txBody>
      </p:sp>
      <p:sp>
        <p:nvSpPr>
          <p:cNvPr id="54" name="Блок-схема: узел 53"/>
          <p:cNvSpPr/>
          <p:nvPr/>
        </p:nvSpPr>
        <p:spPr>
          <a:xfrm>
            <a:off x="2000250" y="3286125"/>
            <a:ext cx="642938" cy="64293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dirty="0"/>
          </a:p>
        </p:txBody>
      </p:sp>
      <p:sp>
        <p:nvSpPr>
          <p:cNvPr id="56" name="Блок-схема: узел 55"/>
          <p:cNvSpPr/>
          <p:nvPr/>
        </p:nvSpPr>
        <p:spPr>
          <a:xfrm>
            <a:off x="285750" y="4643438"/>
            <a:ext cx="642938" cy="64293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dirty="0"/>
          </a:p>
        </p:txBody>
      </p:sp>
      <p:sp>
        <p:nvSpPr>
          <p:cNvPr id="50" name="Прямоугольник 49"/>
          <p:cNvSpPr/>
          <p:nvPr/>
        </p:nvSpPr>
        <p:spPr>
          <a:xfrm>
            <a:off x="6072188" y="4714875"/>
            <a:ext cx="428625" cy="3571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FFFF00"/>
                </a:solidFill>
              </a:rPr>
              <a:t>F</a:t>
            </a:r>
            <a:endParaRPr lang="ru-RU" sz="28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1" grpId="0" animBg="1"/>
      <p:bldP spid="53" grpId="0" animBg="1"/>
      <p:bldP spid="54" grpId="0" animBg="1"/>
      <p:bldP spid="56" grpId="0" animBg="1"/>
      <p:bldP spid="5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Скругленный прямоугольник 40"/>
          <p:cNvSpPr/>
          <p:nvPr/>
        </p:nvSpPr>
        <p:spPr>
          <a:xfrm>
            <a:off x="6215063" y="5357813"/>
            <a:ext cx="500062" cy="4286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5715000" y="5357813"/>
            <a:ext cx="500063" cy="4286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5214938" y="5357813"/>
            <a:ext cx="500062" cy="4286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" name="Блок-схема: узел 3"/>
          <p:cNvSpPr/>
          <p:nvPr/>
        </p:nvSpPr>
        <p:spPr>
          <a:xfrm>
            <a:off x="285750" y="214313"/>
            <a:ext cx="642938" cy="64293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/>
              <a:t>K</a:t>
            </a:r>
            <a:endParaRPr lang="ru-RU" sz="3200" dirty="0"/>
          </a:p>
        </p:txBody>
      </p:sp>
      <p:sp>
        <p:nvSpPr>
          <p:cNvPr id="5" name="Блок-схема: узел 4"/>
          <p:cNvSpPr/>
          <p:nvPr/>
        </p:nvSpPr>
        <p:spPr>
          <a:xfrm>
            <a:off x="1000125" y="214313"/>
            <a:ext cx="642938" cy="64293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/>
              <a:t>H</a:t>
            </a:r>
            <a:endParaRPr lang="ru-RU" sz="3200" dirty="0"/>
          </a:p>
        </p:txBody>
      </p:sp>
      <p:sp>
        <p:nvSpPr>
          <p:cNvPr id="6" name="Блок-схема: узел 5"/>
          <p:cNvSpPr/>
          <p:nvPr/>
        </p:nvSpPr>
        <p:spPr>
          <a:xfrm>
            <a:off x="214313" y="1071563"/>
            <a:ext cx="642937" cy="64293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/>
              <a:t>G</a:t>
            </a:r>
            <a:endParaRPr lang="ru-RU" sz="3200" dirty="0"/>
          </a:p>
        </p:txBody>
      </p:sp>
      <p:sp>
        <p:nvSpPr>
          <p:cNvPr id="7" name="Блок-схема: узел 6"/>
          <p:cNvSpPr/>
          <p:nvPr/>
        </p:nvSpPr>
        <p:spPr>
          <a:xfrm>
            <a:off x="1214438" y="1071563"/>
            <a:ext cx="642937" cy="64293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/>
              <a:t>S</a:t>
            </a:r>
            <a:endParaRPr lang="ru-RU" sz="3200" dirty="0"/>
          </a:p>
        </p:txBody>
      </p:sp>
      <p:sp>
        <p:nvSpPr>
          <p:cNvPr id="8" name="Блок-схема: узел 7"/>
          <p:cNvSpPr/>
          <p:nvPr/>
        </p:nvSpPr>
        <p:spPr>
          <a:xfrm>
            <a:off x="142875" y="2000250"/>
            <a:ext cx="642938" cy="64293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/>
              <a:t>P</a:t>
            </a:r>
            <a:endParaRPr lang="ru-RU" sz="3200" dirty="0"/>
          </a:p>
        </p:txBody>
      </p:sp>
      <p:sp>
        <p:nvSpPr>
          <p:cNvPr id="9" name="Блок-схема: узел 8"/>
          <p:cNvSpPr/>
          <p:nvPr/>
        </p:nvSpPr>
        <p:spPr>
          <a:xfrm>
            <a:off x="857250" y="1928813"/>
            <a:ext cx="642938" cy="64293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/>
              <a:t>L</a:t>
            </a:r>
            <a:endParaRPr lang="ru-RU" sz="3200" dirty="0"/>
          </a:p>
        </p:txBody>
      </p:sp>
      <p:sp>
        <p:nvSpPr>
          <p:cNvPr id="10" name="Блок-схема: узел 9"/>
          <p:cNvSpPr/>
          <p:nvPr/>
        </p:nvSpPr>
        <p:spPr>
          <a:xfrm>
            <a:off x="1643063" y="1714500"/>
            <a:ext cx="642937" cy="64293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/>
              <a:t>E</a:t>
            </a:r>
            <a:endParaRPr lang="ru-RU" sz="3200" dirty="0"/>
          </a:p>
        </p:txBody>
      </p:sp>
      <p:sp>
        <p:nvSpPr>
          <p:cNvPr id="11" name="Блок-схема: узел 10"/>
          <p:cNvSpPr/>
          <p:nvPr/>
        </p:nvSpPr>
        <p:spPr>
          <a:xfrm>
            <a:off x="214313" y="2786063"/>
            <a:ext cx="642937" cy="64293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/>
              <a:t>A</a:t>
            </a:r>
            <a:endParaRPr lang="ru-RU" sz="3600" dirty="0"/>
          </a:p>
        </p:txBody>
      </p:sp>
      <p:sp>
        <p:nvSpPr>
          <p:cNvPr id="12" name="Блок-схема: узел 11"/>
          <p:cNvSpPr/>
          <p:nvPr/>
        </p:nvSpPr>
        <p:spPr>
          <a:xfrm>
            <a:off x="928688" y="2643188"/>
            <a:ext cx="642937" cy="64293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/>
              <a:t>J</a:t>
            </a:r>
            <a:endParaRPr lang="ru-RU" sz="3200" dirty="0"/>
          </a:p>
        </p:txBody>
      </p:sp>
      <p:sp>
        <p:nvSpPr>
          <p:cNvPr id="13" name="Блок-схема: узел 12"/>
          <p:cNvSpPr/>
          <p:nvPr/>
        </p:nvSpPr>
        <p:spPr>
          <a:xfrm>
            <a:off x="1785938" y="2571750"/>
            <a:ext cx="642937" cy="64293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/>
              <a:t>O</a:t>
            </a:r>
            <a:endParaRPr lang="ru-RU" sz="3200" dirty="0"/>
          </a:p>
        </p:txBody>
      </p:sp>
      <p:sp>
        <p:nvSpPr>
          <p:cNvPr id="15" name="Блок-схема: узел 14"/>
          <p:cNvSpPr/>
          <p:nvPr/>
        </p:nvSpPr>
        <p:spPr>
          <a:xfrm>
            <a:off x="214313" y="3643313"/>
            <a:ext cx="642937" cy="64293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/>
              <a:t>V</a:t>
            </a:r>
            <a:endParaRPr lang="ru-RU" sz="3200" dirty="0"/>
          </a:p>
        </p:txBody>
      </p:sp>
      <p:sp>
        <p:nvSpPr>
          <p:cNvPr id="16" name="Блок-схема: узел 15"/>
          <p:cNvSpPr/>
          <p:nvPr/>
        </p:nvSpPr>
        <p:spPr>
          <a:xfrm>
            <a:off x="1071563" y="3571875"/>
            <a:ext cx="642937" cy="64293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/>
              <a:t>Q</a:t>
            </a:r>
            <a:endParaRPr lang="ru-RU" sz="3200" dirty="0"/>
          </a:p>
        </p:txBody>
      </p:sp>
      <p:sp>
        <p:nvSpPr>
          <p:cNvPr id="17" name="Блок-схема: узел 16"/>
          <p:cNvSpPr/>
          <p:nvPr/>
        </p:nvSpPr>
        <p:spPr>
          <a:xfrm>
            <a:off x="2000250" y="3286125"/>
            <a:ext cx="642938" cy="64293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/>
              <a:t>R</a:t>
            </a:r>
            <a:endParaRPr lang="ru-RU" sz="3200" dirty="0"/>
          </a:p>
        </p:txBody>
      </p:sp>
      <p:sp>
        <p:nvSpPr>
          <p:cNvPr id="18" name="Блок-схема: узел 17"/>
          <p:cNvSpPr/>
          <p:nvPr/>
        </p:nvSpPr>
        <p:spPr>
          <a:xfrm>
            <a:off x="285750" y="4643438"/>
            <a:ext cx="642938" cy="64293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/>
              <a:t>F</a:t>
            </a:r>
            <a:endParaRPr lang="ru-RU" sz="3200" dirty="0"/>
          </a:p>
        </p:txBody>
      </p:sp>
      <p:sp>
        <p:nvSpPr>
          <p:cNvPr id="19" name="Блок-схема: узел 18"/>
          <p:cNvSpPr/>
          <p:nvPr/>
        </p:nvSpPr>
        <p:spPr>
          <a:xfrm>
            <a:off x="1143000" y="4429125"/>
            <a:ext cx="642938" cy="64293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/>
              <a:t>U</a:t>
            </a:r>
            <a:endParaRPr lang="ru-RU" sz="3200" dirty="0"/>
          </a:p>
        </p:txBody>
      </p:sp>
      <p:sp>
        <p:nvSpPr>
          <p:cNvPr id="20" name="Блок-схема: узел 19"/>
          <p:cNvSpPr/>
          <p:nvPr/>
        </p:nvSpPr>
        <p:spPr>
          <a:xfrm>
            <a:off x="1928813" y="4214813"/>
            <a:ext cx="642937" cy="64293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/>
              <a:t>D</a:t>
            </a:r>
            <a:endParaRPr lang="ru-RU" sz="3200" dirty="0"/>
          </a:p>
        </p:txBody>
      </p:sp>
      <p:sp>
        <p:nvSpPr>
          <p:cNvPr id="21" name="Блок-схема: узел 20"/>
          <p:cNvSpPr/>
          <p:nvPr/>
        </p:nvSpPr>
        <p:spPr>
          <a:xfrm>
            <a:off x="2500313" y="3857625"/>
            <a:ext cx="642937" cy="64293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/>
              <a:t>Z</a:t>
            </a:r>
            <a:endParaRPr lang="ru-RU" sz="3200" dirty="0"/>
          </a:p>
        </p:txBody>
      </p:sp>
      <p:sp>
        <p:nvSpPr>
          <p:cNvPr id="22" name="Блок-схема: узел 21"/>
          <p:cNvSpPr/>
          <p:nvPr/>
        </p:nvSpPr>
        <p:spPr>
          <a:xfrm>
            <a:off x="285750" y="5572125"/>
            <a:ext cx="642938" cy="64293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/>
              <a:t>M</a:t>
            </a:r>
            <a:endParaRPr lang="ru-RU" sz="3200" dirty="0"/>
          </a:p>
        </p:txBody>
      </p:sp>
      <p:sp>
        <p:nvSpPr>
          <p:cNvPr id="23" name="Блок-схема: узел 22"/>
          <p:cNvSpPr/>
          <p:nvPr/>
        </p:nvSpPr>
        <p:spPr>
          <a:xfrm>
            <a:off x="1928813" y="5143500"/>
            <a:ext cx="642937" cy="64293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/>
              <a:t>I</a:t>
            </a:r>
            <a:endParaRPr lang="ru-RU" sz="3200" dirty="0"/>
          </a:p>
        </p:txBody>
      </p:sp>
      <p:sp>
        <p:nvSpPr>
          <p:cNvPr id="24" name="Блок-схема: узел 23"/>
          <p:cNvSpPr/>
          <p:nvPr/>
        </p:nvSpPr>
        <p:spPr>
          <a:xfrm>
            <a:off x="2571750" y="5715000"/>
            <a:ext cx="642938" cy="64293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/>
              <a:t>Y</a:t>
            </a:r>
            <a:endParaRPr lang="ru-RU" sz="3200" dirty="0"/>
          </a:p>
        </p:txBody>
      </p:sp>
      <p:sp>
        <p:nvSpPr>
          <p:cNvPr id="25" name="Блок-схема: узел 24"/>
          <p:cNvSpPr/>
          <p:nvPr/>
        </p:nvSpPr>
        <p:spPr>
          <a:xfrm>
            <a:off x="1071563" y="5286375"/>
            <a:ext cx="642937" cy="64293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/>
              <a:t>B</a:t>
            </a:r>
            <a:endParaRPr lang="ru-RU" sz="3600" dirty="0"/>
          </a:p>
        </p:txBody>
      </p:sp>
      <p:sp>
        <p:nvSpPr>
          <p:cNvPr id="26" name="Блок-схема: узел 25"/>
          <p:cNvSpPr/>
          <p:nvPr/>
        </p:nvSpPr>
        <p:spPr>
          <a:xfrm>
            <a:off x="3357563" y="5143500"/>
            <a:ext cx="642937" cy="64293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/>
              <a:t>C</a:t>
            </a:r>
            <a:endParaRPr lang="ru-RU" sz="3200" dirty="0"/>
          </a:p>
        </p:txBody>
      </p:sp>
      <p:sp>
        <p:nvSpPr>
          <p:cNvPr id="27" name="Блок-схема: узел 26"/>
          <p:cNvSpPr/>
          <p:nvPr/>
        </p:nvSpPr>
        <p:spPr>
          <a:xfrm>
            <a:off x="2714625" y="4786313"/>
            <a:ext cx="642938" cy="64293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/>
              <a:t>N</a:t>
            </a:r>
            <a:endParaRPr lang="ru-RU" sz="3200" dirty="0"/>
          </a:p>
        </p:txBody>
      </p:sp>
      <p:sp>
        <p:nvSpPr>
          <p:cNvPr id="28" name="Блок-схема: узел 27"/>
          <p:cNvSpPr/>
          <p:nvPr/>
        </p:nvSpPr>
        <p:spPr>
          <a:xfrm>
            <a:off x="3500438" y="6000750"/>
            <a:ext cx="642937" cy="64293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/>
              <a:t>W</a:t>
            </a:r>
            <a:endParaRPr lang="ru-RU" sz="3200" dirty="0"/>
          </a:p>
        </p:txBody>
      </p:sp>
      <p:sp>
        <p:nvSpPr>
          <p:cNvPr id="29" name="Блок-схема: узел 28"/>
          <p:cNvSpPr/>
          <p:nvPr/>
        </p:nvSpPr>
        <p:spPr>
          <a:xfrm>
            <a:off x="1785938" y="5929313"/>
            <a:ext cx="642937" cy="64293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/>
              <a:t>X</a:t>
            </a:r>
            <a:endParaRPr lang="ru-RU" sz="3200" dirty="0"/>
          </a:p>
        </p:txBody>
      </p:sp>
      <p:sp>
        <p:nvSpPr>
          <p:cNvPr id="30" name="Блок-схема: узел 29"/>
          <p:cNvSpPr/>
          <p:nvPr/>
        </p:nvSpPr>
        <p:spPr>
          <a:xfrm>
            <a:off x="857250" y="6000750"/>
            <a:ext cx="642938" cy="64293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/>
              <a:t>T</a:t>
            </a:r>
            <a:endParaRPr lang="ru-RU" sz="3200" dirty="0"/>
          </a:p>
        </p:txBody>
      </p:sp>
      <p:pic>
        <p:nvPicPr>
          <p:cNvPr id="31" name="Рисунок 30" descr="Image3.bmp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0" y="1785938"/>
            <a:ext cx="2992438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Скругленный прямоугольник 31"/>
          <p:cNvSpPr/>
          <p:nvPr/>
        </p:nvSpPr>
        <p:spPr>
          <a:xfrm>
            <a:off x="5214938" y="5357813"/>
            <a:ext cx="500062" cy="4286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FFFF00"/>
                </a:solidFill>
              </a:rPr>
              <a:t>F</a:t>
            </a:r>
            <a:endParaRPr lang="ru-RU" sz="2800" b="1" dirty="0">
              <a:solidFill>
                <a:srgbClr val="FFFF00"/>
              </a:solidFill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5715000" y="5357813"/>
            <a:ext cx="500063" cy="4286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FFFF00"/>
                </a:solidFill>
              </a:rPr>
              <a:t>O</a:t>
            </a:r>
            <a:endParaRPr lang="ru-RU" sz="2800" b="1" dirty="0">
              <a:solidFill>
                <a:srgbClr val="FFFF00"/>
              </a:solidFill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6215063" y="5357813"/>
            <a:ext cx="500062" cy="4286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FFFF00"/>
                </a:solidFill>
              </a:rPr>
              <a:t>X</a:t>
            </a:r>
            <a:endParaRPr lang="ru-RU" sz="2800" b="1" dirty="0">
              <a:solidFill>
                <a:srgbClr val="FFFF00"/>
              </a:solidFill>
            </a:endParaRPr>
          </a:p>
        </p:txBody>
      </p:sp>
      <p:sp>
        <p:nvSpPr>
          <p:cNvPr id="36" name="Блок-схема: узел 35"/>
          <p:cNvSpPr/>
          <p:nvPr/>
        </p:nvSpPr>
        <p:spPr>
          <a:xfrm>
            <a:off x="1785938" y="5929313"/>
            <a:ext cx="642937" cy="64293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dirty="0"/>
          </a:p>
        </p:txBody>
      </p:sp>
      <p:sp>
        <p:nvSpPr>
          <p:cNvPr id="37" name="Блок-схема: узел 36"/>
          <p:cNvSpPr/>
          <p:nvPr/>
        </p:nvSpPr>
        <p:spPr>
          <a:xfrm>
            <a:off x="1785938" y="2571750"/>
            <a:ext cx="642937" cy="64293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dirty="0"/>
          </a:p>
        </p:txBody>
      </p:sp>
      <p:sp>
        <p:nvSpPr>
          <p:cNvPr id="38" name="Блок-схема: узел 37"/>
          <p:cNvSpPr/>
          <p:nvPr/>
        </p:nvSpPr>
        <p:spPr>
          <a:xfrm>
            <a:off x="285750" y="4643438"/>
            <a:ext cx="642938" cy="64293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6" grpId="0" animBg="1"/>
      <p:bldP spid="37" grpId="0" animBg="1"/>
      <p:bldP spid="3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Блок-схема: узел 3"/>
          <p:cNvSpPr/>
          <p:nvPr/>
        </p:nvSpPr>
        <p:spPr>
          <a:xfrm>
            <a:off x="285750" y="214313"/>
            <a:ext cx="642938" cy="64293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/>
              <a:t>K</a:t>
            </a:r>
            <a:endParaRPr lang="ru-RU" sz="3200" dirty="0"/>
          </a:p>
        </p:txBody>
      </p:sp>
      <p:sp>
        <p:nvSpPr>
          <p:cNvPr id="5" name="Блок-схема: узел 4"/>
          <p:cNvSpPr/>
          <p:nvPr/>
        </p:nvSpPr>
        <p:spPr>
          <a:xfrm>
            <a:off x="1000125" y="214313"/>
            <a:ext cx="642938" cy="64293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/>
              <a:t>H</a:t>
            </a:r>
            <a:endParaRPr lang="ru-RU" sz="3200" dirty="0"/>
          </a:p>
        </p:txBody>
      </p:sp>
      <p:sp>
        <p:nvSpPr>
          <p:cNvPr id="6" name="Блок-схема: узел 5"/>
          <p:cNvSpPr/>
          <p:nvPr/>
        </p:nvSpPr>
        <p:spPr>
          <a:xfrm>
            <a:off x="214313" y="1071563"/>
            <a:ext cx="642937" cy="64293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/>
              <a:t>G</a:t>
            </a:r>
            <a:endParaRPr lang="ru-RU" sz="3200" dirty="0"/>
          </a:p>
        </p:txBody>
      </p:sp>
      <p:sp>
        <p:nvSpPr>
          <p:cNvPr id="7" name="Блок-схема: узел 6"/>
          <p:cNvSpPr/>
          <p:nvPr/>
        </p:nvSpPr>
        <p:spPr>
          <a:xfrm>
            <a:off x="1214438" y="1071563"/>
            <a:ext cx="642937" cy="64293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/>
              <a:t>S</a:t>
            </a:r>
            <a:endParaRPr lang="ru-RU" sz="3200" dirty="0"/>
          </a:p>
        </p:txBody>
      </p:sp>
      <p:sp>
        <p:nvSpPr>
          <p:cNvPr id="8" name="Блок-схема: узел 7"/>
          <p:cNvSpPr/>
          <p:nvPr/>
        </p:nvSpPr>
        <p:spPr>
          <a:xfrm>
            <a:off x="142875" y="2000250"/>
            <a:ext cx="642938" cy="64293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/>
              <a:t>P</a:t>
            </a:r>
            <a:endParaRPr lang="ru-RU" sz="3200" dirty="0"/>
          </a:p>
        </p:txBody>
      </p:sp>
      <p:sp>
        <p:nvSpPr>
          <p:cNvPr id="9" name="Блок-схема: узел 8"/>
          <p:cNvSpPr/>
          <p:nvPr/>
        </p:nvSpPr>
        <p:spPr>
          <a:xfrm>
            <a:off x="857250" y="1928813"/>
            <a:ext cx="642938" cy="64293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/>
              <a:t>L</a:t>
            </a:r>
            <a:endParaRPr lang="ru-RU" sz="3200" dirty="0"/>
          </a:p>
        </p:txBody>
      </p:sp>
      <p:sp>
        <p:nvSpPr>
          <p:cNvPr id="10" name="Блок-схема: узел 9"/>
          <p:cNvSpPr/>
          <p:nvPr/>
        </p:nvSpPr>
        <p:spPr>
          <a:xfrm>
            <a:off x="1643063" y="1714500"/>
            <a:ext cx="642937" cy="64293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/>
              <a:t>E</a:t>
            </a:r>
            <a:endParaRPr lang="ru-RU" sz="3200" dirty="0"/>
          </a:p>
        </p:txBody>
      </p:sp>
      <p:sp>
        <p:nvSpPr>
          <p:cNvPr id="11" name="Блок-схема: узел 10"/>
          <p:cNvSpPr/>
          <p:nvPr/>
        </p:nvSpPr>
        <p:spPr>
          <a:xfrm>
            <a:off x="214313" y="2786063"/>
            <a:ext cx="642937" cy="64293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/>
              <a:t>A</a:t>
            </a:r>
            <a:endParaRPr lang="ru-RU" sz="3600" dirty="0"/>
          </a:p>
        </p:txBody>
      </p:sp>
      <p:sp>
        <p:nvSpPr>
          <p:cNvPr id="12" name="Блок-схема: узел 11"/>
          <p:cNvSpPr/>
          <p:nvPr/>
        </p:nvSpPr>
        <p:spPr>
          <a:xfrm>
            <a:off x="928688" y="2643188"/>
            <a:ext cx="642937" cy="64293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/>
              <a:t>J</a:t>
            </a:r>
            <a:endParaRPr lang="ru-RU" sz="3200" dirty="0"/>
          </a:p>
        </p:txBody>
      </p:sp>
      <p:sp>
        <p:nvSpPr>
          <p:cNvPr id="13" name="Блок-схема: узел 12"/>
          <p:cNvSpPr/>
          <p:nvPr/>
        </p:nvSpPr>
        <p:spPr>
          <a:xfrm>
            <a:off x="1785938" y="2571750"/>
            <a:ext cx="642937" cy="64293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/>
              <a:t>O</a:t>
            </a:r>
            <a:endParaRPr lang="ru-RU" sz="3200" dirty="0"/>
          </a:p>
        </p:txBody>
      </p:sp>
      <p:sp>
        <p:nvSpPr>
          <p:cNvPr id="15" name="Блок-схема: узел 14"/>
          <p:cNvSpPr/>
          <p:nvPr/>
        </p:nvSpPr>
        <p:spPr>
          <a:xfrm>
            <a:off x="214313" y="3643313"/>
            <a:ext cx="642937" cy="64293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/>
              <a:t>V</a:t>
            </a:r>
            <a:endParaRPr lang="ru-RU" sz="3200" dirty="0"/>
          </a:p>
        </p:txBody>
      </p:sp>
      <p:sp>
        <p:nvSpPr>
          <p:cNvPr id="16" name="Блок-схема: узел 15"/>
          <p:cNvSpPr/>
          <p:nvPr/>
        </p:nvSpPr>
        <p:spPr>
          <a:xfrm>
            <a:off x="1071563" y="3571875"/>
            <a:ext cx="642937" cy="64293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/>
              <a:t>Q</a:t>
            </a:r>
            <a:endParaRPr lang="ru-RU" sz="3200" dirty="0"/>
          </a:p>
        </p:txBody>
      </p:sp>
      <p:sp>
        <p:nvSpPr>
          <p:cNvPr id="17" name="Блок-схема: узел 16"/>
          <p:cNvSpPr/>
          <p:nvPr/>
        </p:nvSpPr>
        <p:spPr>
          <a:xfrm>
            <a:off x="2000250" y="3286125"/>
            <a:ext cx="642938" cy="64293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/>
              <a:t>R</a:t>
            </a:r>
            <a:endParaRPr lang="ru-RU" sz="3200" dirty="0"/>
          </a:p>
        </p:txBody>
      </p:sp>
      <p:sp>
        <p:nvSpPr>
          <p:cNvPr id="18" name="Блок-схема: узел 17"/>
          <p:cNvSpPr/>
          <p:nvPr/>
        </p:nvSpPr>
        <p:spPr>
          <a:xfrm>
            <a:off x="285750" y="4643438"/>
            <a:ext cx="642938" cy="64293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/>
              <a:t>F</a:t>
            </a:r>
            <a:endParaRPr lang="ru-RU" sz="3200" dirty="0"/>
          </a:p>
        </p:txBody>
      </p:sp>
      <p:sp>
        <p:nvSpPr>
          <p:cNvPr id="19" name="Блок-схема: узел 18"/>
          <p:cNvSpPr/>
          <p:nvPr/>
        </p:nvSpPr>
        <p:spPr>
          <a:xfrm>
            <a:off x="1143000" y="4429125"/>
            <a:ext cx="642938" cy="64293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/>
              <a:t>U</a:t>
            </a:r>
            <a:endParaRPr lang="ru-RU" sz="3200" dirty="0"/>
          </a:p>
        </p:txBody>
      </p:sp>
      <p:sp>
        <p:nvSpPr>
          <p:cNvPr id="20" name="Блок-схема: узел 19"/>
          <p:cNvSpPr/>
          <p:nvPr/>
        </p:nvSpPr>
        <p:spPr>
          <a:xfrm>
            <a:off x="1928813" y="4214813"/>
            <a:ext cx="642937" cy="64293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/>
              <a:t>D</a:t>
            </a:r>
            <a:endParaRPr lang="ru-RU" sz="3200" dirty="0"/>
          </a:p>
        </p:txBody>
      </p:sp>
      <p:sp>
        <p:nvSpPr>
          <p:cNvPr id="21" name="Блок-схема: узел 20"/>
          <p:cNvSpPr/>
          <p:nvPr/>
        </p:nvSpPr>
        <p:spPr>
          <a:xfrm>
            <a:off x="2500313" y="3857625"/>
            <a:ext cx="642937" cy="64293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/>
              <a:t>Z</a:t>
            </a:r>
            <a:endParaRPr lang="ru-RU" sz="3200" dirty="0"/>
          </a:p>
        </p:txBody>
      </p:sp>
      <p:sp>
        <p:nvSpPr>
          <p:cNvPr id="22" name="Блок-схема: узел 21"/>
          <p:cNvSpPr/>
          <p:nvPr/>
        </p:nvSpPr>
        <p:spPr>
          <a:xfrm>
            <a:off x="285750" y="5572125"/>
            <a:ext cx="642938" cy="64293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/>
              <a:t>M</a:t>
            </a:r>
            <a:endParaRPr lang="ru-RU" sz="3200" dirty="0"/>
          </a:p>
        </p:txBody>
      </p:sp>
      <p:sp>
        <p:nvSpPr>
          <p:cNvPr id="23" name="Блок-схема: узел 22"/>
          <p:cNvSpPr/>
          <p:nvPr/>
        </p:nvSpPr>
        <p:spPr>
          <a:xfrm>
            <a:off x="1928813" y="5143500"/>
            <a:ext cx="642937" cy="64293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/>
              <a:t>I</a:t>
            </a:r>
            <a:endParaRPr lang="ru-RU" sz="3200" dirty="0"/>
          </a:p>
        </p:txBody>
      </p:sp>
      <p:sp>
        <p:nvSpPr>
          <p:cNvPr id="24" name="Блок-схема: узел 23"/>
          <p:cNvSpPr/>
          <p:nvPr/>
        </p:nvSpPr>
        <p:spPr>
          <a:xfrm>
            <a:off x="2571750" y="5715000"/>
            <a:ext cx="642938" cy="64293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/>
              <a:t>Y</a:t>
            </a:r>
            <a:endParaRPr lang="ru-RU" sz="3200" dirty="0"/>
          </a:p>
        </p:txBody>
      </p:sp>
      <p:sp>
        <p:nvSpPr>
          <p:cNvPr id="25" name="Блок-схема: узел 24"/>
          <p:cNvSpPr/>
          <p:nvPr/>
        </p:nvSpPr>
        <p:spPr>
          <a:xfrm>
            <a:off x="1071563" y="5286375"/>
            <a:ext cx="642937" cy="64293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/>
              <a:t>B</a:t>
            </a:r>
            <a:endParaRPr lang="ru-RU" sz="3600" dirty="0"/>
          </a:p>
        </p:txBody>
      </p:sp>
      <p:sp>
        <p:nvSpPr>
          <p:cNvPr id="26" name="Блок-схема: узел 25"/>
          <p:cNvSpPr/>
          <p:nvPr/>
        </p:nvSpPr>
        <p:spPr>
          <a:xfrm>
            <a:off x="3357563" y="5143500"/>
            <a:ext cx="642937" cy="64293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/>
              <a:t>C</a:t>
            </a:r>
            <a:endParaRPr lang="ru-RU" sz="3200" dirty="0"/>
          </a:p>
        </p:txBody>
      </p:sp>
      <p:sp>
        <p:nvSpPr>
          <p:cNvPr id="27" name="Блок-схема: узел 26"/>
          <p:cNvSpPr/>
          <p:nvPr/>
        </p:nvSpPr>
        <p:spPr>
          <a:xfrm>
            <a:off x="2714625" y="4786313"/>
            <a:ext cx="642938" cy="64293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/>
              <a:t>N</a:t>
            </a:r>
            <a:endParaRPr lang="ru-RU" sz="3200" dirty="0"/>
          </a:p>
        </p:txBody>
      </p:sp>
      <p:sp>
        <p:nvSpPr>
          <p:cNvPr id="28" name="Блок-схема: узел 27"/>
          <p:cNvSpPr/>
          <p:nvPr/>
        </p:nvSpPr>
        <p:spPr>
          <a:xfrm>
            <a:off x="3500438" y="6000750"/>
            <a:ext cx="642937" cy="64293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/>
              <a:t>W</a:t>
            </a:r>
            <a:endParaRPr lang="ru-RU" sz="3200" dirty="0"/>
          </a:p>
        </p:txBody>
      </p:sp>
      <p:sp>
        <p:nvSpPr>
          <p:cNvPr id="29" name="Блок-схема: узел 28"/>
          <p:cNvSpPr/>
          <p:nvPr/>
        </p:nvSpPr>
        <p:spPr>
          <a:xfrm>
            <a:off x="1785938" y="5929313"/>
            <a:ext cx="642937" cy="64293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/>
              <a:t>X</a:t>
            </a:r>
            <a:endParaRPr lang="ru-RU" sz="3200" dirty="0"/>
          </a:p>
        </p:txBody>
      </p:sp>
      <p:sp>
        <p:nvSpPr>
          <p:cNvPr id="30" name="Блок-схема: узел 29"/>
          <p:cNvSpPr/>
          <p:nvPr/>
        </p:nvSpPr>
        <p:spPr>
          <a:xfrm>
            <a:off x="857250" y="6000750"/>
            <a:ext cx="642938" cy="64293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/>
              <a:t>T</a:t>
            </a:r>
            <a:endParaRPr lang="ru-RU" sz="3200" dirty="0"/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5214938" y="5357813"/>
            <a:ext cx="500062" cy="4286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5715000" y="5357813"/>
            <a:ext cx="500063" cy="4286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6215063" y="5357813"/>
            <a:ext cx="500062" cy="4286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6715125" y="5357813"/>
            <a:ext cx="500063" cy="4286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5214938" y="5357813"/>
            <a:ext cx="500062" cy="4286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FFFF00"/>
                </a:solidFill>
              </a:rPr>
              <a:t>O</a:t>
            </a:r>
            <a:endParaRPr lang="ru-RU" sz="2800" b="1" dirty="0">
              <a:solidFill>
                <a:srgbClr val="FFFF00"/>
              </a:solidFill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5715000" y="5357813"/>
            <a:ext cx="500063" cy="4286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FFFF00"/>
                </a:solidFill>
              </a:rPr>
              <a:t>N</a:t>
            </a:r>
            <a:endParaRPr lang="ru-RU" sz="2800" b="1" dirty="0">
              <a:solidFill>
                <a:srgbClr val="FFFF00"/>
              </a:solidFill>
            </a:endParaRP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6215063" y="5357813"/>
            <a:ext cx="500062" cy="4286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FFFF00"/>
                </a:solidFill>
              </a:rPr>
              <a:t>K</a:t>
            </a:r>
            <a:endParaRPr lang="ru-RU" sz="2800" b="1" dirty="0">
              <a:solidFill>
                <a:srgbClr val="FFFF00"/>
              </a:solidFill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6715125" y="5357813"/>
            <a:ext cx="500063" cy="4286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FFFF00"/>
                </a:solidFill>
              </a:rPr>
              <a:t>E</a:t>
            </a:r>
            <a:endParaRPr lang="ru-RU" sz="2800" b="1" dirty="0">
              <a:solidFill>
                <a:srgbClr val="FFFF00"/>
              </a:solidFill>
            </a:endParaRPr>
          </a:p>
        </p:txBody>
      </p:sp>
      <p:pic>
        <p:nvPicPr>
          <p:cNvPr id="40" name="Рисунок 39" descr="Image3.bmp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0" y="2000250"/>
            <a:ext cx="2800350" cy="321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Скругленный прямоугольник 40"/>
          <p:cNvSpPr/>
          <p:nvPr/>
        </p:nvSpPr>
        <p:spPr>
          <a:xfrm>
            <a:off x="7215188" y="5357813"/>
            <a:ext cx="500062" cy="4286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7215188" y="5357813"/>
            <a:ext cx="500062" cy="4286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FFFF00"/>
                </a:solidFill>
              </a:rPr>
              <a:t>Y</a:t>
            </a:r>
            <a:endParaRPr lang="ru-RU" sz="2800" b="1" dirty="0">
              <a:solidFill>
                <a:srgbClr val="FFFF00"/>
              </a:solidFill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4714875" y="5357813"/>
            <a:ext cx="500063" cy="4286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4714875" y="5357813"/>
            <a:ext cx="500063" cy="4286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FFFF00"/>
                </a:solidFill>
              </a:rPr>
              <a:t>M</a:t>
            </a:r>
            <a:endParaRPr lang="ru-RU" sz="2800" b="1" dirty="0">
              <a:solidFill>
                <a:srgbClr val="FFFF00"/>
              </a:solidFill>
            </a:endParaRPr>
          </a:p>
        </p:txBody>
      </p:sp>
      <p:sp>
        <p:nvSpPr>
          <p:cNvPr id="45" name="Блок-схема: узел 44"/>
          <p:cNvSpPr/>
          <p:nvPr/>
        </p:nvSpPr>
        <p:spPr>
          <a:xfrm>
            <a:off x="1785938" y="2571750"/>
            <a:ext cx="642937" cy="64293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dirty="0"/>
          </a:p>
        </p:txBody>
      </p:sp>
      <p:sp>
        <p:nvSpPr>
          <p:cNvPr id="46" name="Блок-схема: узел 45"/>
          <p:cNvSpPr/>
          <p:nvPr/>
        </p:nvSpPr>
        <p:spPr>
          <a:xfrm>
            <a:off x="285750" y="5572125"/>
            <a:ext cx="642938" cy="64293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dirty="0"/>
          </a:p>
        </p:txBody>
      </p:sp>
      <p:sp>
        <p:nvSpPr>
          <p:cNvPr id="47" name="Блок-схема: узел 46"/>
          <p:cNvSpPr/>
          <p:nvPr/>
        </p:nvSpPr>
        <p:spPr>
          <a:xfrm>
            <a:off x="285750" y="214313"/>
            <a:ext cx="642938" cy="64293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dirty="0"/>
          </a:p>
        </p:txBody>
      </p:sp>
      <p:sp>
        <p:nvSpPr>
          <p:cNvPr id="48" name="Блок-схема: узел 47"/>
          <p:cNvSpPr/>
          <p:nvPr/>
        </p:nvSpPr>
        <p:spPr>
          <a:xfrm>
            <a:off x="2714625" y="4786313"/>
            <a:ext cx="642938" cy="64293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dirty="0"/>
          </a:p>
        </p:txBody>
      </p:sp>
      <p:sp>
        <p:nvSpPr>
          <p:cNvPr id="49" name="Блок-схема: узел 48"/>
          <p:cNvSpPr/>
          <p:nvPr/>
        </p:nvSpPr>
        <p:spPr>
          <a:xfrm>
            <a:off x="2571750" y="5715000"/>
            <a:ext cx="642938" cy="64293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dirty="0"/>
          </a:p>
        </p:txBody>
      </p:sp>
      <p:sp>
        <p:nvSpPr>
          <p:cNvPr id="50" name="Блок-схема: узел 49"/>
          <p:cNvSpPr/>
          <p:nvPr/>
        </p:nvSpPr>
        <p:spPr>
          <a:xfrm>
            <a:off x="1643063" y="1714500"/>
            <a:ext cx="642937" cy="64293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dirty="0"/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2071688" y="5929313"/>
            <a:ext cx="4857750" cy="50006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solidFill>
                  <a:schemeClr val="bg2"/>
                </a:solidFill>
              </a:rPr>
              <a:t>Динамическая пауза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39" grpId="0" animBg="1"/>
      <p:bldP spid="42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Блок-схема: знак завершения 16"/>
          <p:cNvSpPr/>
          <p:nvPr/>
        </p:nvSpPr>
        <p:spPr>
          <a:xfrm rot="21040549">
            <a:off x="3994150" y="1154113"/>
            <a:ext cx="2786063" cy="142875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Волна 8"/>
          <p:cNvSpPr/>
          <p:nvPr/>
        </p:nvSpPr>
        <p:spPr>
          <a:xfrm rot="1017743">
            <a:off x="3429000" y="4643438"/>
            <a:ext cx="1500188" cy="228600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Блок-схема: перфолента 13"/>
          <p:cNvSpPr/>
          <p:nvPr/>
        </p:nvSpPr>
        <p:spPr>
          <a:xfrm rot="1256352">
            <a:off x="3944938" y="2216150"/>
            <a:ext cx="2852737" cy="219075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Стрелка углом 11"/>
          <p:cNvSpPr/>
          <p:nvPr/>
        </p:nvSpPr>
        <p:spPr>
          <a:xfrm rot="10052733">
            <a:off x="6197600" y="3943350"/>
            <a:ext cx="1565275" cy="941388"/>
          </a:xfrm>
          <a:prstGeom prst="bentArrow">
            <a:avLst>
              <a:gd name="adj1" fmla="val 18987"/>
              <a:gd name="adj2" fmla="val 25000"/>
              <a:gd name="adj3" fmla="val 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Стрелка углом 9"/>
          <p:cNvSpPr/>
          <p:nvPr/>
        </p:nvSpPr>
        <p:spPr>
          <a:xfrm rot="10381964">
            <a:off x="1262063" y="5172075"/>
            <a:ext cx="1708150" cy="887413"/>
          </a:xfrm>
          <a:prstGeom prst="bentArrow">
            <a:avLst>
              <a:gd name="adj1" fmla="val 34331"/>
              <a:gd name="adj2" fmla="val 16823"/>
              <a:gd name="adj3" fmla="val 9204"/>
              <a:gd name="adj4" fmla="val 87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2" name="Рисунок 1" descr="Image3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8875" y="571500"/>
            <a:ext cx="1731963" cy="21383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 descr="Image6.bm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0263" y="4143375"/>
            <a:ext cx="1789112" cy="17557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 descr="городок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86512" y="53554"/>
            <a:ext cx="2285996" cy="17144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ПЕНЬ1.BMP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57883" y="2285992"/>
            <a:ext cx="2166933" cy="162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age10.bmp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14480" y="3429000"/>
            <a:ext cx="2038571" cy="1982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5-конечная звезда 6"/>
          <p:cNvSpPr/>
          <p:nvPr/>
        </p:nvSpPr>
        <p:spPr>
          <a:xfrm>
            <a:off x="714375" y="5429250"/>
            <a:ext cx="1143000" cy="92868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Улыбающееся лицо 12"/>
          <p:cNvSpPr/>
          <p:nvPr/>
        </p:nvSpPr>
        <p:spPr>
          <a:xfrm>
            <a:off x="5786438" y="2286000"/>
            <a:ext cx="428625" cy="428625"/>
          </a:xfrm>
          <a:prstGeom prst="smileyFace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9688 -0.08395 " pathEditMode="relative" ptsTypes="AA">
                                      <p:cBhvr>
                                        <p:cTn id="9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Рисунок 1" descr="Image3.bmp"/>
          <p:cNvPicPr>
            <a:picLocks noChangeAspect="1" noChangeArrowheads="1"/>
          </p:cNvPicPr>
          <p:nvPr/>
        </p:nvPicPr>
        <p:blipFill>
          <a:blip r:embed="rId2"/>
          <a:srcRect l="684" t="4286" r="-2074" b="20764"/>
          <a:stretch>
            <a:fillRect/>
          </a:stretch>
        </p:blipFill>
        <p:spPr bwMode="auto">
          <a:xfrm>
            <a:off x="142875" y="0"/>
            <a:ext cx="90011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Image2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4438" y="642938"/>
            <a:ext cx="2628900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Image2.bmp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0125" y="642938"/>
            <a:ext cx="2881313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Image5.bmp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71563" y="642938"/>
            <a:ext cx="28575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30" descr="Image1.bmp"/>
          <p:cNvPicPr>
            <a:picLocks noChangeAspect="1" noChangeArrowheads="1"/>
          </p:cNvPicPr>
          <p:nvPr/>
        </p:nvPicPr>
        <p:blipFill>
          <a:blip r:embed="rId6">
            <a:lum contrast="30000"/>
          </a:blip>
          <a:srcRect/>
          <a:stretch>
            <a:fillRect/>
          </a:stretch>
        </p:blipFill>
        <p:spPr bwMode="auto">
          <a:xfrm>
            <a:off x="1143000" y="571500"/>
            <a:ext cx="2857500" cy="305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лиса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71563" y="714375"/>
            <a:ext cx="3222625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Image4.bmp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143000" y="571500"/>
            <a:ext cx="2928938" cy="278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Image4.bmp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214438" y="571500"/>
            <a:ext cx="2500312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Image2.bmp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143000" y="571500"/>
            <a:ext cx="2786063" cy="287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Рисунок 1" descr="Image3.bmp"/>
          <p:cNvPicPr>
            <a:picLocks noChangeAspect="1" noChangeArrowheads="1"/>
          </p:cNvPicPr>
          <p:nvPr/>
        </p:nvPicPr>
        <p:blipFill>
          <a:blip r:embed="rId2"/>
          <a:srcRect l="684" t="4286" r="-2074" b="20764"/>
          <a:stretch>
            <a:fillRect/>
          </a:stretch>
        </p:blipFill>
        <p:spPr bwMode="auto">
          <a:xfrm>
            <a:off x="142875" y="0"/>
            <a:ext cx="90011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Скругленный прямоугольник 12"/>
          <p:cNvSpPr/>
          <p:nvPr/>
        </p:nvSpPr>
        <p:spPr>
          <a:xfrm>
            <a:off x="714375" y="642938"/>
            <a:ext cx="3286125" cy="2857500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chemeClr val="bg2"/>
                </a:solidFill>
              </a:rPr>
              <a:t>Раскрась буквы английского алфавита, которые </a:t>
            </a:r>
          </a:p>
          <a:p>
            <a:pPr algn="ctr">
              <a:defRPr/>
            </a:pPr>
            <a:r>
              <a:rPr lang="ru-RU" sz="2400" b="1" dirty="0">
                <a:solidFill>
                  <a:schemeClr val="bg2"/>
                </a:solidFill>
              </a:rPr>
              <a:t>не похожи на русские.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Рисунок 1" descr="Image3.bmp"/>
          <p:cNvPicPr>
            <a:picLocks noChangeAspect="1" noChangeArrowheads="1"/>
          </p:cNvPicPr>
          <p:nvPr/>
        </p:nvPicPr>
        <p:blipFill>
          <a:blip r:embed="rId2"/>
          <a:srcRect l="684" t="4286" r="-2074" b="20764"/>
          <a:stretch>
            <a:fillRect/>
          </a:stretch>
        </p:blipFill>
        <p:spPr bwMode="auto">
          <a:xfrm>
            <a:off x="142875" y="0"/>
            <a:ext cx="90011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Скругленный прямоугольник 12"/>
          <p:cNvSpPr/>
          <p:nvPr/>
        </p:nvSpPr>
        <p:spPr>
          <a:xfrm>
            <a:off x="714375" y="642938"/>
            <a:ext cx="3286125" cy="2857500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chemeClr val="bg2"/>
                </a:solidFill>
              </a:rPr>
              <a:t>Выберите буквы, которые дают звук, похожий на русский.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214688" y="3929063"/>
            <a:ext cx="2357437" cy="8572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/>
              <a:t>The ABC</a:t>
            </a:r>
            <a:endParaRPr lang="ru-RU" sz="36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357688" y="4786313"/>
            <a:ext cx="142875" cy="20716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1563" y="1143000"/>
            <a:ext cx="285750" cy="285750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bg2"/>
                </a:solidFill>
              </a:rPr>
              <a:t>A</a:t>
            </a:r>
            <a:endParaRPr lang="ru-RU" b="1" dirty="0">
              <a:solidFill>
                <a:schemeClr val="bg2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857750" y="1071563"/>
            <a:ext cx="357188" cy="285750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bg2"/>
                </a:solidFill>
              </a:rPr>
              <a:t>B </a:t>
            </a:r>
            <a:endParaRPr lang="ru-RU" b="1" dirty="0">
              <a:solidFill>
                <a:schemeClr val="bg2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500938" y="1357313"/>
            <a:ext cx="428625" cy="285750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bg2"/>
                </a:solidFill>
              </a:rPr>
              <a:t>C </a:t>
            </a:r>
            <a:endParaRPr lang="ru-RU" b="1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Рисунок 2" descr="Image1.bmp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" y="142875"/>
            <a:ext cx="4732338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Рисунок 3" descr="Image1.bmp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7688" y="3429000"/>
            <a:ext cx="4357687" cy="301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Рисунок 1" descr="Image3.bmp"/>
          <p:cNvPicPr>
            <a:picLocks noChangeAspect="1" noChangeArrowheads="1"/>
          </p:cNvPicPr>
          <p:nvPr/>
        </p:nvPicPr>
        <p:blipFill>
          <a:blip r:embed="rId2"/>
          <a:srcRect l="684" t="4286" r="-2074" b="20764"/>
          <a:stretch>
            <a:fillRect/>
          </a:stretch>
        </p:blipFill>
        <p:spPr bwMode="auto">
          <a:xfrm>
            <a:off x="142875" y="0"/>
            <a:ext cx="90011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Скругленный прямоугольник 12"/>
          <p:cNvSpPr/>
          <p:nvPr/>
        </p:nvSpPr>
        <p:spPr>
          <a:xfrm>
            <a:off x="1714500" y="1643063"/>
            <a:ext cx="5000625" cy="4500562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 b="1" dirty="0">
              <a:solidFill>
                <a:schemeClr val="bg2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785813" y="785813"/>
            <a:ext cx="4143375" cy="7858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/>
              <a:t>Найди улитку, в имени которой нет звука </a:t>
            </a:r>
            <a:r>
              <a:rPr lang="en-US" sz="2400" b="1" dirty="0"/>
              <a:t>[</a:t>
            </a:r>
            <a:r>
              <a:rPr lang="en-US" sz="2400" b="1" dirty="0" err="1">
                <a:latin typeface="Calibri"/>
              </a:rPr>
              <a:t>i</a:t>
            </a:r>
            <a:r>
              <a:rPr lang="en-US" sz="2400" b="1" dirty="0">
                <a:latin typeface="Calibri"/>
              </a:rPr>
              <a:t>:]</a:t>
            </a:r>
            <a:endParaRPr lang="ru-RU" sz="2400" b="1" dirty="0"/>
          </a:p>
        </p:txBody>
      </p:sp>
      <p:pic>
        <p:nvPicPr>
          <p:cNvPr id="37893" name="Рисунок 4" descr="улитка.BMP"/>
          <p:cNvPicPr>
            <a:picLocks noChangeAspect="1" noChangeArrowheads="1"/>
          </p:cNvPicPr>
          <p:nvPr/>
        </p:nvPicPr>
        <p:blipFill>
          <a:blip r:embed="rId3"/>
          <a:srcRect l="53577" t="12000" r="7394" b="40668"/>
          <a:stretch>
            <a:fillRect/>
          </a:stretch>
        </p:blipFill>
        <p:spPr bwMode="auto">
          <a:xfrm>
            <a:off x="2571750" y="1785938"/>
            <a:ext cx="1357313" cy="115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Овал 5"/>
          <p:cNvSpPr/>
          <p:nvPr/>
        </p:nvSpPr>
        <p:spPr>
          <a:xfrm>
            <a:off x="2714625" y="2143125"/>
            <a:ext cx="571500" cy="5715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rgbClr val="800080"/>
                </a:solidFill>
              </a:rPr>
              <a:t>b</a:t>
            </a:r>
            <a:endParaRPr lang="ru-RU" sz="3200" b="1" dirty="0">
              <a:solidFill>
                <a:srgbClr val="800080"/>
              </a:solidFill>
            </a:endParaRPr>
          </a:p>
        </p:txBody>
      </p:sp>
      <p:pic>
        <p:nvPicPr>
          <p:cNvPr id="37895" name="Рисунок 6" descr="улитка.BMP"/>
          <p:cNvPicPr>
            <a:picLocks noChangeAspect="1" noChangeArrowheads="1"/>
          </p:cNvPicPr>
          <p:nvPr/>
        </p:nvPicPr>
        <p:blipFill>
          <a:blip r:embed="rId3"/>
          <a:srcRect l="53577" t="12000" r="7394" b="40668"/>
          <a:stretch>
            <a:fillRect/>
          </a:stretch>
        </p:blipFill>
        <p:spPr bwMode="auto">
          <a:xfrm>
            <a:off x="4500563" y="4572000"/>
            <a:ext cx="1357312" cy="115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6" name="Рисунок 7" descr="улитка.BMP"/>
          <p:cNvPicPr>
            <a:picLocks noChangeAspect="1" noChangeArrowheads="1"/>
          </p:cNvPicPr>
          <p:nvPr/>
        </p:nvPicPr>
        <p:blipFill>
          <a:blip r:embed="rId3"/>
          <a:srcRect l="53577" t="12000" r="7394" b="40668"/>
          <a:stretch>
            <a:fillRect/>
          </a:stretch>
        </p:blipFill>
        <p:spPr bwMode="auto">
          <a:xfrm>
            <a:off x="1928813" y="3214688"/>
            <a:ext cx="1357312" cy="115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7" name="Рисунок 8" descr="улитка.BMP"/>
          <p:cNvPicPr>
            <a:picLocks noChangeAspect="1" noChangeArrowheads="1"/>
          </p:cNvPicPr>
          <p:nvPr/>
        </p:nvPicPr>
        <p:blipFill>
          <a:blip r:embed="rId3"/>
          <a:srcRect l="53577" t="12000" r="7394" b="40668"/>
          <a:stretch>
            <a:fillRect/>
          </a:stretch>
        </p:blipFill>
        <p:spPr bwMode="auto">
          <a:xfrm>
            <a:off x="5072063" y="3286125"/>
            <a:ext cx="1357312" cy="115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улитка.BMP"/>
          <p:cNvPicPr>
            <a:picLocks noChangeAspect="1" noChangeArrowheads="1"/>
          </p:cNvPicPr>
          <p:nvPr/>
        </p:nvPicPr>
        <p:blipFill>
          <a:blip r:embed="rId3"/>
          <a:srcRect l="53577" t="12000" r="7394" b="40668"/>
          <a:stretch>
            <a:fillRect/>
          </a:stretch>
        </p:blipFill>
        <p:spPr bwMode="auto">
          <a:xfrm>
            <a:off x="4572000" y="1785938"/>
            <a:ext cx="1357313" cy="115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9" name="Рисунок 10" descr="улитка.BMP"/>
          <p:cNvPicPr>
            <a:picLocks noChangeAspect="1" noChangeArrowheads="1"/>
          </p:cNvPicPr>
          <p:nvPr/>
        </p:nvPicPr>
        <p:blipFill>
          <a:blip r:embed="rId3"/>
          <a:srcRect l="53577" t="12000" r="7394" b="40668"/>
          <a:stretch>
            <a:fillRect/>
          </a:stretch>
        </p:blipFill>
        <p:spPr bwMode="auto">
          <a:xfrm>
            <a:off x="2643188" y="4572000"/>
            <a:ext cx="1357312" cy="115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Овал 11"/>
          <p:cNvSpPr/>
          <p:nvPr/>
        </p:nvSpPr>
        <p:spPr>
          <a:xfrm>
            <a:off x="4714875" y="2214563"/>
            <a:ext cx="571500" cy="5715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rgbClr val="800080"/>
                </a:solidFill>
              </a:rPr>
              <a:t>f</a:t>
            </a:r>
            <a:endParaRPr lang="ru-RU" sz="3200" b="1" dirty="0">
              <a:solidFill>
                <a:srgbClr val="800080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2071688" y="3643313"/>
            <a:ext cx="571500" cy="5715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rgbClr val="800080"/>
                </a:solidFill>
              </a:rPr>
              <a:t>c</a:t>
            </a:r>
            <a:endParaRPr lang="ru-RU" sz="3200" b="1" dirty="0">
              <a:solidFill>
                <a:srgbClr val="800080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5214938" y="3714750"/>
            <a:ext cx="571500" cy="5715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rgbClr val="800080"/>
                </a:solidFill>
              </a:rPr>
              <a:t>d</a:t>
            </a:r>
            <a:endParaRPr lang="ru-RU" sz="3200" b="1" dirty="0">
              <a:solidFill>
                <a:srgbClr val="800080"/>
              </a:solidFill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2714625" y="5000625"/>
            <a:ext cx="571500" cy="5715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rgbClr val="800080"/>
                </a:solidFill>
              </a:rPr>
              <a:t>g</a:t>
            </a:r>
            <a:endParaRPr lang="ru-RU" sz="3200" b="1" dirty="0">
              <a:solidFill>
                <a:srgbClr val="800080"/>
              </a:solidFill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4643438" y="5000625"/>
            <a:ext cx="571500" cy="5715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rgbClr val="800080"/>
                </a:solidFill>
              </a:rPr>
              <a:t>e</a:t>
            </a:r>
            <a:endParaRPr lang="ru-RU" sz="3200" b="1" dirty="0">
              <a:solidFill>
                <a:srgbClr val="80008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трелка углом 14"/>
          <p:cNvSpPr/>
          <p:nvPr/>
        </p:nvSpPr>
        <p:spPr>
          <a:xfrm rot="11432447">
            <a:off x="4033838" y="1308100"/>
            <a:ext cx="2644775" cy="617538"/>
          </a:xfrm>
          <a:prstGeom prst="bentArrow">
            <a:avLst>
              <a:gd name="adj1" fmla="val 19456"/>
              <a:gd name="adj2" fmla="val 25000"/>
              <a:gd name="adj3" fmla="val 25000"/>
              <a:gd name="adj4" fmla="val 1900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Волна 8"/>
          <p:cNvSpPr/>
          <p:nvPr/>
        </p:nvSpPr>
        <p:spPr>
          <a:xfrm rot="1017743">
            <a:off x="3429000" y="4643438"/>
            <a:ext cx="1500188" cy="228600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Блок-схема: перфолента 13"/>
          <p:cNvSpPr/>
          <p:nvPr/>
        </p:nvSpPr>
        <p:spPr>
          <a:xfrm rot="1256352">
            <a:off x="3944938" y="2216150"/>
            <a:ext cx="2852737" cy="219075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Стрелка углом 11"/>
          <p:cNvSpPr/>
          <p:nvPr/>
        </p:nvSpPr>
        <p:spPr>
          <a:xfrm rot="10052733">
            <a:off x="6197600" y="3943350"/>
            <a:ext cx="1565275" cy="941388"/>
          </a:xfrm>
          <a:prstGeom prst="bentArrow">
            <a:avLst>
              <a:gd name="adj1" fmla="val 18987"/>
              <a:gd name="adj2" fmla="val 25000"/>
              <a:gd name="adj3" fmla="val 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Стрелка углом 9"/>
          <p:cNvSpPr/>
          <p:nvPr/>
        </p:nvSpPr>
        <p:spPr>
          <a:xfrm rot="10381964">
            <a:off x="1262063" y="5172075"/>
            <a:ext cx="1708150" cy="887413"/>
          </a:xfrm>
          <a:prstGeom prst="bentArrow">
            <a:avLst>
              <a:gd name="adj1" fmla="val 34331"/>
              <a:gd name="adj2" fmla="val 16823"/>
              <a:gd name="adj3" fmla="val 9204"/>
              <a:gd name="adj4" fmla="val 87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2" name="Рисунок 1" descr="Image3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0313" y="571500"/>
            <a:ext cx="1731962" cy="21383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 descr="Image6.bm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0263" y="4143375"/>
            <a:ext cx="1789112" cy="17557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 descr="городок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86512" y="53554"/>
            <a:ext cx="2285996" cy="17144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ПЕНЬ1.BMP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57883" y="2285992"/>
            <a:ext cx="2166933" cy="162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age10.bmp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14480" y="3429000"/>
            <a:ext cx="2038571" cy="1982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5-конечная звезда 6"/>
          <p:cNvSpPr/>
          <p:nvPr/>
        </p:nvSpPr>
        <p:spPr>
          <a:xfrm>
            <a:off x="714375" y="5429250"/>
            <a:ext cx="1143000" cy="92868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Улыбающееся лицо 12"/>
          <p:cNvSpPr/>
          <p:nvPr/>
        </p:nvSpPr>
        <p:spPr>
          <a:xfrm>
            <a:off x="3786188" y="1214438"/>
            <a:ext cx="428625" cy="428625"/>
          </a:xfrm>
          <a:prstGeom prst="smileyFace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30805E-7 C 0.1099 0.03284 0.21996 0.06591 0.26649 0.06406 C 0.31302 0.06221 0.27639 -0.00023 0.27899 -0.01041 C 0.28142 -0.02058 0.28142 -0.00856 0.2816 0.00347 " pathEditMode="relative" rAng="0" ptsTypes="aaaA">
                                      <p:cBhvr>
                                        <p:cTn id="9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5-конечная звезда 2">
            <a:hlinkClick r:id="rId3" action="ppaction://hlinksldjump"/>
          </p:cNvPr>
          <p:cNvSpPr/>
          <p:nvPr/>
        </p:nvSpPr>
        <p:spPr>
          <a:xfrm>
            <a:off x="1500188" y="0"/>
            <a:ext cx="1857375" cy="142875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/>
              <a:t>C</a:t>
            </a:r>
            <a:r>
              <a:rPr lang="en-US" sz="3600" dirty="0"/>
              <a:t> </a:t>
            </a:r>
            <a:endParaRPr lang="ru-RU" sz="3600" dirty="0"/>
          </a:p>
        </p:txBody>
      </p:sp>
      <p:sp>
        <p:nvSpPr>
          <p:cNvPr id="4" name="5-конечная звезда 3">
            <a:hlinkClick r:id="rId3" action="ppaction://hlinksldjump"/>
          </p:cNvPr>
          <p:cNvSpPr/>
          <p:nvPr/>
        </p:nvSpPr>
        <p:spPr>
          <a:xfrm>
            <a:off x="3571875" y="0"/>
            <a:ext cx="1857375" cy="142875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/>
              <a:t>D</a:t>
            </a:r>
            <a:r>
              <a:rPr lang="en-US" sz="3600" dirty="0"/>
              <a:t> </a:t>
            </a:r>
            <a:endParaRPr lang="ru-RU" sz="3600" dirty="0"/>
          </a:p>
        </p:txBody>
      </p:sp>
      <p:sp>
        <p:nvSpPr>
          <p:cNvPr id="10" name="5-конечная звезда 9">
            <a:hlinkClick r:id="rId4" action="ppaction://hlinksldjump"/>
          </p:cNvPr>
          <p:cNvSpPr/>
          <p:nvPr/>
        </p:nvSpPr>
        <p:spPr>
          <a:xfrm>
            <a:off x="5572125" y="0"/>
            <a:ext cx="1857375" cy="142875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/>
              <a:t>B</a:t>
            </a:r>
            <a:r>
              <a:rPr lang="en-US" sz="3600" dirty="0"/>
              <a:t> </a:t>
            </a: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 0.08118 L -0.0019 0.69958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05273E-7 L 2.5E-6 0.68918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05273E-7 L -0.00625 0.73127 " pathEditMode="relative" rAng="0" ptsTypes="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" y="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2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  <p:bldP spid="4" grpId="0" animBg="1"/>
      <p:bldP spid="4" grpId="1" animBg="1"/>
      <p:bldP spid="4" grpId="2" animBg="1"/>
      <p:bldP spid="10" grpId="0" animBg="1"/>
      <p:bldP spid="10" grpId="1" animBg="1"/>
      <p:bldP spid="10" grpId="2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5-конечная звезда 2">
            <a:hlinkClick r:id="rId3" action="ppaction://hlinksldjump"/>
          </p:cNvPr>
          <p:cNvSpPr/>
          <p:nvPr/>
        </p:nvSpPr>
        <p:spPr>
          <a:xfrm>
            <a:off x="6143625" y="357188"/>
            <a:ext cx="1857375" cy="1428750"/>
          </a:xfrm>
          <a:prstGeom prst="star5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rgbClr val="0000CC"/>
                </a:solidFill>
              </a:rPr>
              <a:t>F</a:t>
            </a:r>
            <a:r>
              <a:rPr lang="en-US" sz="3600" dirty="0"/>
              <a:t> </a:t>
            </a:r>
            <a:endParaRPr lang="ru-RU" sz="3600" dirty="0"/>
          </a:p>
        </p:txBody>
      </p:sp>
      <p:sp>
        <p:nvSpPr>
          <p:cNvPr id="4" name="5-конечная звезда 3">
            <a:hlinkClick r:id="rId4" action="ppaction://hlinksldjump"/>
          </p:cNvPr>
          <p:cNvSpPr/>
          <p:nvPr/>
        </p:nvSpPr>
        <p:spPr>
          <a:xfrm>
            <a:off x="4572000" y="285750"/>
            <a:ext cx="1857375" cy="1428750"/>
          </a:xfrm>
          <a:prstGeom prst="star5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rgbClr val="0000CC"/>
                </a:solidFill>
              </a:rPr>
              <a:t>R</a:t>
            </a:r>
            <a:r>
              <a:rPr lang="en-US" sz="3600" dirty="0"/>
              <a:t> </a:t>
            </a:r>
            <a:endParaRPr lang="ru-RU" sz="3600" dirty="0"/>
          </a:p>
        </p:txBody>
      </p:sp>
      <p:sp>
        <p:nvSpPr>
          <p:cNvPr id="5" name="5-конечная звезда 4">
            <a:hlinkClick r:id="rId3" action="ppaction://hlinksldjump"/>
          </p:cNvPr>
          <p:cNvSpPr/>
          <p:nvPr/>
        </p:nvSpPr>
        <p:spPr>
          <a:xfrm>
            <a:off x="1357313" y="0"/>
            <a:ext cx="1857375" cy="1428750"/>
          </a:xfrm>
          <a:prstGeom prst="star5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rgbClr val="0000CC"/>
                </a:solidFill>
              </a:rPr>
              <a:t>U</a:t>
            </a:r>
            <a:r>
              <a:rPr lang="en-US" sz="3600" b="1" dirty="0"/>
              <a:t> </a:t>
            </a:r>
            <a:endParaRPr lang="ru-RU" sz="3600" b="1" dirty="0"/>
          </a:p>
        </p:txBody>
      </p:sp>
      <p:sp>
        <p:nvSpPr>
          <p:cNvPr id="6" name="5-конечная звезда 5">
            <a:hlinkClick r:id="rId3" action="ppaction://hlinksldjump"/>
          </p:cNvPr>
          <p:cNvSpPr/>
          <p:nvPr/>
        </p:nvSpPr>
        <p:spPr>
          <a:xfrm>
            <a:off x="3143250" y="0"/>
            <a:ext cx="1857375" cy="1428750"/>
          </a:xfrm>
          <a:prstGeom prst="star5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rgbClr val="0000CC"/>
                </a:solidFill>
              </a:rPr>
              <a:t>V</a:t>
            </a:r>
            <a:r>
              <a:rPr lang="en-US" sz="3600" dirty="0"/>
              <a:t> </a:t>
            </a:r>
            <a:endParaRPr lang="ru-RU" sz="3600" dirty="0"/>
          </a:p>
        </p:txBody>
      </p:sp>
      <p:sp>
        <p:nvSpPr>
          <p:cNvPr id="8" name="5-конечная звезда 7">
            <a:hlinkClick r:id="rId5" action="ppaction://hlinksldjump"/>
          </p:cNvPr>
          <p:cNvSpPr/>
          <p:nvPr/>
        </p:nvSpPr>
        <p:spPr>
          <a:xfrm>
            <a:off x="5429250" y="0"/>
            <a:ext cx="1857375" cy="1428750"/>
          </a:xfrm>
          <a:prstGeom prst="star5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/>
              <a:t> </a:t>
            </a: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9 0.11216 L -0.0099 0.68918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07 0.10222 L 0.01007 0.66859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5 0.08117 L 0.0165 0.65795 " pathEditMode="relative" rAng="0" ptsTypes="AA">
                                      <p:cBhvr>
                                        <p:cTn id="2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2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9 0.10222 L -0.00833 0.71022 " pathEditMode="relative" rAng="0" ptsTypes="AA">
                                      <p:cBhvr>
                                        <p:cTn id="32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" y="3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0"/>
                            </p:stCondLst>
                            <p:childTnLst>
                              <p:par>
                                <p:cTn id="3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05273E-7 L 0.00157 0.73127 " pathEditMode="relative" rAng="0" ptsTypes="AA">
                                      <p:cBhvr>
                                        <p:cTn id="40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0"/>
                            </p:stCondLst>
                            <p:childTnLst>
                              <p:par>
                                <p:cTn id="4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  <p:bldP spid="4" grpId="0" animBg="1"/>
      <p:bldP spid="4" grpId="1" animBg="1"/>
      <p:bldP spid="4" grpId="2" animBg="1"/>
      <p:bldP spid="5" grpId="0" animBg="1"/>
      <p:bldP spid="5" grpId="1" animBg="1"/>
      <p:bldP spid="5" grpId="2" animBg="1"/>
      <p:bldP spid="6" grpId="0" animBg="1"/>
      <p:bldP spid="6" grpId="1" animBg="1"/>
      <p:bldP spid="6" grpId="2" animBg="1"/>
      <p:bldP spid="8" grpId="0" animBg="1"/>
      <p:bldP spid="8" grpId="1" animBg="1"/>
      <p:bldP spid="8" grpId="2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5-конечная звезда 2">
            <a:hlinkClick r:id="rId3" action="ppaction://hlinksldjump"/>
          </p:cNvPr>
          <p:cNvSpPr/>
          <p:nvPr/>
        </p:nvSpPr>
        <p:spPr>
          <a:xfrm>
            <a:off x="5572125" y="0"/>
            <a:ext cx="1928813" cy="1571625"/>
          </a:xfrm>
          <a:prstGeom prst="star5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rgbClr val="0000CC"/>
                </a:solidFill>
              </a:rPr>
              <a:t>E</a:t>
            </a:r>
            <a:r>
              <a:rPr lang="en-US" sz="4000" dirty="0">
                <a:solidFill>
                  <a:srgbClr val="0000CC"/>
                </a:solidFill>
              </a:rPr>
              <a:t> </a:t>
            </a:r>
            <a:endParaRPr lang="ru-RU" sz="4000" dirty="0">
              <a:solidFill>
                <a:srgbClr val="0000CC"/>
              </a:solidFill>
            </a:endParaRPr>
          </a:p>
        </p:txBody>
      </p:sp>
      <p:sp>
        <p:nvSpPr>
          <p:cNvPr id="8" name="5-конечная звезда 7">
            <a:hlinkClick r:id="rId4" action="ppaction://hlinksldjump"/>
          </p:cNvPr>
          <p:cNvSpPr/>
          <p:nvPr/>
        </p:nvSpPr>
        <p:spPr>
          <a:xfrm>
            <a:off x="4357688" y="0"/>
            <a:ext cx="1928812" cy="1571625"/>
          </a:xfrm>
          <a:prstGeom prst="star5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rgbClr val="0000CC"/>
                </a:solidFill>
              </a:rPr>
              <a:t>A </a:t>
            </a:r>
            <a:r>
              <a:rPr lang="en-US" sz="4000" dirty="0">
                <a:solidFill>
                  <a:srgbClr val="0000CC"/>
                </a:solidFill>
              </a:rPr>
              <a:t> </a:t>
            </a:r>
            <a:endParaRPr lang="ru-RU" sz="4000" dirty="0">
              <a:solidFill>
                <a:srgbClr val="0000CC"/>
              </a:solidFill>
            </a:endParaRPr>
          </a:p>
        </p:txBody>
      </p:sp>
      <p:sp>
        <p:nvSpPr>
          <p:cNvPr id="9" name="5-конечная звезда 8">
            <a:hlinkClick r:id="rId3" action="ppaction://hlinksldjump"/>
          </p:cNvPr>
          <p:cNvSpPr/>
          <p:nvPr/>
        </p:nvSpPr>
        <p:spPr>
          <a:xfrm>
            <a:off x="3286125" y="142875"/>
            <a:ext cx="1928813" cy="1571625"/>
          </a:xfrm>
          <a:prstGeom prst="star5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rgbClr val="0000CC"/>
                </a:solidFill>
              </a:rPr>
              <a:t>Y </a:t>
            </a:r>
            <a:r>
              <a:rPr lang="en-US" sz="4000" dirty="0">
                <a:solidFill>
                  <a:srgbClr val="0000CC"/>
                </a:solidFill>
              </a:rPr>
              <a:t> </a:t>
            </a:r>
            <a:endParaRPr lang="ru-RU" sz="4000" dirty="0">
              <a:solidFill>
                <a:srgbClr val="0000CC"/>
              </a:solidFill>
            </a:endParaRPr>
          </a:p>
        </p:txBody>
      </p:sp>
      <p:sp>
        <p:nvSpPr>
          <p:cNvPr id="10" name="5-конечная звезда 9">
            <a:hlinkClick r:id="rId5" action="ppaction://hlinksldjump"/>
          </p:cNvPr>
          <p:cNvSpPr/>
          <p:nvPr/>
        </p:nvSpPr>
        <p:spPr>
          <a:xfrm>
            <a:off x="6572250" y="571500"/>
            <a:ext cx="1928813" cy="1571625"/>
          </a:xfrm>
          <a:prstGeom prst="star5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srgbClr val="0000CC"/>
                </a:solidFill>
              </a:rPr>
              <a:t> </a:t>
            </a:r>
            <a:endParaRPr lang="ru-RU" sz="4000" dirty="0">
              <a:solidFill>
                <a:srgbClr val="0000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73 0.07077 L 0.00573 0.68917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0.071 L -0.01111 0.66836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" y="2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82 0.07146 L -0.01198 0.6265 " pathEditMode="relative" rAng="0" ptsTypes="AA">
                                      <p:cBhvr>
                                        <p:cTn id="24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3000"/>
                            </p:stCondLst>
                            <p:childTnLst>
                              <p:par>
                                <p:cTn id="2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-0.06545 L 0.0224 0.58511 " pathEditMode="relative" rAng="0" ptsTypes="AA">
                                      <p:cBhvr>
                                        <p:cTn id="3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" y="3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8000"/>
                            </p:stCondLst>
                            <p:childTnLst>
                              <p:par>
                                <p:cTn id="3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  <p:bldP spid="10" grpId="0" animBg="1"/>
      <p:bldP spid="10" grpId="1" animBg="1"/>
      <p:bldP spid="10" grpId="2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5-конечная звезда 2">
            <a:hlinkClick r:id="rId3" action="ppaction://hlinksldjump"/>
          </p:cNvPr>
          <p:cNvSpPr/>
          <p:nvPr/>
        </p:nvSpPr>
        <p:spPr>
          <a:xfrm>
            <a:off x="1785938" y="0"/>
            <a:ext cx="1928812" cy="1571625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rgbClr val="0000CC"/>
                </a:solidFill>
              </a:rPr>
              <a:t>W</a:t>
            </a:r>
            <a:r>
              <a:rPr lang="en-US" sz="3200" b="1" dirty="0">
                <a:solidFill>
                  <a:srgbClr val="0000CC"/>
                </a:solidFill>
              </a:rPr>
              <a:t> </a:t>
            </a:r>
            <a:endParaRPr lang="ru-RU" sz="3200" dirty="0">
              <a:solidFill>
                <a:srgbClr val="0000CC"/>
              </a:solidFill>
            </a:endParaRPr>
          </a:p>
        </p:txBody>
      </p:sp>
      <p:sp>
        <p:nvSpPr>
          <p:cNvPr id="4" name="5-конечная звезда 3">
            <a:hlinkClick r:id="rId3" action="ppaction://hlinksldjump"/>
          </p:cNvPr>
          <p:cNvSpPr/>
          <p:nvPr/>
        </p:nvSpPr>
        <p:spPr>
          <a:xfrm>
            <a:off x="6072188" y="0"/>
            <a:ext cx="1928812" cy="1571625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rgbClr val="0000CC"/>
                </a:solidFill>
              </a:rPr>
              <a:t>J </a:t>
            </a:r>
            <a:r>
              <a:rPr lang="en-US" sz="3200" b="1" dirty="0">
                <a:solidFill>
                  <a:srgbClr val="0000CC"/>
                </a:solidFill>
              </a:rPr>
              <a:t> </a:t>
            </a:r>
            <a:endParaRPr lang="ru-RU" sz="3200" dirty="0">
              <a:solidFill>
                <a:srgbClr val="0000CC"/>
              </a:solidFill>
            </a:endParaRPr>
          </a:p>
        </p:txBody>
      </p:sp>
      <p:sp>
        <p:nvSpPr>
          <p:cNvPr id="5" name="5-конечная звезда 4">
            <a:hlinkClick r:id="rId4" action="ppaction://hlinksldjump"/>
          </p:cNvPr>
          <p:cNvSpPr/>
          <p:nvPr/>
        </p:nvSpPr>
        <p:spPr>
          <a:xfrm>
            <a:off x="5214938" y="285750"/>
            <a:ext cx="1928812" cy="1571625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rgbClr val="0000CC"/>
                </a:solidFill>
              </a:rPr>
              <a:t>V </a:t>
            </a:r>
            <a:r>
              <a:rPr lang="en-US" sz="3200" b="1" dirty="0">
                <a:solidFill>
                  <a:srgbClr val="0000CC"/>
                </a:solidFill>
              </a:rPr>
              <a:t> </a:t>
            </a:r>
            <a:endParaRPr lang="ru-RU" sz="3200" dirty="0">
              <a:solidFill>
                <a:srgbClr val="0000CC"/>
              </a:solidFill>
            </a:endParaRPr>
          </a:p>
        </p:txBody>
      </p:sp>
      <p:sp>
        <p:nvSpPr>
          <p:cNvPr id="6" name="5-конечная звезда 5">
            <a:hlinkClick r:id="rId5" action="ppaction://hlinksldjump"/>
          </p:cNvPr>
          <p:cNvSpPr/>
          <p:nvPr/>
        </p:nvSpPr>
        <p:spPr>
          <a:xfrm>
            <a:off x="4214813" y="214313"/>
            <a:ext cx="1928812" cy="1571625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rgbClr val="0000CC"/>
                </a:solidFill>
              </a:rPr>
              <a:t> </a:t>
            </a:r>
            <a:endParaRPr lang="ru-RU" sz="3200" dirty="0">
              <a:solidFill>
                <a:srgbClr val="0000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-0.07586 L 0.00244 0.65772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25 -0.06545 L 0.00208 0.53261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" y="2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07031E-6 L 0.01771 0.70189 " pathEditMode="relative" rAng="0" ptsTypes="AA">
                                      <p:cBhvr>
                                        <p:cTn id="24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" y="3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2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21924E-6 L -0.01024 0.65033 " pathEditMode="relative" rAng="0" ptsTypes="AA">
                                      <p:cBhvr>
                                        <p:cTn id="32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" y="3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0"/>
                            </p:stCondLst>
                            <p:childTnLst>
                              <p:par>
                                <p:cTn id="3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  <p:bldP spid="4" grpId="0" animBg="1"/>
      <p:bldP spid="4" grpId="1" animBg="1"/>
      <p:bldP spid="4" grpId="2" animBg="1"/>
      <p:bldP spid="5" grpId="0" animBg="1"/>
      <p:bldP spid="5" grpId="1" animBg="1"/>
      <p:bldP spid="5" grpId="2" animBg="1"/>
      <p:bldP spid="6" grpId="0" animBg="1"/>
      <p:bldP spid="6" grpId="1" animBg="1"/>
      <p:bldP spid="6" grpId="2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5-конечная звезда 2">
            <a:hlinkClick r:id="rId3" action="ppaction://hlinksldjump"/>
          </p:cNvPr>
          <p:cNvSpPr/>
          <p:nvPr/>
        </p:nvSpPr>
        <p:spPr>
          <a:xfrm>
            <a:off x="3643313" y="0"/>
            <a:ext cx="1928812" cy="1571625"/>
          </a:xfrm>
          <a:prstGeom prst="star5">
            <a:avLst/>
          </a:prstGeom>
          <a:solidFill>
            <a:srgbClr val="FF99F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rgbClr val="0000CC"/>
                </a:solidFill>
              </a:rPr>
              <a:t>S  </a:t>
            </a:r>
            <a:r>
              <a:rPr lang="en-US" sz="3200" b="1" dirty="0">
                <a:solidFill>
                  <a:srgbClr val="0000CC"/>
                </a:solidFill>
              </a:rPr>
              <a:t> </a:t>
            </a:r>
            <a:endParaRPr lang="ru-RU" sz="3200" dirty="0">
              <a:solidFill>
                <a:srgbClr val="0000CC"/>
              </a:solidFill>
            </a:endParaRPr>
          </a:p>
        </p:txBody>
      </p:sp>
      <p:sp>
        <p:nvSpPr>
          <p:cNvPr id="4" name="5-конечная звезда 3">
            <a:hlinkClick r:id="rId3" action="ppaction://hlinksldjump"/>
          </p:cNvPr>
          <p:cNvSpPr/>
          <p:nvPr/>
        </p:nvSpPr>
        <p:spPr>
          <a:xfrm>
            <a:off x="1500188" y="0"/>
            <a:ext cx="1928812" cy="1571625"/>
          </a:xfrm>
          <a:prstGeom prst="star5">
            <a:avLst/>
          </a:prstGeom>
          <a:solidFill>
            <a:srgbClr val="FF99F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rgbClr val="0000CC"/>
                </a:solidFill>
              </a:rPr>
              <a:t>Z   </a:t>
            </a:r>
            <a:r>
              <a:rPr lang="en-US" sz="3200" b="1" dirty="0">
                <a:solidFill>
                  <a:srgbClr val="0000CC"/>
                </a:solidFill>
              </a:rPr>
              <a:t> </a:t>
            </a:r>
            <a:endParaRPr lang="ru-RU" sz="3200" dirty="0">
              <a:solidFill>
                <a:srgbClr val="0000CC"/>
              </a:solidFill>
            </a:endParaRPr>
          </a:p>
        </p:txBody>
      </p:sp>
      <p:sp>
        <p:nvSpPr>
          <p:cNvPr id="5" name="5-конечная звезда 4">
            <a:hlinkClick r:id="rId4" action="ppaction://hlinksldjump"/>
          </p:cNvPr>
          <p:cNvSpPr/>
          <p:nvPr/>
        </p:nvSpPr>
        <p:spPr>
          <a:xfrm>
            <a:off x="5286375" y="0"/>
            <a:ext cx="1928813" cy="1571625"/>
          </a:xfrm>
          <a:prstGeom prst="star5">
            <a:avLst/>
          </a:prstGeom>
          <a:solidFill>
            <a:srgbClr val="FF99F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rgbClr val="0000CC"/>
                </a:solidFill>
              </a:rPr>
              <a:t>O   </a:t>
            </a:r>
            <a:r>
              <a:rPr lang="en-US" sz="3200" b="1" dirty="0">
                <a:solidFill>
                  <a:srgbClr val="0000CC"/>
                </a:solidFill>
              </a:rPr>
              <a:t> </a:t>
            </a:r>
            <a:endParaRPr lang="ru-RU" sz="3200" dirty="0">
              <a:solidFill>
                <a:srgbClr val="0000CC"/>
              </a:solidFill>
            </a:endParaRPr>
          </a:p>
        </p:txBody>
      </p:sp>
      <p:sp>
        <p:nvSpPr>
          <p:cNvPr id="6" name="5-конечная звезда 5">
            <a:hlinkClick r:id="rId4" action="ppaction://hlinksldjump"/>
          </p:cNvPr>
          <p:cNvSpPr/>
          <p:nvPr/>
        </p:nvSpPr>
        <p:spPr>
          <a:xfrm>
            <a:off x="2428875" y="142875"/>
            <a:ext cx="1928813" cy="1571625"/>
          </a:xfrm>
          <a:prstGeom prst="star5">
            <a:avLst/>
          </a:prstGeom>
          <a:solidFill>
            <a:srgbClr val="FF99F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rgbClr val="0000CC"/>
                </a:solidFill>
              </a:rPr>
              <a:t>   </a:t>
            </a:r>
            <a:r>
              <a:rPr lang="en-US" sz="3200" b="1" dirty="0">
                <a:solidFill>
                  <a:srgbClr val="0000CC"/>
                </a:solidFill>
              </a:rPr>
              <a:t> </a:t>
            </a:r>
            <a:endParaRPr lang="ru-RU" sz="3200" dirty="0">
              <a:solidFill>
                <a:srgbClr val="0000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19241E-6 L 0.00833 0.71207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" y="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2.6642E-6 L -0.00572 0.66836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" y="3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19241E-6 L 0.00989 0.74352 " pathEditMode="relative" rAng="0" ptsTypes="AA">
                                      <p:cBhvr>
                                        <p:cTn id="24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" y="3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2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6864E-6 L 0.01527 0.70167 " pathEditMode="relative" rAng="0" ptsTypes="AA">
                                      <p:cBhvr>
                                        <p:cTn id="32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" y="3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0"/>
                            </p:stCondLst>
                            <p:childTnLst>
                              <p:par>
                                <p:cTn id="3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  <p:bldP spid="4" grpId="0" animBg="1"/>
      <p:bldP spid="4" grpId="1" animBg="1"/>
      <p:bldP spid="4" grpId="2" animBg="1"/>
      <p:bldP spid="5" grpId="0" animBg="1"/>
      <p:bldP spid="5" grpId="1" animBg="1"/>
      <p:bldP spid="5" grpId="2" animBg="1"/>
      <p:bldP spid="6" grpId="0" animBg="1"/>
      <p:bldP spid="6" grpId="1" animBg="1"/>
      <p:bldP spid="6" grpId="2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214688" y="3929063"/>
            <a:ext cx="2357437" cy="8572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/>
              <a:t>The ABC</a:t>
            </a:r>
            <a:endParaRPr lang="ru-RU" sz="36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357688" y="4786313"/>
            <a:ext cx="142875" cy="20716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" name="Выноска-облако 3"/>
          <p:cNvSpPr/>
          <p:nvPr/>
        </p:nvSpPr>
        <p:spPr>
          <a:xfrm>
            <a:off x="4500563" y="2000250"/>
            <a:ext cx="4214812" cy="1643063"/>
          </a:xfrm>
          <a:prstGeom prst="cloudCallout">
            <a:avLst>
              <a:gd name="adj1" fmla="val -25493"/>
              <a:gd name="adj2" fmla="val 66321"/>
            </a:avLst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/>
              <a:t>Welcome to</a:t>
            </a:r>
          </a:p>
          <a:p>
            <a:pPr algn="ctr">
              <a:defRPr/>
            </a:pPr>
            <a:r>
              <a:rPr lang="en-US" sz="3200" b="1" dirty="0"/>
              <a:t>The  ABC!</a:t>
            </a:r>
            <a:endParaRPr lang="ru-RU" sz="3200" b="1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1563" y="1143000"/>
            <a:ext cx="285750" cy="285750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bg2"/>
                </a:solidFill>
              </a:rPr>
              <a:t>A</a:t>
            </a:r>
            <a:endParaRPr lang="ru-RU" b="1" dirty="0">
              <a:solidFill>
                <a:schemeClr val="bg2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857750" y="1071563"/>
            <a:ext cx="357188" cy="285750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bg2"/>
                </a:solidFill>
              </a:rPr>
              <a:t>B </a:t>
            </a:r>
            <a:endParaRPr lang="ru-RU" b="1" dirty="0">
              <a:solidFill>
                <a:schemeClr val="bg2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500938" y="1357313"/>
            <a:ext cx="428625" cy="285750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bg2"/>
                </a:solidFill>
              </a:rPr>
              <a:t>C </a:t>
            </a:r>
            <a:endParaRPr lang="ru-RU" b="1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hlinkClick r:id="rId3" action="ppaction://hlinksldjump"/>
          </p:cNvPr>
          <p:cNvSpPr/>
          <p:nvPr/>
        </p:nvSpPr>
        <p:spPr>
          <a:xfrm>
            <a:off x="2500313" y="5786438"/>
            <a:ext cx="785812" cy="5715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>
                <a:solidFill>
                  <a:srgbClr val="0000CC"/>
                </a:solidFill>
              </a:rPr>
              <a:t>B</a:t>
            </a:r>
            <a:endParaRPr lang="ru-RU" sz="4400" b="1" dirty="0">
              <a:solidFill>
                <a:srgbClr val="0000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age4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70363" y="963613"/>
            <a:ext cx="2730500" cy="2736850"/>
          </a:xfrm>
          <a:prstGeom prst="rect">
            <a:avLst/>
          </a:prstGeom>
          <a:noFill/>
        </p:spPr>
      </p:pic>
      <p:pic>
        <p:nvPicPr>
          <p:cNvPr id="4" name="Рисунок 3" descr="Image3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2988" y="3500438"/>
            <a:ext cx="1633537" cy="2444750"/>
          </a:xfrm>
          <a:prstGeom prst="rect">
            <a:avLst/>
          </a:prstGeom>
          <a:noFill/>
        </p:spPr>
      </p:pic>
      <p:pic>
        <p:nvPicPr>
          <p:cNvPr id="5" name="Рисунок 4" descr="Image3.bm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02475" y="2743200"/>
            <a:ext cx="1346200" cy="3224213"/>
          </a:xfrm>
          <a:prstGeom prst="rect">
            <a:avLst/>
          </a:prstGeom>
          <a:noFill/>
        </p:spPr>
      </p:pic>
      <p:pic>
        <p:nvPicPr>
          <p:cNvPr id="6" name="Рисунок 5" descr="Image1.bmp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56050" y="3602038"/>
            <a:ext cx="1871663" cy="2938462"/>
          </a:xfrm>
          <a:prstGeom prst="rect">
            <a:avLst/>
          </a:prstGeom>
          <a:noFill/>
        </p:spPr>
      </p:pic>
      <p:pic>
        <p:nvPicPr>
          <p:cNvPr id="7" name="Рисунок 6" descr="Image6.bmp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41438" y="1122363"/>
            <a:ext cx="2249487" cy="2181225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286000" y="571500"/>
            <a:ext cx="5143500" cy="428625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dirty="0">
                <a:solidFill>
                  <a:schemeClr val="bg2"/>
                </a:solidFill>
              </a:rPr>
              <a:t>Речевая разминка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hlinkClick r:id="rId3" action="ppaction://hlinksldjump"/>
          </p:cNvPr>
          <p:cNvSpPr/>
          <p:nvPr/>
        </p:nvSpPr>
        <p:spPr>
          <a:xfrm>
            <a:off x="2357438" y="5643563"/>
            <a:ext cx="785812" cy="5715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>
                <a:solidFill>
                  <a:srgbClr val="0000CC"/>
                </a:solidFill>
              </a:rPr>
              <a:t>B</a:t>
            </a:r>
            <a:endParaRPr lang="ru-RU" sz="4400" b="1" dirty="0">
              <a:solidFill>
                <a:srgbClr val="0000CC"/>
              </a:solidFill>
            </a:endParaRPr>
          </a:p>
        </p:txBody>
      </p:sp>
      <p:sp>
        <p:nvSpPr>
          <p:cNvPr id="3" name="Скругленный прямоугольник 2">
            <a:hlinkClick r:id="rId4" action="ppaction://hlinksldjump"/>
          </p:cNvPr>
          <p:cNvSpPr/>
          <p:nvPr/>
        </p:nvSpPr>
        <p:spPr>
          <a:xfrm>
            <a:off x="3143250" y="5643563"/>
            <a:ext cx="785813" cy="5715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>
                <a:solidFill>
                  <a:srgbClr val="0000CC"/>
                </a:solidFill>
              </a:rPr>
              <a:t>R</a:t>
            </a:r>
            <a:r>
              <a:rPr lang="en-US" sz="4400" dirty="0"/>
              <a:t> </a:t>
            </a:r>
            <a:endParaRPr lang="ru-RU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hlinkClick r:id="rId3" action="ppaction://hlinksldjump"/>
          </p:cNvPr>
          <p:cNvSpPr/>
          <p:nvPr/>
        </p:nvSpPr>
        <p:spPr>
          <a:xfrm>
            <a:off x="2286000" y="5857875"/>
            <a:ext cx="785813" cy="5715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>
                <a:solidFill>
                  <a:srgbClr val="0000CC"/>
                </a:solidFill>
              </a:rPr>
              <a:t>B</a:t>
            </a:r>
            <a:endParaRPr lang="ru-RU" sz="4400" b="1" dirty="0">
              <a:solidFill>
                <a:srgbClr val="0000CC"/>
              </a:solidFill>
            </a:endParaRPr>
          </a:p>
        </p:txBody>
      </p:sp>
      <p:sp>
        <p:nvSpPr>
          <p:cNvPr id="3" name="Скругленный прямоугольник 2">
            <a:hlinkClick r:id="rId4" action="ppaction://hlinksldjump"/>
          </p:cNvPr>
          <p:cNvSpPr/>
          <p:nvPr/>
        </p:nvSpPr>
        <p:spPr>
          <a:xfrm>
            <a:off x="3071813" y="5857875"/>
            <a:ext cx="785812" cy="5715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>
                <a:solidFill>
                  <a:srgbClr val="0000CC"/>
                </a:solidFill>
              </a:rPr>
              <a:t>R</a:t>
            </a:r>
            <a:r>
              <a:rPr lang="en-US" sz="4400" dirty="0"/>
              <a:t> </a:t>
            </a:r>
            <a:endParaRPr lang="ru-RU" sz="4400" dirty="0"/>
          </a:p>
        </p:txBody>
      </p:sp>
      <p:sp>
        <p:nvSpPr>
          <p:cNvPr id="6" name="Скругленный прямоугольник 5">
            <a:hlinkClick r:id="rId5" action="ppaction://hlinksldjump"/>
          </p:cNvPr>
          <p:cNvSpPr/>
          <p:nvPr/>
        </p:nvSpPr>
        <p:spPr>
          <a:xfrm>
            <a:off x="3857625" y="5857875"/>
            <a:ext cx="857250" cy="5715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>
                <a:solidFill>
                  <a:srgbClr val="0000CC"/>
                </a:solidFill>
              </a:rPr>
              <a:t>A</a:t>
            </a:r>
            <a:r>
              <a:rPr lang="en-US" sz="4400" dirty="0"/>
              <a:t>  </a:t>
            </a:r>
            <a:endParaRPr lang="ru-RU" sz="4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hlinkClick r:id="rId3" action="ppaction://hlinksldjump"/>
          </p:cNvPr>
          <p:cNvSpPr/>
          <p:nvPr/>
        </p:nvSpPr>
        <p:spPr>
          <a:xfrm>
            <a:off x="2286000" y="6072188"/>
            <a:ext cx="785813" cy="5715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>
                <a:solidFill>
                  <a:srgbClr val="0000CC"/>
                </a:solidFill>
              </a:rPr>
              <a:t>B</a:t>
            </a:r>
            <a:endParaRPr lang="ru-RU" sz="4400" b="1" dirty="0">
              <a:solidFill>
                <a:srgbClr val="0000CC"/>
              </a:solidFill>
            </a:endParaRPr>
          </a:p>
        </p:txBody>
      </p:sp>
      <p:sp>
        <p:nvSpPr>
          <p:cNvPr id="3" name="Скругленный прямоугольник 2">
            <a:hlinkClick r:id="rId4" action="ppaction://hlinksldjump"/>
          </p:cNvPr>
          <p:cNvSpPr/>
          <p:nvPr/>
        </p:nvSpPr>
        <p:spPr>
          <a:xfrm>
            <a:off x="3071813" y="6072188"/>
            <a:ext cx="785812" cy="5715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>
                <a:solidFill>
                  <a:srgbClr val="0000CC"/>
                </a:solidFill>
              </a:rPr>
              <a:t>R</a:t>
            </a:r>
            <a:r>
              <a:rPr lang="en-US" sz="4400" dirty="0"/>
              <a:t> </a:t>
            </a:r>
            <a:endParaRPr lang="ru-RU" sz="4400" dirty="0"/>
          </a:p>
        </p:txBody>
      </p:sp>
      <p:sp>
        <p:nvSpPr>
          <p:cNvPr id="5" name="Скругленный прямоугольник 4">
            <a:hlinkClick r:id="rId5" action="ppaction://hlinksldjump"/>
          </p:cNvPr>
          <p:cNvSpPr/>
          <p:nvPr/>
        </p:nvSpPr>
        <p:spPr>
          <a:xfrm>
            <a:off x="4572000" y="6072188"/>
            <a:ext cx="642938" cy="5715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>
                <a:solidFill>
                  <a:srgbClr val="0000CC"/>
                </a:solidFill>
              </a:rPr>
              <a:t>V</a:t>
            </a:r>
            <a:r>
              <a:rPr lang="en-US" sz="4400" dirty="0"/>
              <a:t> </a:t>
            </a:r>
            <a:endParaRPr lang="ru-RU" sz="4400" dirty="0"/>
          </a:p>
        </p:txBody>
      </p:sp>
      <p:sp>
        <p:nvSpPr>
          <p:cNvPr id="6" name="Скругленный прямоугольник 5">
            <a:hlinkClick r:id="rId6" action="ppaction://hlinksldjump"/>
          </p:cNvPr>
          <p:cNvSpPr/>
          <p:nvPr/>
        </p:nvSpPr>
        <p:spPr>
          <a:xfrm>
            <a:off x="3857625" y="6072188"/>
            <a:ext cx="714375" cy="5715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>
                <a:solidFill>
                  <a:srgbClr val="0000CC"/>
                </a:solidFill>
              </a:rPr>
              <a:t>A</a:t>
            </a:r>
            <a:r>
              <a:rPr lang="en-US" sz="4400" dirty="0"/>
              <a:t>  </a:t>
            </a:r>
            <a:endParaRPr lang="ru-RU" sz="4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 animBg="1"/>
      <p:bldP spid="3" grpId="0" animBg="1"/>
      <p:bldP spid="5" grpId="0" animBg="1"/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hlinkClick r:id="rId3" action="ppaction://hlinksldjump"/>
          </p:cNvPr>
          <p:cNvSpPr/>
          <p:nvPr/>
        </p:nvSpPr>
        <p:spPr>
          <a:xfrm>
            <a:off x="2286000" y="6072188"/>
            <a:ext cx="785813" cy="5715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>
                <a:solidFill>
                  <a:srgbClr val="0000CC"/>
                </a:solidFill>
              </a:rPr>
              <a:t>B</a:t>
            </a:r>
            <a:endParaRPr lang="ru-RU" sz="4400" b="1" dirty="0">
              <a:solidFill>
                <a:srgbClr val="0000CC"/>
              </a:solidFill>
            </a:endParaRPr>
          </a:p>
        </p:txBody>
      </p:sp>
      <p:sp>
        <p:nvSpPr>
          <p:cNvPr id="3" name="Скругленный прямоугольник 2">
            <a:hlinkClick r:id="rId4" action="ppaction://hlinksldjump"/>
          </p:cNvPr>
          <p:cNvSpPr/>
          <p:nvPr/>
        </p:nvSpPr>
        <p:spPr>
          <a:xfrm>
            <a:off x="3071813" y="6072188"/>
            <a:ext cx="785812" cy="5715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>
                <a:solidFill>
                  <a:srgbClr val="0000CC"/>
                </a:solidFill>
              </a:rPr>
              <a:t>R</a:t>
            </a:r>
            <a:r>
              <a:rPr lang="en-US" sz="4400" dirty="0"/>
              <a:t> </a:t>
            </a:r>
            <a:endParaRPr lang="ru-RU" sz="4400" dirty="0"/>
          </a:p>
        </p:txBody>
      </p:sp>
      <p:sp>
        <p:nvSpPr>
          <p:cNvPr id="4" name="Скругленный прямоугольник 3">
            <a:hlinkClick r:id="rId5" action="ppaction://hlinksldjump"/>
          </p:cNvPr>
          <p:cNvSpPr/>
          <p:nvPr/>
        </p:nvSpPr>
        <p:spPr>
          <a:xfrm>
            <a:off x="5214938" y="6072188"/>
            <a:ext cx="857250" cy="571500"/>
          </a:xfrm>
          <a:prstGeom prst="roundRect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>
                <a:solidFill>
                  <a:srgbClr val="0000CC"/>
                </a:solidFill>
              </a:rPr>
              <a:t>O </a:t>
            </a:r>
            <a:endParaRPr lang="ru-RU" sz="4400" b="1" dirty="0">
              <a:solidFill>
                <a:srgbClr val="0000CC"/>
              </a:solidFill>
            </a:endParaRPr>
          </a:p>
        </p:txBody>
      </p:sp>
      <p:sp>
        <p:nvSpPr>
          <p:cNvPr id="5" name="Скругленный прямоугольник 4">
            <a:hlinkClick r:id="rId3" action="ppaction://hlinksldjump"/>
          </p:cNvPr>
          <p:cNvSpPr/>
          <p:nvPr/>
        </p:nvSpPr>
        <p:spPr>
          <a:xfrm>
            <a:off x="4572000" y="6072188"/>
            <a:ext cx="642938" cy="5715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>
                <a:solidFill>
                  <a:srgbClr val="0000CC"/>
                </a:solidFill>
              </a:rPr>
              <a:t>V</a:t>
            </a:r>
            <a:r>
              <a:rPr lang="en-US" sz="4400" dirty="0"/>
              <a:t> </a:t>
            </a:r>
            <a:endParaRPr lang="ru-RU" sz="4400" dirty="0"/>
          </a:p>
        </p:txBody>
      </p:sp>
      <p:sp>
        <p:nvSpPr>
          <p:cNvPr id="6" name="Скругленный прямоугольник 5">
            <a:hlinkClick r:id="rId6" action="ppaction://hlinksldjump"/>
          </p:cNvPr>
          <p:cNvSpPr/>
          <p:nvPr/>
        </p:nvSpPr>
        <p:spPr>
          <a:xfrm>
            <a:off x="3857625" y="6072188"/>
            <a:ext cx="714375" cy="5715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>
                <a:solidFill>
                  <a:srgbClr val="0000CC"/>
                </a:solidFill>
              </a:rPr>
              <a:t>A</a:t>
            </a:r>
            <a:r>
              <a:rPr lang="en-US" sz="4400" dirty="0"/>
              <a:t>  </a:t>
            </a:r>
            <a:endParaRPr lang="ru-RU" sz="4400" dirty="0"/>
          </a:p>
        </p:txBody>
      </p:sp>
      <p:sp>
        <p:nvSpPr>
          <p:cNvPr id="9" name="Скругленный прямоугольник 8">
            <a:hlinkClick r:id="rId5" action="ppaction://hlinksldjump"/>
          </p:cNvPr>
          <p:cNvSpPr/>
          <p:nvPr/>
        </p:nvSpPr>
        <p:spPr>
          <a:xfrm>
            <a:off x="6072188" y="6072188"/>
            <a:ext cx="714375" cy="571500"/>
          </a:xfrm>
          <a:prstGeom prst="roundRect">
            <a:avLst/>
          </a:prstGeom>
          <a:solidFill>
            <a:srgbClr val="CC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>
                <a:solidFill>
                  <a:srgbClr val="0000CC"/>
                </a:solidFill>
              </a:rPr>
              <a:t>! </a:t>
            </a:r>
            <a:endParaRPr lang="ru-RU" sz="4400" b="1" dirty="0">
              <a:solidFill>
                <a:srgbClr val="0000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 animBg="1"/>
      <p:bldP spid="3" grpId="0" animBg="1"/>
      <p:bldP spid="4" grpId="0" animBg="1"/>
      <p:bldP spid="5" grpId="0" animBg="1"/>
      <p:bldP spid="6" grpId="0" animBg="1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ыноска со стрелкой вверх 1">
            <a:hlinkClick r:id="rId2" action="ppaction://hlinksldjump"/>
          </p:cNvPr>
          <p:cNvSpPr/>
          <p:nvPr/>
        </p:nvSpPr>
        <p:spPr>
          <a:xfrm>
            <a:off x="2786063" y="2071688"/>
            <a:ext cx="2214562" cy="1357312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/>
              <a:t>No</a:t>
            </a:r>
            <a:r>
              <a:rPr lang="en-US" sz="4800" dirty="0"/>
              <a:t> </a:t>
            </a:r>
            <a:endParaRPr lang="ru-RU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ыноска со стрелкой вверх 1">
            <a:hlinkClick r:id="rId2" action="ppaction://hlinksldjump"/>
          </p:cNvPr>
          <p:cNvSpPr/>
          <p:nvPr/>
        </p:nvSpPr>
        <p:spPr>
          <a:xfrm>
            <a:off x="3714750" y="2500313"/>
            <a:ext cx="1928813" cy="1000125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/>
              <a:t>Back </a:t>
            </a:r>
            <a:endParaRPr lang="ru-RU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Выноска со стрелкой вверх 2">
            <a:hlinkClick r:id="rId3" action="ppaction://hlinksldjump"/>
          </p:cNvPr>
          <p:cNvSpPr/>
          <p:nvPr/>
        </p:nvSpPr>
        <p:spPr>
          <a:xfrm>
            <a:off x="3500438" y="2571750"/>
            <a:ext cx="1928812" cy="1214438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/>
              <a:t>Back !</a:t>
            </a:r>
            <a:endParaRPr lang="ru-RU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Выноска со стрелкой вверх 2">
            <a:hlinkClick r:id="rId2" action="ppaction://hlinksldjump"/>
          </p:cNvPr>
          <p:cNvSpPr/>
          <p:nvPr/>
        </p:nvSpPr>
        <p:spPr>
          <a:xfrm>
            <a:off x="3500438" y="2857500"/>
            <a:ext cx="2143125" cy="1000125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/>
              <a:t>Back !</a:t>
            </a:r>
            <a:endParaRPr lang="ru-RU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Выноска со стрелкой вверх 2">
            <a:hlinkClick r:id="rId2" action="ppaction://hlinksldjump"/>
          </p:cNvPr>
          <p:cNvSpPr/>
          <p:nvPr/>
        </p:nvSpPr>
        <p:spPr>
          <a:xfrm>
            <a:off x="3571875" y="2643188"/>
            <a:ext cx="2286000" cy="1071562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/>
              <a:t>Back !</a:t>
            </a:r>
            <a:endParaRPr lang="ru-RU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Выноска со стрелкой вверх 2">
            <a:hlinkClick r:id="rId2" action="ppaction://hlinksldjump"/>
          </p:cNvPr>
          <p:cNvSpPr/>
          <p:nvPr/>
        </p:nvSpPr>
        <p:spPr>
          <a:xfrm>
            <a:off x="1214438" y="714375"/>
            <a:ext cx="4714875" cy="1428750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457200" indent="-457200" algn="ctr">
              <a:defRPr/>
            </a:pPr>
            <a:r>
              <a:rPr lang="ru-RU" sz="2400" b="1" dirty="0"/>
              <a:t>1. Ищем букву  </a:t>
            </a:r>
            <a:r>
              <a:rPr lang="en-US" sz="4000" b="1" dirty="0"/>
              <a:t>R </a:t>
            </a:r>
            <a:r>
              <a:rPr lang="en-US" sz="4000" b="1" dirty="0" err="1"/>
              <a:t>r</a:t>
            </a:r>
            <a:endParaRPr lang="ru-RU" sz="4000" b="1" dirty="0"/>
          </a:p>
        </p:txBody>
      </p:sp>
      <p:sp>
        <p:nvSpPr>
          <p:cNvPr id="4" name="Выноска со стрелкой вверх 3">
            <a:hlinkClick r:id="rId3" action="ppaction://hlinksldjump"/>
          </p:cNvPr>
          <p:cNvSpPr/>
          <p:nvPr/>
        </p:nvSpPr>
        <p:spPr>
          <a:xfrm>
            <a:off x="2286000" y="2214563"/>
            <a:ext cx="3643313" cy="928687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/>
              <a:t>2. Ищем букву  </a:t>
            </a:r>
            <a:r>
              <a:rPr lang="en-US" sz="3600" b="1" dirty="0" err="1"/>
              <a:t>Aa</a:t>
            </a:r>
            <a:r>
              <a:rPr lang="ru-RU" sz="2400" b="1" dirty="0"/>
              <a:t> </a:t>
            </a:r>
          </a:p>
        </p:txBody>
      </p:sp>
      <p:sp>
        <p:nvSpPr>
          <p:cNvPr id="5" name="Выноска со стрелкой вверх 4">
            <a:hlinkClick r:id="rId4" action="ppaction://hlinksldjump"/>
          </p:cNvPr>
          <p:cNvSpPr/>
          <p:nvPr/>
        </p:nvSpPr>
        <p:spPr>
          <a:xfrm>
            <a:off x="3000375" y="3286125"/>
            <a:ext cx="3643313" cy="928688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/>
              <a:t>3.</a:t>
            </a:r>
            <a:r>
              <a:rPr lang="en-US" sz="2400" b="1" dirty="0"/>
              <a:t> </a:t>
            </a:r>
            <a:r>
              <a:rPr lang="ru-RU" sz="2400" b="1" dirty="0"/>
              <a:t>Ищем букву</a:t>
            </a:r>
            <a:r>
              <a:rPr lang="en-US" sz="2400" b="1" dirty="0"/>
              <a:t> </a:t>
            </a:r>
            <a:r>
              <a:rPr lang="en-US" sz="3600" b="1" dirty="0"/>
              <a:t>Vv</a:t>
            </a:r>
            <a:r>
              <a:rPr lang="ru-RU" sz="2400" b="1" dirty="0"/>
              <a:t> </a:t>
            </a:r>
            <a:r>
              <a:rPr lang="en-US" sz="2400" b="1" dirty="0"/>
              <a:t> </a:t>
            </a:r>
            <a:endParaRPr lang="ru-RU" sz="2400" b="1" dirty="0"/>
          </a:p>
        </p:txBody>
      </p:sp>
      <p:sp>
        <p:nvSpPr>
          <p:cNvPr id="6" name="Выноска со стрелкой вверх 5">
            <a:hlinkClick r:id="rId4" action="ppaction://hlinksldjump"/>
          </p:cNvPr>
          <p:cNvSpPr/>
          <p:nvPr/>
        </p:nvSpPr>
        <p:spPr>
          <a:xfrm>
            <a:off x="3786188" y="4286250"/>
            <a:ext cx="3643312" cy="928688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/>
              <a:t>4</a:t>
            </a:r>
            <a:r>
              <a:rPr lang="ru-RU" sz="2400" b="1" dirty="0"/>
              <a:t>.</a:t>
            </a:r>
            <a:r>
              <a:rPr lang="en-US" sz="2400" b="1" dirty="0"/>
              <a:t> </a:t>
            </a:r>
            <a:r>
              <a:rPr lang="ru-RU" sz="2400" b="1" dirty="0"/>
              <a:t>Ищем букву</a:t>
            </a:r>
            <a:r>
              <a:rPr lang="en-US" sz="2400" b="1" dirty="0"/>
              <a:t> </a:t>
            </a:r>
            <a:r>
              <a:rPr lang="en-US" sz="3600" b="1" dirty="0" err="1"/>
              <a:t>Oo</a:t>
            </a:r>
            <a:r>
              <a:rPr lang="ru-RU" sz="2400" b="1" dirty="0"/>
              <a:t> </a:t>
            </a:r>
            <a:r>
              <a:rPr lang="en-US" sz="2400" b="1" dirty="0"/>
              <a:t> 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Рисунок 3" descr="Image5.b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58063" y="4071938"/>
            <a:ext cx="1274762" cy="164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Рисунок 4" descr="Image5.bmp"/>
          <p:cNvPicPr>
            <a:picLocks noChangeAspect="1"/>
          </p:cNvPicPr>
          <p:nvPr/>
        </p:nvPicPr>
        <p:blipFill>
          <a:blip r:embed="rId3"/>
          <a:srcRect l="24001" t="29570" r="53828" b="2385"/>
          <a:stretch>
            <a:fillRect/>
          </a:stretch>
        </p:blipFill>
        <p:spPr bwMode="auto">
          <a:xfrm>
            <a:off x="785813" y="3286125"/>
            <a:ext cx="1500187" cy="192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Image5.bm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65588" y="4065588"/>
            <a:ext cx="2085975" cy="1798637"/>
          </a:xfrm>
          <a:prstGeom prst="rect">
            <a:avLst/>
          </a:prstGeom>
          <a:noFill/>
        </p:spPr>
      </p:pic>
      <p:pic>
        <p:nvPicPr>
          <p:cNvPr id="20485" name="Рисунок 6" descr="Image5.bmp"/>
          <p:cNvPicPr>
            <a:picLocks noChangeAspect="1"/>
          </p:cNvPicPr>
          <p:nvPr/>
        </p:nvPicPr>
        <p:blipFill>
          <a:blip r:embed="rId3"/>
          <a:srcRect l="45256" t="2521" r="40245" b="42036"/>
          <a:stretch>
            <a:fillRect/>
          </a:stretch>
        </p:blipFill>
        <p:spPr bwMode="auto">
          <a:xfrm>
            <a:off x="2571750" y="4000500"/>
            <a:ext cx="981075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Image1.bmp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78625" y="781050"/>
            <a:ext cx="1798638" cy="2584450"/>
          </a:xfrm>
          <a:prstGeom prst="rect">
            <a:avLst/>
          </a:prstGeom>
          <a:noFill/>
        </p:spPr>
      </p:pic>
      <p:pic>
        <p:nvPicPr>
          <p:cNvPr id="20487" name="Рисунок 8" descr="Image1.bmp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29188" y="1285875"/>
            <a:ext cx="116205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Image1.bmp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67050" y="1566863"/>
            <a:ext cx="1511300" cy="1584325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3714750" y="428625"/>
            <a:ext cx="500063" cy="428625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Равнобедренный треугольник 11"/>
          <p:cNvSpPr/>
          <p:nvPr/>
        </p:nvSpPr>
        <p:spPr>
          <a:xfrm>
            <a:off x="4572000" y="428625"/>
            <a:ext cx="500063" cy="428625"/>
          </a:xfrm>
          <a:prstGeom prst="triangle">
            <a:avLst>
              <a:gd name="adj" fmla="val 50000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Равнобедренный треугольник 12"/>
          <p:cNvSpPr/>
          <p:nvPr/>
        </p:nvSpPr>
        <p:spPr>
          <a:xfrm>
            <a:off x="5357813" y="428625"/>
            <a:ext cx="571500" cy="428625"/>
          </a:xfrm>
          <a:prstGeom prst="triangle">
            <a:avLst>
              <a:gd name="adj" fmla="val 50000"/>
            </a:avLst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4" name="Рисунок 13" descr="Image7.bmp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69925" y="596900"/>
            <a:ext cx="2159000" cy="2238375"/>
          </a:xfrm>
          <a:prstGeom prst="rect">
            <a:avLst/>
          </a:prstGeom>
          <a:noFill/>
        </p:spPr>
      </p:pic>
      <p:sp>
        <p:nvSpPr>
          <p:cNvPr id="15" name="Скругленный прямоугольник 14"/>
          <p:cNvSpPr/>
          <p:nvPr/>
        </p:nvSpPr>
        <p:spPr>
          <a:xfrm>
            <a:off x="2428875" y="5786438"/>
            <a:ext cx="4071938" cy="7143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srgbClr val="FFFFFF"/>
                </a:solidFill>
              </a:rPr>
              <a:t>Let’s play now!</a:t>
            </a:r>
            <a:endParaRPr lang="ru-RU" sz="40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Блок-схема: знак завершения 16"/>
          <p:cNvSpPr/>
          <p:nvPr/>
        </p:nvSpPr>
        <p:spPr>
          <a:xfrm rot="21040549">
            <a:off x="2990850" y="1020763"/>
            <a:ext cx="3792538" cy="187325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Волна 8"/>
          <p:cNvSpPr/>
          <p:nvPr/>
        </p:nvSpPr>
        <p:spPr>
          <a:xfrm rot="1017743">
            <a:off x="3348038" y="4630738"/>
            <a:ext cx="1590675" cy="177800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Блок-схема: перфолента 13"/>
          <p:cNvSpPr/>
          <p:nvPr/>
        </p:nvSpPr>
        <p:spPr>
          <a:xfrm rot="1256352">
            <a:off x="2986088" y="2038350"/>
            <a:ext cx="3843337" cy="227013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Стрелка углом 11"/>
          <p:cNvSpPr/>
          <p:nvPr/>
        </p:nvSpPr>
        <p:spPr>
          <a:xfrm rot="10052733">
            <a:off x="6197600" y="3943350"/>
            <a:ext cx="1565275" cy="941388"/>
          </a:xfrm>
          <a:prstGeom prst="bentArrow">
            <a:avLst>
              <a:gd name="adj1" fmla="val 18987"/>
              <a:gd name="adj2" fmla="val 25000"/>
              <a:gd name="adj3" fmla="val 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Стрелка углом 9"/>
          <p:cNvSpPr/>
          <p:nvPr/>
        </p:nvSpPr>
        <p:spPr>
          <a:xfrm rot="10381964">
            <a:off x="1046163" y="5178425"/>
            <a:ext cx="1622425" cy="852488"/>
          </a:xfrm>
          <a:prstGeom prst="bentArrow">
            <a:avLst>
              <a:gd name="adj1" fmla="val 34331"/>
              <a:gd name="adj2" fmla="val 16823"/>
              <a:gd name="adj3" fmla="val 9204"/>
              <a:gd name="adj4" fmla="val 87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2" name="Рисунок 1" descr="Image3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50" y="500063"/>
            <a:ext cx="1731963" cy="21383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 descr="Image6.bm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4143375"/>
            <a:ext cx="1789113" cy="17557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 descr="городок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86512" y="53554"/>
            <a:ext cx="2285996" cy="17144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ПЕНЬ1.BMP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92813" y="2279650"/>
            <a:ext cx="2181225" cy="1639888"/>
          </a:xfrm>
          <a:prstGeom prst="rect">
            <a:avLst/>
          </a:prstGeom>
          <a:noFill/>
        </p:spPr>
      </p:pic>
      <p:pic>
        <p:nvPicPr>
          <p:cNvPr id="6" name="Рисунок 5" descr="Image10.bmp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93838" y="3206750"/>
            <a:ext cx="2054225" cy="1998663"/>
          </a:xfrm>
          <a:prstGeom prst="rect">
            <a:avLst/>
          </a:prstGeom>
          <a:noFill/>
        </p:spPr>
      </p:pic>
      <p:sp>
        <p:nvSpPr>
          <p:cNvPr id="7" name="5-конечная звезда 6"/>
          <p:cNvSpPr/>
          <p:nvPr/>
        </p:nvSpPr>
        <p:spPr>
          <a:xfrm>
            <a:off x="357188" y="5429250"/>
            <a:ext cx="1143000" cy="92868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" name="Улыбающееся лицо 15"/>
          <p:cNvSpPr/>
          <p:nvPr/>
        </p:nvSpPr>
        <p:spPr>
          <a:xfrm>
            <a:off x="714375" y="5715000"/>
            <a:ext cx="428625" cy="428625"/>
          </a:xfrm>
          <a:prstGeom prst="smileyFace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073 0.01157 C 0.05677 0.00879 0.08334 0.00625 0.10035 0.00093 C 0.11736 -0.00439 0.12379 -0.01063 0.13334 -0.01989 C 0.14288 -0.02914 0.15226 -0.04278 0.15782 -0.05434 C 0.1632 -0.06568 0.16302 -0.07562 0.16597 -0.08788 C 0.1691 -0.10037 0.17396 -0.12072 0.17552 -0.12766 " pathEditMode="relative" rAng="-158928" ptsTypes="aaaaaA">
                                      <p:cBhvr>
                                        <p:cTn id="47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" y="-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9" grpId="0" animBg="1"/>
      <p:bldP spid="14" grpId="0" animBg="1"/>
      <p:bldP spid="12" grpId="0" animBg="1"/>
      <p:bldP spid="10" grpId="0" animBg="1"/>
      <p:bldP spid="7" grpId="0" animBg="1"/>
      <p:bldP spid="16" grpId="0" animBg="1"/>
      <p:bldP spid="1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714500" y="1143000"/>
            <a:ext cx="2643188" cy="19288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a</a:t>
            </a:r>
            <a:endParaRPr lang="ru-RU" sz="9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857375" y="1285875"/>
            <a:ext cx="2643188" cy="19288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B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b</a:t>
            </a:r>
            <a:endParaRPr lang="ru-RU" sz="9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000250" y="1428750"/>
            <a:ext cx="2643188" cy="19288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C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c</a:t>
            </a:r>
            <a:endParaRPr lang="ru-RU" sz="9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143125" y="1571625"/>
            <a:ext cx="2643188" cy="19288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D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d</a:t>
            </a:r>
            <a:endParaRPr lang="ru-RU" sz="9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295525" y="1724025"/>
            <a:ext cx="2643188" cy="19288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E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e</a:t>
            </a:r>
            <a:endParaRPr lang="ru-RU" sz="9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447925" y="1876425"/>
            <a:ext cx="2643188" cy="19288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F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f</a:t>
            </a:r>
            <a:endParaRPr lang="ru-RU" sz="9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600325" y="2028825"/>
            <a:ext cx="2643188" cy="19288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G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g</a:t>
            </a:r>
            <a:endParaRPr lang="ru-RU" sz="9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752725" y="2181225"/>
            <a:ext cx="2643188" cy="19288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H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h</a:t>
            </a:r>
            <a:endParaRPr lang="ru-RU" sz="9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905125" y="2333625"/>
            <a:ext cx="2643188" cy="19288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i</a:t>
            </a:r>
            <a:endParaRPr lang="ru-RU" sz="9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057525" y="2486025"/>
            <a:ext cx="2643188" cy="19288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J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j</a:t>
            </a:r>
            <a:endParaRPr lang="ru-RU" sz="9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3209925" y="2638425"/>
            <a:ext cx="2643188" cy="19288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K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k</a:t>
            </a:r>
            <a:endParaRPr lang="ru-RU" sz="9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3362325" y="2790825"/>
            <a:ext cx="2643188" cy="19288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L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l</a:t>
            </a:r>
            <a:endParaRPr lang="ru-RU" sz="9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3514725" y="2943225"/>
            <a:ext cx="2771775" cy="19288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M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m</a:t>
            </a:r>
            <a:endParaRPr lang="ru-RU" sz="9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714500" y="1428750"/>
            <a:ext cx="2771775" cy="19288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n</a:t>
            </a:r>
            <a:endParaRPr lang="ru-RU" sz="9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866900" y="1581150"/>
            <a:ext cx="2771775" cy="19288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O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o</a:t>
            </a:r>
            <a:endParaRPr lang="ru-RU" sz="9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019300" y="1733550"/>
            <a:ext cx="2771775" cy="19288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P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p</a:t>
            </a:r>
            <a:endParaRPr lang="ru-RU" sz="9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171700" y="1885950"/>
            <a:ext cx="2771775" cy="19288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Q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q</a:t>
            </a:r>
            <a:endParaRPr lang="ru-RU" sz="9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324100" y="2038350"/>
            <a:ext cx="2771775" cy="19288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R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r</a:t>
            </a:r>
            <a:endParaRPr lang="ru-RU" sz="9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476500" y="2190750"/>
            <a:ext cx="2771775" cy="19288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S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s</a:t>
            </a:r>
            <a:endParaRPr lang="ru-RU" sz="9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628900" y="2343150"/>
            <a:ext cx="2771775" cy="19288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T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t</a:t>
            </a:r>
            <a:endParaRPr lang="ru-RU" sz="9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781300" y="2495550"/>
            <a:ext cx="2771775" cy="19288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U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u</a:t>
            </a:r>
            <a:endParaRPr lang="ru-RU" sz="9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933700" y="2647950"/>
            <a:ext cx="2771775" cy="19288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V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v</a:t>
            </a:r>
            <a:endParaRPr lang="ru-RU" sz="9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086100" y="2800350"/>
            <a:ext cx="2771775" cy="19288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W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w</a:t>
            </a:r>
            <a:endParaRPr lang="ru-RU" sz="9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238500" y="2952750"/>
            <a:ext cx="2771775" cy="19288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X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x</a:t>
            </a:r>
            <a:endParaRPr lang="ru-RU" sz="9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390900" y="3105150"/>
            <a:ext cx="2771775" cy="19288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Y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y</a:t>
            </a:r>
            <a:endParaRPr lang="ru-RU" sz="9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543300" y="3257550"/>
            <a:ext cx="2771775" cy="19288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Z </a:t>
            </a:r>
            <a:r>
              <a:rPr lang="en-US" sz="9600" dirty="0" err="1">
                <a:latin typeface="Times New Roman" pitchFamily="18" charset="0"/>
                <a:cs typeface="Times New Roman" pitchFamily="18" charset="0"/>
              </a:rPr>
              <a:t>z</a:t>
            </a:r>
            <a:endParaRPr lang="ru-RU" sz="9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5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563" y="158750"/>
            <a:ext cx="1122362" cy="1882775"/>
          </a:xfrm>
          <a:prstGeom prst="rect">
            <a:avLst/>
          </a:prstGeom>
          <a:noFill/>
        </p:spPr>
      </p:pic>
      <p:pic>
        <p:nvPicPr>
          <p:cNvPr id="3" name="Рисунок 2" descr="Image1.bm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6875" y="3895725"/>
            <a:ext cx="2724150" cy="2408238"/>
          </a:xfrm>
          <a:prstGeom prst="rect">
            <a:avLst/>
          </a:prstGeom>
          <a:noFill/>
        </p:spPr>
      </p:pic>
      <p:pic>
        <p:nvPicPr>
          <p:cNvPr id="4" name="Рисунок 3" descr="Image2.bmp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30413" y="4889500"/>
            <a:ext cx="1974850" cy="2011363"/>
          </a:xfrm>
          <a:prstGeom prst="rect">
            <a:avLst/>
          </a:prstGeom>
          <a:noFill/>
        </p:spPr>
      </p:pic>
      <p:pic>
        <p:nvPicPr>
          <p:cNvPr id="5" name="Рисунок 4" descr="Image2.bmp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30413" y="96838"/>
            <a:ext cx="1730375" cy="1304925"/>
          </a:xfrm>
          <a:prstGeom prst="rect">
            <a:avLst/>
          </a:prstGeom>
          <a:noFill/>
        </p:spPr>
      </p:pic>
      <p:grpSp>
        <p:nvGrpSpPr>
          <p:cNvPr id="6" name="Прямоугольник 5"/>
          <p:cNvGrpSpPr>
            <a:grpSpLocks/>
          </p:cNvGrpSpPr>
          <p:nvPr/>
        </p:nvGrpSpPr>
        <p:grpSpPr bwMode="auto">
          <a:xfrm>
            <a:off x="3560763" y="1090613"/>
            <a:ext cx="3986212" cy="1298575"/>
            <a:chOff x="2243" y="687"/>
            <a:chExt cx="2511" cy="818"/>
          </a:xfrm>
        </p:grpSpPr>
        <p:pic>
          <p:nvPicPr>
            <p:cNvPr id="24582" name="Прямоугольник 5"/>
            <p:cNvPicPr>
              <a:picLocks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243" y="687"/>
              <a:ext cx="2511" cy="818"/>
            </a:xfrm>
            <a:prstGeom prst="rect">
              <a:avLst/>
            </a:prstGeom>
            <a:noFill/>
          </p:spPr>
        </p:pic>
        <p:sp>
          <p:nvSpPr>
            <p:cNvPr id="24583" name="Text Box 7"/>
            <p:cNvSpPr txBox="1">
              <a:spLocks noChangeArrowheads="1"/>
            </p:cNvSpPr>
            <p:nvPr/>
          </p:nvSpPr>
          <p:spPr bwMode="auto">
            <a:xfrm>
              <a:off x="2295" y="810"/>
              <a:ext cx="2430" cy="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ru-RU" sz="5400" b="1">
                  <a:solidFill>
                    <a:srgbClr val="7030A0"/>
                  </a:solidFill>
                  <a:latin typeface="Century Gothic" pitchFamily="34" charset="0"/>
                  <a:cs typeface="Aharoni" pitchFamily="2" charset="-79"/>
                </a:rPr>
                <a:t>Загадки</a:t>
              </a:r>
              <a:r>
                <a:rPr lang="ru-RU" sz="4400">
                  <a:solidFill>
                    <a:srgbClr val="7030A0"/>
                  </a:solidFill>
                  <a:latin typeface="Century Gothic" pitchFamily="34" charset="0"/>
                  <a:cs typeface="Aharoni" pitchFamily="2" charset="-79"/>
                </a:rPr>
                <a:t> </a:t>
              </a:r>
            </a:p>
          </p:txBody>
        </p:sp>
      </p:grpSp>
      <p:sp>
        <p:nvSpPr>
          <p:cNvPr id="7" name="Скругленный прямоугольник 6"/>
          <p:cNvSpPr/>
          <p:nvPr/>
        </p:nvSpPr>
        <p:spPr>
          <a:xfrm>
            <a:off x="928688" y="2571750"/>
            <a:ext cx="7929562" cy="9286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>
                <a:solidFill>
                  <a:srgbClr val="FFFFFF"/>
                </a:solidFill>
              </a:rPr>
              <a:t>It’s  big, and it’s grey. It lives in the zoo.</a:t>
            </a:r>
            <a:endParaRPr lang="ru-RU" sz="3200" dirty="0">
              <a:solidFill>
                <a:srgbClr val="FFFFFF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928688" y="2714625"/>
            <a:ext cx="8001000" cy="9286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>
                <a:solidFill>
                  <a:srgbClr val="FFFFFF"/>
                </a:solidFill>
              </a:rPr>
              <a:t>It is big. It lives in the forest and it’s brown.</a:t>
            </a:r>
            <a:endParaRPr lang="ru-RU" sz="3200" dirty="0">
              <a:solidFill>
                <a:srgbClr val="FFFFFF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571625" y="2857500"/>
            <a:ext cx="6429375" cy="9286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>
                <a:solidFill>
                  <a:srgbClr val="FFFFFF"/>
                </a:solidFill>
              </a:rPr>
              <a:t>It is white. It can fly.</a:t>
            </a:r>
            <a:endParaRPr lang="ru-RU" sz="3200" dirty="0">
              <a:solidFill>
                <a:srgbClr val="FFFFFF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571625" y="3000375"/>
            <a:ext cx="6429375" cy="9286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>
                <a:solidFill>
                  <a:srgbClr val="FFFFFF"/>
                </a:solidFill>
              </a:rPr>
              <a:t>It is red. It lives in the forest.</a:t>
            </a:r>
            <a:endParaRPr lang="ru-RU" sz="32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83333E-6 2.53469E-6 C 0.02829 0.00254 0.05225 0.00578 0.08055 0.00693 C 0.10173 0.01202 0.12274 0.01503 0.14427 0.01734 C 0.17986 0.02682 0.2144 0.03145 0.25069 0.03307 C 0.26128 0.0363 0.27239 0.03654 0.28315 0.03815 C 0.30017 0.04417 0.28107 0.03792 0.32204 0.04162 C 0.34045 0.04324 0.3592 0.04579 0.37795 0.04671 C 0.39791 0.04995 0.41753 0.05087 0.43767 0.05203 C 0.46631 0.06082 0.51631 0.05411 0.53767 0.05365 C 0.5467 0.04209 0.54357 0.04764 0.54808 0.03815 C 0.55069 0.02705 0.55243 0.01318 0.5493 0.00185 C 0.54774 -0.00417 0.53645 -0.00671 0.53645 -0.00671 C 0.4967 -0.0414 0.46006 -0.03793 0.41041 -0.03978 C 0.37499 -0.04117 0.3394 -0.04209 0.30399 -0.04325 C 0.2052 -0.05505 0.33055 -0.05042 0.08958 -0.04834 C 0.07274 -0.04233 0.05885 -0.04256 0.04027 -0.0414 C 0.03385 -0.02868 0.04253 -0.04348 0.03246 -0.03446 C 0.03124 -0.03331 0.0309 -0.03076 0.02986 -0.02938 C 0.02916 -0.02845 0.02812 -0.02822 0.02725 -0.02752 " pathEditMode="relative" ptsTypes="ffffffffffffffffffA">
                                      <p:cBhvr>
                                        <p:cTn id="3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764 -0.02914 L -0.02344 -0.02914 L -0.02344 0.0111 L 0.06094 0.0111 L 0.06094 0.05134 L 0.14531 0.05134 L 0.14531 0.09181 L 0.22969 0.09181 L 0.22969 0.13228 L 0.31406 0.13228 L 0.31406 0.17275 L 0.39844 0.17275 L 0.39844 0.213 L 0.48299 0.213 L 0.48299 0.25393 " pathEditMode="relative" rAng="0" ptsTypes="FFFFFFFFFFFFFFF">
                                      <p:cBhvr>
                                        <p:cTn id="4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" y="1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-0.004 -0.08925  0.046 -0.16651  0.113 -0.17184  C 0.177 -0.1785  0.237 -0.11856  0.241 -0.03197  C 0.246 0.04796  0.204 0.12255  0.144 0.12788  C 0.089 0.13188  0.037 0.08259  0.033 0.00799  C 0.029 -0.05994  0.064 -0.12389  0.115 -0.12921  C 0.162 -0.13321  0.206 -0.09191  0.209 -0.02931  C 0.212 0.02664  0.184 0.08126  0.142 0.08392  C 0.104 0.08792  0.068 0.05595  0.065 0.00533  C 0.063 -0.03996  0.084 -0.08392  0.117 -0.08659  C 0.146 -0.08925  0.175 -0.06527  0.177 -0.02664  C 0.179 0.00666  0.164 0.03863  0.14 0.0413  C 0.12 0.04396  0.099 0.02931  0.098 0.00266  C 0.096 -0.01865  0.104 -0.0413  0.119 -0.04396  C 0.131 -0.04396  0.143 -0.03863  0.145 -0.02398  C 0.146 -0.01465  0.144 -0.00533  0.138 -0.00133  C 0.135 0  0.133 0  0.13 -0.00133  E" pathEditMode="relative" ptsTypes="">
                                      <p:cBhvr>
                                        <p:cTn id="6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12 -0.02398  0.033 -0.05861  0.058 -0.05861  C 0.095 -0.05861  0.125 -0.02265  0.125 0.02265  C 0.125 0.0373  0.122 0.05062  0.116 0.06261  C 0.117 0.06261  0 0.24244  0 0.24377  C 0 0.24244  -0.117 0.06261  -0.116 0.06261  C -0.122 0.05062  -0.125 0.0373  -0.125 0.02265  C -0.125 -0.02265  -0.095 -0.05861  -0.057 -0.05861  C -0.033 -0.05861  -0.012 -0.02398  0 0  Z" pathEditMode="relative" ptsTypes="">
                                      <p:cBhvr>
                                        <p:cTn id="7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Блок-схема: знак завершения 16"/>
          <p:cNvSpPr/>
          <p:nvPr/>
        </p:nvSpPr>
        <p:spPr>
          <a:xfrm rot="21040549">
            <a:off x="3994150" y="1154113"/>
            <a:ext cx="2786063" cy="142875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Волна 8"/>
          <p:cNvSpPr/>
          <p:nvPr/>
        </p:nvSpPr>
        <p:spPr>
          <a:xfrm rot="1017743">
            <a:off x="3429000" y="4643438"/>
            <a:ext cx="1500188" cy="228600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Блок-схема: перфолента 13"/>
          <p:cNvSpPr/>
          <p:nvPr/>
        </p:nvSpPr>
        <p:spPr>
          <a:xfrm rot="1256352">
            <a:off x="3944938" y="2216150"/>
            <a:ext cx="2852737" cy="219075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Стрелка углом 11"/>
          <p:cNvSpPr/>
          <p:nvPr/>
        </p:nvSpPr>
        <p:spPr>
          <a:xfrm rot="10052733">
            <a:off x="6197600" y="3943350"/>
            <a:ext cx="1565275" cy="941388"/>
          </a:xfrm>
          <a:prstGeom prst="bentArrow">
            <a:avLst>
              <a:gd name="adj1" fmla="val 18987"/>
              <a:gd name="adj2" fmla="val 25000"/>
              <a:gd name="adj3" fmla="val 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Стрелка углом 9"/>
          <p:cNvSpPr/>
          <p:nvPr/>
        </p:nvSpPr>
        <p:spPr>
          <a:xfrm rot="10381964">
            <a:off x="1262063" y="5172075"/>
            <a:ext cx="1708150" cy="887413"/>
          </a:xfrm>
          <a:prstGeom prst="bentArrow">
            <a:avLst>
              <a:gd name="adj1" fmla="val 34331"/>
              <a:gd name="adj2" fmla="val 16823"/>
              <a:gd name="adj3" fmla="val 9204"/>
              <a:gd name="adj4" fmla="val 87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2" name="Рисунок 1" descr="Image3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8875" y="571500"/>
            <a:ext cx="1731963" cy="21383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 descr="Image6.bm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0263" y="4143375"/>
            <a:ext cx="1789112" cy="17557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 descr="городок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86512" y="53554"/>
            <a:ext cx="2285996" cy="17144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ПЕНЬ1.BMP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57883" y="2285992"/>
            <a:ext cx="2166933" cy="162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age10.bmp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14480" y="3429000"/>
            <a:ext cx="2038571" cy="1982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5-конечная звезда 6"/>
          <p:cNvSpPr/>
          <p:nvPr/>
        </p:nvSpPr>
        <p:spPr>
          <a:xfrm>
            <a:off x="714375" y="5429250"/>
            <a:ext cx="1143000" cy="92868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Улыбающееся лицо 14"/>
          <p:cNvSpPr/>
          <p:nvPr/>
        </p:nvSpPr>
        <p:spPr>
          <a:xfrm>
            <a:off x="3143250" y="4286250"/>
            <a:ext cx="428625" cy="428625"/>
          </a:xfrm>
          <a:prstGeom prst="smileyFace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75 0.00116 C 0.06614 0.02567 0.11753 0.05042 0.1368 0.0599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" y="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Яркая">
  <a:themeElements>
    <a:clrScheme name="Другая 7">
      <a:dk1>
        <a:srgbClr val="009DD9"/>
      </a:dk1>
      <a:lt1>
        <a:srgbClr val="FFFF00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Литейная">
  <a:themeElements>
    <a:clrScheme name="Другая 8">
      <a:dk1>
        <a:sysClr val="windowText" lastClr="000000"/>
      </a:dk1>
      <a:lt1>
        <a:srgbClr val="009DD9"/>
      </a:lt1>
      <a:dk2>
        <a:srgbClr val="009DD9"/>
      </a:dk2>
      <a:lt2>
        <a:srgbClr val="009DD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0F6FC6"/>
      </a:accent5>
      <a:accent6>
        <a:srgbClr val="A5C249"/>
      </a:accent6>
      <a:hlink>
        <a:srgbClr val="FFF654"/>
      </a:hlink>
      <a:folHlink>
        <a:srgbClr val="000000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1207</TotalTime>
  <Words>340</Words>
  <Application>Microsoft Office PowerPoint</Application>
  <PresentationFormat>Экран (4:3)</PresentationFormat>
  <Paragraphs>243</Paragraphs>
  <Slides>39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Шаблон оформления</vt:lpstr>
      </vt:variant>
      <vt:variant>
        <vt:i4>16</vt:i4>
      </vt:variant>
      <vt:variant>
        <vt:lpstr>Заголовки слайдов</vt:lpstr>
      </vt:variant>
      <vt:variant>
        <vt:i4>39</vt:i4>
      </vt:variant>
    </vt:vector>
  </HeadingPairs>
  <TitlesOfParts>
    <vt:vector size="64" baseType="lpstr">
      <vt:lpstr>Arial</vt:lpstr>
      <vt:lpstr>Century Gothic</vt:lpstr>
      <vt:lpstr>Wingdings 2</vt:lpstr>
      <vt:lpstr>Verdana</vt:lpstr>
      <vt:lpstr>Calibri</vt:lpstr>
      <vt:lpstr>Cambria</vt:lpstr>
      <vt:lpstr>Rockwell</vt:lpstr>
      <vt:lpstr>Times New Roman</vt:lpstr>
      <vt:lpstr>Aharoni</vt:lpstr>
      <vt:lpstr>Яркая</vt:lpstr>
      <vt:lpstr>Литейная</vt:lpstr>
      <vt:lpstr>1_Яркая</vt:lpstr>
      <vt:lpstr>2_Яркая</vt:lpstr>
      <vt:lpstr>3_Яркая</vt:lpstr>
      <vt:lpstr>4_Яркая</vt:lpstr>
      <vt:lpstr>5_Яркая</vt:lpstr>
      <vt:lpstr>6_Яркая</vt:lpstr>
      <vt:lpstr>1_Литейная</vt:lpstr>
      <vt:lpstr>2_Литейная</vt:lpstr>
      <vt:lpstr>3_Литейная</vt:lpstr>
      <vt:lpstr>4_Литейная</vt:lpstr>
      <vt:lpstr>5_Литейная</vt:lpstr>
      <vt:lpstr>6_Литейная</vt:lpstr>
      <vt:lpstr>7_Литейная</vt:lpstr>
      <vt:lpstr>8_Литейная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Марина</dc:creator>
  <cp:lastModifiedBy>Adel</cp:lastModifiedBy>
  <cp:revision>124</cp:revision>
  <dcterms:created xsi:type="dcterms:W3CDTF">2010-03-31T16:37:14Z</dcterms:created>
  <dcterms:modified xsi:type="dcterms:W3CDTF">2012-04-06T17:35:06Z</dcterms:modified>
</cp:coreProperties>
</file>