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comments/comment1.xml" ContentType="application/vnd.openxmlformats-officedocument.presentationml.comment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89" r:id="rId3"/>
    <p:sldId id="258" r:id="rId4"/>
    <p:sldId id="266" r:id="rId5"/>
    <p:sldId id="268" r:id="rId6"/>
    <p:sldId id="259" r:id="rId7"/>
    <p:sldId id="277" r:id="rId8"/>
    <p:sldId id="278" r:id="rId9"/>
    <p:sldId id="265" r:id="rId10"/>
    <p:sldId id="295" r:id="rId11"/>
    <p:sldId id="276" r:id="rId12"/>
    <p:sldId id="284" r:id="rId13"/>
    <p:sldId id="285" r:id="rId14"/>
    <p:sldId id="275" r:id="rId15"/>
    <p:sldId id="291" r:id="rId16"/>
    <p:sldId id="292" r:id="rId17"/>
    <p:sldId id="293" r:id="rId18"/>
    <p:sldId id="294" r:id="rId19"/>
    <p:sldId id="261" r:id="rId20"/>
    <p:sldId id="264" r:id="rId21"/>
    <p:sldId id="273" r:id="rId22"/>
    <p:sldId id="267" r:id="rId23"/>
    <p:sldId id="271" r:id="rId24"/>
    <p:sldId id="286" r:id="rId25"/>
    <p:sldId id="287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D03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17" autoAdjust="0"/>
    <p:restoredTop sz="93323" autoAdjust="0"/>
  </p:normalViewPr>
  <p:slideViewPr>
    <p:cSldViewPr>
      <p:cViewPr varScale="1">
        <p:scale>
          <a:sx n="100" d="100"/>
          <a:sy n="100" d="100"/>
        </p:scale>
        <p:origin x="-1529" y="-8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1-11-08T23:21:31.703" idx="2">
    <p:pos x="3020" y="131"/>
    <p:text/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C838810-F097-49E7-87F2-3D1C71533BEA}" type="datetimeFigureOut">
              <a:rPr lang="ru-RU"/>
              <a:pPr>
                <a:defRPr/>
              </a:pPr>
              <a:t>08.04.2012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08FF319-3976-4C97-A721-770F1ABA3B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26F4623-714B-45CC-BF66-B8A13E2D496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662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1E21B09-1758-4F7F-ABF2-1C35DEFC3AF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6A1084-6B9F-4988-80A2-8E62FDE9FCD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678DF9C-2C24-4D88-B1E7-459045CEEB0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993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ED2E4D0-798C-4764-A22A-3EF2146FF68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FE472-F232-46CE-BDCA-445787A74E9B}" type="datetimeFigureOut">
              <a:rPr lang="ru-RU"/>
              <a:pPr>
                <a:defRPr/>
              </a:pPr>
              <a:t>08.04.2012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3ED65-4B34-4636-95CB-2A5DF889EA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5467E8-D467-4CAD-B30C-752275290D9D}" type="datetimeFigureOut">
              <a:rPr lang="ru-RU"/>
              <a:pPr>
                <a:defRPr/>
              </a:pPr>
              <a:t>08.04.2012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F05CF-AE6F-4CD7-89C6-FDF18953B1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C9AE5-7B04-4061-A704-F17F1622CBC7}" type="datetimeFigureOut">
              <a:rPr lang="ru-RU"/>
              <a:pPr>
                <a:defRPr/>
              </a:pPr>
              <a:t>08.04.2012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BC09A-942F-4537-BE35-C644F0836B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FF088-A1A6-4689-B8A0-DD37A5D219FB}" type="datetimeFigureOut">
              <a:rPr lang="ru-RU"/>
              <a:pPr>
                <a:defRPr/>
              </a:pPr>
              <a:t>08.04.2012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C0DECF-BF92-408F-B288-8901A5B449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4C3934-C2E2-404D-BE40-A1B8CBFA24D6}" type="datetimeFigureOut">
              <a:rPr lang="ru-RU"/>
              <a:pPr>
                <a:defRPr/>
              </a:pPr>
              <a:t>08.04.2012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1C8D5-1DC6-4024-A931-FE1107E45E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CB76A-731D-4A9A-A2C0-254057397FDB}" type="datetimeFigureOut">
              <a:rPr lang="ru-RU"/>
              <a:pPr>
                <a:defRPr/>
              </a:pPr>
              <a:t>08.04.2012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82A6D-07C4-4332-AE3A-A27BE7F8C9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5BA5C-1039-4473-8FBB-A212E0F76A42}" type="datetimeFigureOut">
              <a:rPr lang="ru-RU"/>
              <a:pPr>
                <a:defRPr/>
              </a:pPr>
              <a:t>08.04.2012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C5EF14-78AB-4348-826D-54B21653C4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88DD4-B29E-4172-99BE-79CBB7B56B8F}" type="datetimeFigureOut">
              <a:rPr lang="ru-RU"/>
              <a:pPr>
                <a:defRPr/>
              </a:pPr>
              <a:t>08.04.2012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2FFCA-4B21-41CB-B18E-1D032B71DE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1F42C-CCF2-4BED-87D8-25A20637DFB3}" type="datetimeFigureOut">
              <a:rPr lang="ru-RU"/>
              <a:pPr>
                <a:defRPr/>
              </a:pPr>
              <a:t>08.04.2012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D2A2F-5D25-482E-810A-EDE7C75B3C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E2400-DCA2-44F6-A8A5-A3F90F1B01C2}" type="datetimeFigureOut">
              <a:rPr lang="ru-RU"/>
              <a:pPr>
                <a:defRPr/>
              </a:pPr>
              <a:t>08.04.2012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E271D-3AB7-4A59-9A13-D9298710FC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19429-1600-477A-A595-629892E35607}" type="datetimeFigureOut">
              <a:rPr lang="ru-RU"/>
              <a:pPr>
                <a:defRPr/>
              </a:pPr>
              <a:t>08.04.2012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25BCD7-E46A-4087-977C-3AF56B6B37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50"/>
            </a:gs>
            <a:gs pos="50000">
              <a:srgbClr val="92D050"/>
            </a:gs>
            <a:gs pos="100000">
              <a:schemeClr val="bg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4D9ECBE-6773-4F60-A7AC-95E082E5F8A7}" type="datetimeFigureOut">
              <a:rPr lang="ru-RU"/>
              <a:pPr>
                <a:defRPr/>
              </a:pPr>
              <a:t>08.04.2012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75F7BAA-FC26-481D-AA94-777B34F9EF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\\Tata\(d)%20movi\!!!Festival\__Temp\609296\&#1087;&#1088;&#1077;&#1079;&#1077;&#1085;&#1090;&#1072;&#1094;&#1080;&#1103;\123123123.wmv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I:\&#1091;&#1088;&#1086;&#1082;\&#1087;&#1088;&#1077;&#1079;&#1077;&#1085;&#1090;&#1072;&#1094;&#1080;&#1103;\02%20&#1044;&#1086;&#1088;&#1086;&#1078;&#1082;&#1072;%202.mp3" TargetMode="External"/><Relationship Id="rId6" Type="http://schemas.openxmlformats.org/officeDocument/2006/relationships/comments" Target="../comments/comment1.xml"/><Relationship Id="rId5" Type="http://schemas.openxmlformats.org/officeDocument/2006/relationships/image" Target="../media/image22.png"/><Relationship Id="rId4" Type="http://schemas.openxmlformats.org/officeDocument/2006/relationships/image" Target="../media/image21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I:\&#1091;&#1088;&#1086;&#1082;\&#1087;&#1088;&#1077;&#1079;&#1077;&#1085;&#1090;&#1072;&#1094;&#1080;&#1103;\&#1075;&#1091;&#1089;&#1080;.mp3" TargetMode="Externa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I:\&#1091;&#1088;&#1086;&#1082;\&#1087;&#1088;&#1077;&#1079;&#1077;&#1085;&#1090;&#1072;&#1094;&#1080;&#1103;\&#1041;&#1072;&#1088;&#1073;&#1072;&#1088;&#1080;&#1082;&#1080;1.WMV" TargetMode="External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I:\&#1091;&#1088;&#1086;&#1082;\&#1087;&#1088;&#1077;&#1079;&#1077;&#1085;&#1090;&#1072;&#1094;&#1080;&#1103;\ccc.wmv" TargetMode="Externa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6" name="123123123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86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8000" dirty="0" err="1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Смурфета</a:t>
            </a:r>
            <a:endParaRPr lang="ru-RU" sz="80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5602" name="Содержимое 3" descr="любовь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00188" y="1143000"/>
            <a:ext cx="6357937" cy="5715000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6626" name="Содержимое 3" descr="гаргамел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14375" y="-642938"/>
            <a:ext cx="7500938" cy="714375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4034" name="Содержимое 2"/>
          <p:cNvSpPr>
            <a:spLocks noGrp="1"/>
          </p:cNvSpPr>
          <p:nvPr>
            <p:ph idx="1"/>
          </p:nvPr>
        </p:nvSpPr>
        <p:spPr>
          <a:xfrm>
            <a:off x="357188" y="857250"/>
            <a:ext cx="8229600" cy="4525963"/>
          </a:xfrm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ru-RU" dirty="0" smtClean="0"/>
              <a:t>    </a:t>
            </a:r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В каждой строчке спрятались названия животных. Найдите этих животных и  подчеркните их названия. </a:t>
            </a:r>
          </a:p>
          <a:p>
            <a:pPr eaLnBrk="1" hangingPunct="1">
              <a:defRPr/>
            </a:pPr>
            <a:r>
              <a:rPr lang="ru-RU" dirty="0" err="1" smtClean="0"/>
              <a:t>Пекаодлслоннггшш</a:t>
            </a:r>
            <a:endParaRPr lang="ru-RU" dirty="0" smtClean="0"/>
          </a:p>
          <a:p>
            <a:pPr eaLnBrk="1" hangingPunct="1">
              <a:defRPr/>
            </a:pPr>
            <a:r>
              <a:rPr lang="ru-RU" dirty="0" err="1" smtClean="0"/>
              <a:t>Првкносёлолрадлкенц</a:t>
            </a:r>
            <a:endParaRPr lang="ru-RU" dirty="0" smtClean="0"/>
          </a:p>
          <a:p>
            <a:pPr eaLnBrk="1" hangingPunct="1">
              <a:defRPr/>
            </a:pPr>
            <a:r>
              <a:rPr lang="ru-RU" dirty="0" err="1" smtClean="0"/>
              <a:t>Егколпсусликшеохзм</a:t>
            </a:r>
            <a:endParaRPr lang="ru-RU" dirty="0" smtClean="0"/>
          </a:p>
          <a:p>
            <a:pPr eaLnBrk="1" hangingPunct="1">
              <a:defRPr/>
            </a:pPr>
            <a:r>
              <a:rPr lang="ru-RU" dirty="0" err="1" smtClean="0"/>
              <a:t>Првпджлсобакапргндл</a:t>
            </a:r>
            <a:endParaRPr lang="ru-RU" dirty="0" smtClean="0"/>
          </a:p>
          <a:p>
            <a:pPr eaLnBrk="1" hangingPunct="1">
              <a:defRPr/>
            </a:pPr>
            <a:r>
              <a:rPr lang="ru-RU" dirty="0" err="1" smtClean="0"/>
              <a:t>Планкмваыцкосуляоол</a:t>
            </a:r>
            <a:endParaRPr lang="ru-RU" dirty="0" smtClean="0"/>
          </a:p>
          <a:p>
            <a:pPr eaLnBrk="1" hangingPunct="1">
              <a:defRPr/>
            </a:pPr>
            <a:r>
              <a:rPr lang="ru-RU" dirty="0" err="1" smtClean="0"/>
              <a:t>Патмыносороглропнаа</a:t>
            </a:r>
            <a:endParaRPr lang="ru-RU" dirty="0" smtClean="0"/>
          </a:p>
          <a:p>
            <a:pPr eaLnBrk="1" hangingPunct="1">
              <a:buFont typeface="Arial" charset="0"/>
              <a:buNone/>
              <a:defRPr/>
            </a:pPr>
            <a:endParaRPr lang="ru-RU" dirty="0" smtClean="0"/>
          </a:p>
          <a:p>
            <a:pPr eaLnBrk="1" hangingPunct="1">
              <a:defRPr/>
            </a:pPr>
            <a:endParaRPr lang="ru-RU" dirty="0"/>
          </a:p>
        </p:txBody>
      </p:sp>
      <p:pic>
        <p:nvPicPr>
          <p:cNvPr id="27651" name="Рисунок 3" descr="учимся читат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38" y="4929188"/>
            <a:ext cx="256222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4034" name="Содержимое 2"/>
          <p:cNvSpPr>
            <a:spLocks noGrp="1"/>
          </p:cNvSpPr>
          <p:nvPr>
            <p:ph idx="1"/>
          </p:nvPr>
        </p:nvSpPr>
        <p:spPr>
          <a:xfrm>
            <a:off x="357188" y="85725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 </a:t>
            </a:r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В каждой строчке спрятались названия животных. Найдите этих животных и  подчеркните их названия. </a:t>
            </a:r>
          </a:p>
          <a:p>
            <a:pPr eaLnBrk="1" hangingPunct="1">
              <a:defRPr/>
            </a:pPr>
            <a:r>
              <a:rPr lang="ru-RU" dirty="0" err="1" smtClean="0"/>
              <a:t>Пекаодл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слон</a:t>
            </a:r>
            <a:r>
              <a:rPr lang="ru-RU" dirty="0" err="1" smtClean="0"/>
              <a:t>нггшш</a:t>
            </a:r>
            <a:endParaRPr lang="ru-RU" dirty="0" smtClean="0"/>
          </a:p>
          <a:p>
            <a:pPr eaLnBrk="1" hangingPunct="1">
              <a:defRPr/>
            </a:pPr>
            <a:r>
              <a:rPr lang="ru-RU" dirty="0" err="1" smtClean="0"/>
              <a:t>Првкн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осёл</a:t>
            </a:r>
            <a:r>
              <a:rPr lang="ru-RU" dirty="0" err="1" smtClean="0"/>
              <a:t>олрадлкенц</a:t>
            </a:r>
            <a:endParaRPr lang="ru-RU" dirty="0" smtClean="0"/>
          </a:p>
          <a:p>
            <a:pPr eaLnBrk="1" hangingPunct="1">
              <a:defRPr/>
            </a:pPr>
            <a:r>
              <a:rPr lang="ru-RU" dirty="0" err="1" smtClean="0"/>
              <a:t>Егколп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суслик</a:t>
            </a:r>
            <a:r>
              <a:rPr lang="ru-RU" dirty="0" err="1" smtClean="0"/>
              <a:t>шеохзм</a:t>
            </a:r>
            <a:endParaRPr lang="ru-RU" dirty="0" smtClean="0"/>
          </a:p>
          <a:p>
            <a:pPr eaLnBrk="1" hangingPunct="1">
              <a:defRPr/>
            </a:pPr>
            <a:r>
              <a:rPr lang="ru-RU" dirty="0" err="1" smtClean="0"/>
              <a:t>Првпджл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собака</a:t>
            </a:r>
            <a:r>
              <a:rPr lang="ru-RU" dirty="0" err="1" smtClean="0"/>
              <a:t>пргндл</a:t>
            </a:r>
            <a:endParaRPr lang="ru-RU" dirty="0" smtClean="0"/>
          </a:p>
          <a:p>
            <a:pPr eaLnBrk="1" hangingPunct="1">
              <a:defRPr/>
            </a:pPr>
            <a:r>
              <a:rPr lang="ru-RU" dirty="0" err="1" smtClean="0"/>
              <a:t>Планкмваыц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косуля</a:t>
            </a:r>
            <a:r>
              <a:rPr lang="ru-RU" dirty="0" err="1" smtClean="0"/>
              <a:t>оол</a:t>
            </a:r>
            <a:endParaRPr lang="ru-RU" dirty="0" smtClean="0"/>
          </a:p>
          <a:p>
            <a:pPr eaLnBrk="1" hangingPunct="1">
              <a:defRPr/>
            </a:pPr>
            <a:r>
              <a:rPr lang="ru-RU" dirty="0" err="1" smtClean="0"/>
              <a:t>Патмы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носорог</a:t>
            </a:r>
            <a:r>
              <a:rPr lang="ru-RU" dirty="0" err="1" smtClean="0"/>
              <a:t>лропнаа</a:t>
            </a:r>
            <a:endParaRPr lang="ru-RU" dirty="0" smtClean="0"/>
          </a:p>
          <a:p>
            <a:pPr eaLnBrk="1" hangingPunct="1">
              <a:buFont typeface="Arial" charset="0"/>
              <a:buNone/>
              <a:defRPr/>
            </a:pPr>
            <a:endParaRPr lang="ru-RU" dirty="0" smtClean="0"/>
          </a:p>
          <a:p>
            <a:pPr eaLnBrk="1" hangingPunct="1">
              <a:defRPr/>
            </a:pPr>
            <a:endParaRPr lang="ru-RU" dirty="0"/>
          </a:p>
        </p:txBody>
      </p:sp>
      <p:pic>
        <p:nvPicPr>
          <p:cNvPr id="28675" name="Рисунок 3" descr="учимся читат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38" y="4572000"/>
            <a:ext cx="256222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FF0000"/>
                </a:solidFill>
              </a:rPr>
              <a:t>Поздравляем!</a:t>
            </a:r>
          </a:p>
        </p:txBody>
      </p:sp>
      <p:pic>
        <p:nvPicPr>
          <p:cNvPr id="29698" name="Содержимое 4" descr="анимашка беби смурф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0" y="2214563"/>
            <a:ext cx="4233863" cy="4357687"/>
          </a:xfrm>
        </p:spPr>
      </p:pic>
      <p:pic>
        <p:nvPicPr>
          <p:cNvPr id="29699" name="Рисунок 5" descr="анимация смурфетт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1714500"/>
            <a:ext cx="4524375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33788" y="858838"/>
            <a:ext cx="5218112" cy="1141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Содержимое 3" descr="Фото бабочки капустницы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-357188"/>
            <a:ext cx="9144000" cy="7215188"/>
          </a:xfrm>
        </p:spPr>
      </p:pic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>
          <a:xfrm>
            <a:off x="-1428750" y="5572125"/>
            <a:ext cx="8229600" cy="1582738"/>
          </a:xfrm>
        </p:spPr>
        <p:txBody>
          <a:bodyPr/>
          <a:lstStyle/>
          <a:p>
            <a:pPr eaLnBrk="1" hangingPunct="1"/>
            <a:r>
              <a:rPr lang="ru-RU" sz="8000" smtClean="0">
                <a:solidFill>
                  <a:srgbClr val="002060"/>
                </a:solidFill>
              </a:rPr>
              <a:t>капустница</a:t>
            </a:r>
          </a:p>
        </p:txBody>
      </p:sp>
      <p:pic>
        <p:nvPicPr>
          <p:cNvPr id="30723" name="Рисунок 4" descr="девочка смурф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25" y="3071813"/>
            <a:ext cx="3000375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AutoShape 2" descr="Капуста гусеница ест свой путь через культур, гусеница, овощи участ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6" name="02 Дорожка 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8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Текст 3"/>
          <p:cNvSpPr>
            <a:spLocks noGrp="1"/>
          </p:cNvSpPr>
          <p:nvPr>
            <p:ph type="body" sz="half" idx="2"/>
          </p:nvPr>
        </p:nvSpPr>
        <p:spPr>
          <a:xfrm>
            <a:off x="0" y="5000625"/>
            <a:ext cx="9144000" cy="1857375"/>
          </a:xfrm>
        </p:spPr>
        <p:txBody>
          <a:bodyPr/>
          <a:lstStyle/>
          <a:p>
            <a:pPr eaLnBrk="1" hangingPunct="1"/>
            <a:endParaRPr lang="ru-RU" sz="4000" smtClean="0"/>
          </a:p>
        </p:txBody>
      </p:sp>
      <p:pic>
        <p:nvPicPr>
          <p:cNvPr id="31746" name="Рисунок 4" descr="http://img-fotki.yandex.ru/get/3707/timyar.29/0_2d964_780fcfc3_XL.jpg"/>
          <p:cNvPicPr>
            <a:picLocks noGrp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214938"/>
            <a:ext cx="7215188" cy="1366837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Гусеницы едят капусту.</a:t>
            </a:r>
            <a:endParaRPr lang="ru-RU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0070C0"/>
                </a:solidFill>
              </a:rPr>
              <a:t>Найди лишнее слово.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6000" smtClean="0"/>
              <a:t>   </a:t>
            </a:r>
            <a:r>
              <a:rPr lang="ru-RU" sz="6000" b="1" smtClean="0"/>
              <a:t>    капуста</a:t>
            </a:r>
          </a:p>
          <a:p>
            <a:pPr eaLnBrk="1" hangingPunct="1">
              <a:buFont typeface="Arial" charset="0"/>
              <a:buNone/>
            </a:pPr>
            <a:r>
              <a:rPr lang="ru-RU" sz="6000" b="1" smtClean="0"/>
              <a:t>       капустница</a:t>
            </a:r>
          </a:p>
          <a:p>
            <a:pPr eaLnBrk="1" hangingPunct="1">
              <a:buFont typeface="Arial" charset="0"/>
              <a:buNone/>
            </a:pPr>
            <a:r>
              <a:rPr lang="ru-RU" sz="6000" b="1" smtClean="0"/>
              <a:t>       капкан</a:t>
            </a:r>
          </a:p>
          <a:p>
            <a:pPr eaLnBrk="1" hangingPunct="1">
              <a:buFont typeface="Arial" charset="0"/>
              <a:buNone/>
            </a:pPr>
            <a:r>
              <a:rPr lang="ru-RU" sz="6000" b="1" smtClean="0"/>
              <a:t>       капустка</a:t>
            </a:r>
          </a:p>
          <a:p>
            <a:pPr eaLnBrk="1" hangingPunct="1">
              <a:buFont typeface="Arial" charset="0"/>
              <a:buNone/>
            </a:pPr>
            <a:r>
              <a:rPr lang="ru-RU" sz="6000" b="1" smtClean="0"/>
              <a:t>       капустный</a:t>
            </a:r>
          </a:p>
        </p:txBody>
      </p:sp>
      <p:pic>
        <p:nvPicPr>
          <p:cNvPr id="32771" name="Рисунок 3" descr="красавица смурфетт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0" y="1285875"/>
            <a:ext cx="3810000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0070C0"/>
                </a:solidFill>
              </a:rPr>
              <a:t>Найди лишнее слово.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6000" smtClean="0"/>
              <a:t>   </a:t>
            </a:r>
            <a:r>
              <a:rPr lang="ru-RU" sz="6000" b="1" smtClean="0"/>
              <a:t>    капуста</a:t>
            </a:r>
          </a:p>
          <a:p>
            <a:pPr eaLnBrk="1" hangingPunct="1">
              <a:buFont typeface="Arial" charset="0"/>
              <a:buNone/>
            </a:pPr>
            <a:r>
              <a:rPr lang="ru-RU" sz="6000" b="1" smtClean="0"/>
              <a:t>       капустница</a:t>
            </a:r>
          </a:p>
          <a:p>
            <a:pPr eaLnBrk="1" hangingPunct="1">
              <a:buFont typeface="Arial" charset="0"/>
              <a:buNone/>
            </a:pPr>
            <a:r>
              <a:rPr lang="ru-RU" sz="6000" b="1" smtClean="0"/>
              <a:t>       </a:t>
            </a:r>
          </a:p>
          <a:p>
            <a:pPr eaLnBrk="1" hangingPunct="1">
              <a:buFont typeface="Arial" charset="0"/>
              <a:buNone/>
            </a:pPr>
            <a:r>
              <a:rPr lang="ru-RU" sz="6000" b="1" smtClean="0"/>
              <a:t>       капустка</a:t>
            </a:r>
          </a:p>
          <a:p>
            <a:pPr eaLnBrk="1" hangingPunct="1">
              <a:buFont typeface="Arial" charset="0"/>
              <a:buNone/>
            </a:pPr>
            <a:r>
              <a:rPr lang="ru-RU" sz="6000" b="1" smtClean="0"/>
              <a:t>       капустный</a:t>
            </a:r>
          </a:p>
        </p:txBody>
      </p:sp>
      <p:pic>
        <p:nvPicPr>
          <p:cNvPr id="33795" name="Рисунок 3" descr="красавица смурфетт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0" y="1285875"/>
            <a:ext cx="3810000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4818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00B050"/>
          </a:solidFill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8000" smtClean="0">
                <a:solidFill>
                  <a:srgbClr val="002060"/>
                </a:solidFill>
              </a:rPr>
              <a:t>             гуси</a:t>
            </a:r>
          </a:p>
        </p:txBody>
      </p:sp>
      <p:pic>
        <p:nvPicPr>
          <p:cNvPr id="34819" name="Рисунок 4" descr="s3img_11725756_9576_1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гус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95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8800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смурфики</a:t>
            </a:r>
            <a:endParaRPr lang="ru-RU" sz="88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  <a:defRPr/>
            </a:pPr>
            <a:endParaRPr lang="ru-RU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ru-RU" sz="80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         синие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80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              </a:t>
            </a:r>
            <a:r>
              <a:rPr lang="ru-RU" sz="8000" dirty="0" err="1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смурфета</a:t>
            </a:r>
            <a:endParaRPr lang="ru-RU" sz="80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5363" name="Рисунок 4" descr="смурфи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75" y="1285875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Рисунок 5" descr="смурфетт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2938463"/>
            <a:ext cx="2376487" cy="391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Содержимое 5" descr="gusi1.jpg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-166688" y="0"/>
            <a:ext cx="9310688" cy="7215188"/>
          </a:xfrm>
        </p:spPr>
      </p:pic>
      <p:sp>
        <p:nvSpPr>
          <p:cNvPr id="36866" name="Заголовок 6"/>
          <p:cNvSpPr>
            <a:spLocks noGrp="1"/>
          </p:cNvSpPr>
          <p:nvPr>
            <p:ph type="ctrTitle"/>
          </p:nvPr>
        </p:nvSpPr>
        <p:spPr>
          <a:xfrm>
            <a:off x="250825" y="1268413"/>
            <a:ext cx="7804150" cy="487362"/>
          </a:xfrm>
        </p:spPr>
        <p:txBody>
          <a:bodyPr/>
          <a:lstStyle/>
          <a:p>
            <a:pPr eaLnBrk="1" hangingPunct="1"/>
            <a:r>
              <a:rPr lang="ru-RU" sz="7200" smtClean="0"/>
              <a:t/>
            </a:r>
            <a:br>
              <a:rPr lang="ru-RU" sz="7200" smtClean="0"/>
            </a:br>
            <a:r>
              <a:rPr lang="ru-RU" b="1" smtClean="0"/>
              <a:t> </a:t>
            </a:r>
            <a:r>
              <a:rPr lang="ru-RU" sz="6000" b="1" smtClean="0">
                <a:solidFill>
                  <a:schemeClr val="bg1"/>
                </a:solidFill>
              </a:rPr>
              <a:t>Гуси.</a:t>
            </a:r>
            <a:br>
              <a:rPr lang="ru-RU" sz="6000" b="1" smtClean="0">
                <a:solidFill>
                  <a:schemeClr val="bg1"/>
                </a:solidFill>
              </a:rPr>
            </a:br>
            <a:r>
              <a:rPr lang="ru-RU" sz="4800" b="1" smtClean="0">
                <a:solidFill>
                  <a:schemeClr val="bg1"/>
                </a:solidFill>
              </a:rPr>
              <a:t>     Это гуси. Папа-гус</a:t>
            </a:r>
            <a:r>
              <a:rPr lang="ru-RU" sz="4800" b="1" smtClean="0">
                <a:solidFill>
                  <a:schemeClr val="bg1"/>
                </a:solidFill>
                <a:latin typeface="Arial" charset="0"/>
              </a:rPr>
              <a:t>ак</a:t>
            </a:r>
            <a:r>
              <a:rPr lang="ru-RU" sz="4800" b="1" smtClean="0">
                <a:solidFill>
                  <a:schemeClr val="bg1"/>
                </a:solidFill>
              </a:rPr>
              <a:t>. Мама гусыня.  Дети-гусята.  Они ходят  гуськом.</a:t>
            </a:r>
            <a:br>
              <a:rPr lang="ru-RU" sz="4800" b="1" smtClean="0">
                <a:solidFill>
                  <a:schemeClr val="bg1"/>
                </a:solidFill>
              </a:rPr>
            </a:br>
            <a:endParaRPr lang="ru-RU" sz="4800" b="1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Содержимое 5" descr="gusi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10688" cy="721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8915" name="Содержимое 2"/>
          <p:cNvSpPr>
            <a:spLocks noGrp="1"/>
          </p:cNvSpPr>
          <p:nvPr>
            <p:ph idx="1"/>
          </p:nvPr>
        </p:nvSpPr>
        <p:spPr>
          <a:xfrm>
            <a:off x="428625" y="285750"/>
            <a:ext cx="8229600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b="1" smtClean="0"/>
              <a:t>                                   </a:t>
            </a:r>
            <a:r>
              <a:rPr lang="ru-RU" sz="6000" b="1" smtClean="0">
                <a:solidFill>
                  <a:schemeClr val="accent1"/>
                </a:solidFill>
              </a:rPr>
              <a:t>Гуси.</a:t>
            </a:r>
          </a:p>
          <a:p>
            <a:pPr eaLnBrk="1" hangingPunct="1">
              <a:buFont typeface="Arial" charset="0"/>
              <a:buNone/>
            </a:pPr>
            <a:r>
              <a:rPr lang="ru-RU" sz="4800" b="1" smtClean="0"/>
              <a:t>     </a:t>
            </a:r>
            <a:r>
              <a:rPr lang="ru-RU" sz="4800" b="1" smtClean="0">
                <a:solidFill>
                  <a:schemeClr val="bg1"/>
                </a:solidFill>
              </a:rPr>
              <a:t>Это</a:t>
            </a:r>
            <a:r>
              <a:rPr lang="ru-RU" sz="4800" b="1" smtClean="0"/>
              <a:t> </a:t>
            </a:r>
            <a:r>
              <a:rPr lang="ru-RU" sz="4800" b="1" smtClean="0">
                <a:solidFill>
                  <a:schemeClr val="accent1"/>
                </a:solidFill>
              </a:rPr>
              <a:t>гуси</a:t>
            </a:r>
            <a:r>
              <a:rPr lang="ru-RU" sz="4800" b="1" smtClean="0">
                <a:solidFill>
                  <a:schemeClr val="bg1"/>
                </a:solidFill>
              </a:rPr>
              <a:t>.</a:t>
            </a:r>
            <a:r>
              <a:rPr lang="ru-RU" sz="4800" b="1" smtClean="0"/>
              <a:t> </a:t>
            </a:r>
            <a:r>
              <a:rPr lang="ru-RU" sz="4800" b="1" smtClean="0">
                <a:solidFill>
                  <a:schemeClr val="bg1"/>
                </a:solidFill>
              </a:rPr>
              <a:t>Папа-</a:t>
            </a:r>
            <a:r>
              <a:rPr lang="ru-RU" sz="4800" b="1" smtClean="0">
                <a:solidFill>
                  <a:schemeClr val="accent1"/>
                </a:solidFill>
              </a:rPr>
              <a:t>гус</a:t>
            </a:r>
            <a:r>
              <a:rPr lang="ru-RU" sz="4800" b="1" smtClean="0">
                <a:solidFill>
                  <a:schemeClr val="accent1"/>
                </a:solidFill>
                <a:latin typeface="Arial" charset="0"/>
              </a:rPr>
              <a:t>ак</a:t>
            </a:r>
            <a:r>
              <a:rPr lang="ru-RU" sz="4800" b="1" smtClean="0">
                <a:solidFill>
                  <a:schemeClr val="bg1"/>
                </a:solidFill>
              </a:rPr>
              <a:t>.</a:t>
            </a:r>
            <a:r>
              <a:rPr lang="ru-RU" sz="4800" b="1" smtClean="0">
                <a:solidFill>
                  <a:srgbClr val="002060"/>
                </a:solidFill>
              </a:rPr>
              <a:t> </a:t>
            </a:r>
            <a:r>
              <a:rPr lang="ru-RU" sz="4800" b="1" smtClean="0">
                <a:solidFill>
                  <a:schemeClr val="bg1"/>
                </a:solidFill>
              </a:rPr>
              <a:t>Мама </a:t>
            </a:r>
            <a:r>
              <a:rPr lang="ru-RU" sz="4800" b="1" smtClean="0">
                <a:solidFill>
                  <a:schemeClr val="accent1"/>
                </a:solidFill>
              </a:rPr>
              <a:t>гусыня</a:t>
            </a:r>
            <a:r>
              <a:rPr lang="ru-RU" sz="4800" b="1" smtClean="0">
                <a:solidFill>
                  <a:schemeClr val="bg1"/>
                </a:solidFill>
              </a:rPr>
              <a:t>.  Дети-</a:t>
            </a:r>
            <a:r>
              <a:rPr lang="ru-RU" sz="4800" b="1" smtClean="0">
                <a:solidFill>
                  <a:schemeClr val="accent1"/>
                </a:solidFill>
              </a:rPr>
              <a:t>гусята</a:t>
            </a:r>
            <a:r>
              <a:rPr lang="ru-RU" sz="4800" b="1" smtClean="0">
                <a:solidFill>
                  <a:schemeClr val="bg1"/>
                </a:solidFill>
              </a:rPr>
              <a:t>.</a:t>
            </a:r>
            <a:r>
              <a:rPr lang="ru-RU" sz="4800" b="1" smtClean="0"/>
              <a:t>  </a:t>
            </a:r>
            <a:r>
              <a:rPr lang="ru-RU" sz="4800" b="1" smtClean="0">
                <a:solidFill>
                  <a:schemeClr val="bg1"/>
                </a:solidFill>
              </a:rPr>
              <a:t>Они ходят</a:t>
            </a:r>
            <a:r>
              <a:rPr lang="ru-RU" sz="4800" b="1" smtClean="0"/>
              <a:t>  </a:t>
            </a:r>
            <a:r>
              <a:rPr lang="ru-RU" sz="4800" b="1" smtClean="0">
                <a:solidFill>
                  <a:schemeClr val="accent1"/>
                </a:solidFill>
              </a:rPr>
              <a:t>гуськом</a:t>
            </a:r>
            <a:r>
              <a:rPr lang="ru-RU" sz="4800" b="1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err="1" smtClean="0"/>
              <a:t>Барбарики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Барбарики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7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 smtClean="0"/>
              <a:t>               /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9600" b="1" dirty="0" smtClean="0"/>
              <a:t>ГУ</a:t>
            </a:r>
            <a:r>
              <a:rPr lang="en-US" sz="9600" b="1" dirty="0" smtClean="0"/>
              <a:t>|</a:t>
            </a:r>
            <a:r>
              <a:rPr lang="ru-RU" sz="9600" b="1" dirty="0" smtClean="0"/>
              <a:t>СИ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 smtClean="0"/>
              <a:t>           </a:t>
            </a:r>
            <a:r>
              <a:rPr lang="ru-RU" sz="8000" dirty="0" smtClean="0">
                <a:solidFill>
                  <a:schemeClr val="accent6"/>
                </a:solidFill>
              </a:rPr>
              <a:t>.</a:t>
            </a:r>
            <a:r>
              <a:rPr lang="ru-RU" sz="8000" dirty="0" smtClean="0"/>
              <a:t>  </a:t>
            </a:r>
            <a:r>
              <a:rPr lang="ru-RU" sz="8000" dirty="0" smtClean="0">
                <a:solidFill>
                  <a:srgbClr val="FF0000"/>
                </a:solidFill>
              </a:rPr>
              <a:t>.    </a:t>
            </a:r>
            <a:r>
              <a:rPr lang="ru-RU" sz="8000" dirty="0" smtClean="0"/>
              <a:t> </a:t>
            </a:r>
            <a:r>
              <a:rPr lang="ru-RU" sz="8000" dirty="0" smtClean="0">
                <a:solidFill>
                  <a:srgbClr val="00B050"/>
                </a:solidFill>
              </a:rPr>
              <a:t>.</a:t>
            </a:r>
            <a:r>
              <a:rPr lang="ru-RU" sz="8000" dirty="0" smtClean="0"/>
              <a:t>  </a:t>
            </a:r>
            <a:r>
              <a:rPr lang="ru-RU" sz="8000" dirty="0" smtClean="0">
                <a:solidFill>
                  <a:srgbClr val="FF0000"/>
                </a:solidFill>
              </a:rPr>
              <a:t>.</a:t>
            </a:r>
            <a:endParaRPr lang="ru-RU" sz="8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357188"/>
            <a:ext cx="8229600" cy="4525962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6600" smtClean="0"/>
              <a:t> семь  суток смурфики  спешили себе сапоги сыромятные шили.</a:t>
            </a:r>
          </a:p>
          <a:p>
            <a:pPr eaLnBrk="1" hangingPunct="1"/>
            <a:endParaRPr lang="ru-RU" smtClean="0"/>
          </a:p>
        </p:txBody>
      </p:sp>
      <p:pic>
        <p:nvPicPr>
          <p:cNvPr id="43011" name="Рисунок 4" descr="маленький смурфи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3500438"/>
            <a:ext cx="3714750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4034" name="Содержимое 2"/>
          <p:cNvSpPr>
            <a:spLocks noGrp="1"/>
          </p:cNvSpPr>
          <p:nvPr>
            <p:ph idx="1"/>
          </p:nvPr>
        </p:nvSpPr>
        <p:spPr>
          <a:xfrm>
            <a:off x="500063" y="714375"/>
            <a:ext cx="8229600" cy="4525963"/>
          </a:xfrm>
        </p:spPr>
        <p:txBody>
          <a:bodyPr/>
          <a:lstStyle/>
          <a:p>
            <a:pPr eaLnBrk="1" hangingPunct="1"/>
            <a:r>
              <a:rPr lang="ru-RU" b="1" smtClean="0"/>
              <a:t>Толковый словарь русского языка под ред. Д. Н. Ушакова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  <a:p>
            <a:pPr eaLnBrk="1" hangingPunct="1"/>
            <a:r>
              <a:rPr lang="ru-RU" b="1" smtClean="0"/>
              <a:t>СЫРОМЯТЬ</a:t>
            </a:r>
            <a:r>
              <a:rPr lang="ru-RU" smtClean="0"/>
              <a:t> сыромяти, мн. нет, собир., ж. (спец.). Вымоченная, промятая в мялках, пропитанная жирами кожа, идущая обычно на конскую упряжь.</a:t>
            </a:r>
          </a:p>
        </p:txBody>
      </p:sp>
      <p:pic>
        <p:nvPicPr>
          <p:cNvPr id="44035" name="Рисунок 4" descr="учимся читат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63" y="4500563"/>
            <a:ext cx="2857500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6386" name="Содержимое 3" descr="http://smurfy.ru/kartinki-smurfy/smurfy-109.gif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27088" y="0"/>
            <a:ext cx="6643687" cy="6858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cc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15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420688" y="354013"/>
            <a:ext cx="8242300" cy="1150937"/>
          </a:xfr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0"/>
            <a:ext cx="8229600" cy="5697538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000" smtClean="0"/>
              <a:t>                   всегда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smtClean="0"/>
              <a:t>      согласный            глухой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smtClean="0"/>
              <a:t>                        </a:t>
            </a:r>
            <a:r>
              <a:rPr lang="ru-RU" sz="6600" dirty="0" smtClean="0"/>
              <a:t>иногда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dirty="0" smtClean="0"/>
              <a:t>        твёрдый                мягкий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600" dirty="0" smtClean="0"/>
              <a:t>                 никогда</a:t>
            </a:r>
            <a:endParaRPr lang="ru-RU" sz="6600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200" dirty="0" smtClean="0"/>
              <a:t>       гласный               ударный                     безударный            звонкий</a:t>
            </a:r>
          </a:p>
        </p:txBody>
      </p:sp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2850" y="4900613"/>
            <a:ext cx="2109788" cy="1963737"/>
          </a:xfrm>
          <a:prstGeom prst="rect">
            <a:avLst/>
          </a:prstGeom>
          <a:noFill/>
        </p:spPr>
      </p:pic>
      <p:pic>
        <p:nvPicPr>
          <p:cNvPr id="19460" name="Рисунок 5" descr="маленький смурфик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63" y="4786313"/>
            <a:ext cx="2643187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0482" name="Содержимое 3" descr="лето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1506" name="Содержимое 3" descr="смурфики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2875" y="0"/>
            <a:ext cx="9001125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2530" name="Содержимое 3" descr="фильм смурфики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1" descr="ccccc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Рисунок 2" descr="смурфик поэт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76938" y="2928938"/>
            <a:ext cx="3167062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</TotalTime>
  <Words>137</Words>
  <Application>Microsoft Office PowerPoint</Application>
  <PresentationFormat>Экран (4:3)</PresentationFormat>
  <Paragraphs>53</Paragraphs>
  <Slides>25</Slides>
  <Notes>5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8" baseType="lpstr">
      <vt:lpstr>Arial</vt:lpstr>
      <vt:lpstr>Calibri</vt:lpstr>
      <vt:lpstr>Тема Office</vt:lpstr>
      <vt:lpstr>Слайд 1</vt:lpstr>
      <vt:lpstr>смурфики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Смурфета</vt:lpstr>
      <vt:lpstr>Слайд 11</vt:lpstr>
      <vt:lpstr>Слайд 12</vt:lpstr>
      <vt:lpstr>Слайд 13</vt:lpstr>
      <vt:lpstr>Поздравляем!</vt:lpstr>
      <vt:lpstr>капустница</vt:lpstr>
      <vt:lpstr>Гусеницы едят капусту.</vt:lpstr>
      <vt:lpstr>Найди лишнее слово.</vt:lpstr>
      <vt:lpstr>Найди лишнее слово.</vt:lpstr>
      <vt:lpstr>Слайд 19</vt:lpstr>
      <vt:lpstr>  Гуси.      Это гуси. Папа-гусак. Мама гусыня.  Дети-гусята.  Они ходят  гуськом. </vt:lpstr>
      <vt:lpstr>Слайд 21</vt:lpstr>
      <vt:lpstr>Барбарики 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Adel</cp:lastModifiedBy>
  <cp:revision>67</cp:revision>
  <dcterms:modified xsi:type="dcterms:W3CDTF">2012-04-08T02:01:45Z</dcterms:modified>
</cp:coreProperties>
</file>