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1" r:id="rId6"/>
    <p:sldId id="260" r:id="rId7"/>
    <p:sldId id="263" r:id="rId8"/>
    <p:sldId id="270" r:id="rId9"/>
    <p:sldId id="264" r:id="rId10"/>
    <p:sldId id="274" r:id="rId11"/>
    <p:sldId id="266" r:id="rId12"/>
    <p:sldId id="273" r:id="rId13"/>
    <p:sldId id="268" r:id="rId14"/>
    <p:sldId id="265" r:id="rId15"/>
    <p:sldId id="269" r:id="rId16"/>
    <p:sldId id="271" r:id="rId17"/>
    <p:sldId id="272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3F57A-A840-42A1-86C2-34CFDE58C48E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A6DEB-47E3-4D12-8C45-BAC1E43CD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!!!Fest\!Fest_2494\646000\&#1087;&#1088;&#1077;&#1079;&#1077;&#1085;&#1090;&#1072;&#1094;&#1080;&#1103;%20&#1089;&#1085;&#1077;&#1075;&#1091;&#1088;&#1086;&#1095;&#1082;&#1072;\1%20&#1040;&#1088;&#1080;&#1103;%20&#1057;&#1085;&#1077;&#1075;&#1091;&#1088;&#1086;&#1095;&#1082;&#1080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.wmf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!!!Fest\!Fest_2494\646000\&#1087;&#1088;&#1077;&#1079;&#1077;&#1085;&#1090;&#1072;&#1094;&#1080;&#1103;%20&#1089;&#1085;&#1077;&#1075;&#1091;&#1088;&#1086;&#1095;&#1082;&#1072;\3%203-&#1103;%20&#1087;&#1077;&#1089;&#1085;&#1103;%20&#1051;&#1077;&#1083;&#1103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!!!Fest\!Fest_2494\646000\&#1087;&#1088;&#1077;&#1079;&#1077;&#1085;&#1090;&#1072;&#1094;&#1080;&#1103;%20&#1089;&#1085;&#1077;&#1075;&#1091;&#1088;&#1086;&#1095;&#1082;&#1072;\2%20&#1050;&#1072;&#1074;&#1072;&#1090;&#1080;&#1085;&#1072;%20&#1041;&#1077;&#1088;&#1077;&#1085;&#1076;&#1077;&#1103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!!!Fest\!Fest_2494\646000\&#1087;&#1088;&#1077;&#1079;&#1077;&#1085;&#1090;&#1072;&#1094;&#1080;&#1103;%20&#1089;&#1085;&#1077;&#1075;&#1091;&#1088;&#1086;&#1095;&#1082;&#1072;\5%20&#1040;&#1088;&#1080;&#1086;&#1079;&#1086;%20&#1052;&#1080;&#1079;&#1075;&#1080;&#1088;&#1103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!!!Fest\!Fest_2494\646000\&#1087;&#1088;&#1077;&#1079;&#1077;&#1085;&#1090;&#1072;&#1094;&#1080;&#1103;%20&#1089;&#1085;&#1077;&#1075;&#1091;&#1088;&#1086;&#1095;&#1082;&#1072;\6%20&#1061;&#1086;&#1088;%20&#1057;&#1074;&#1077;&#1090;%20&#1080;%20&#1089;&#1080;&#1083;&#107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519cq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71802" y="642918"/>
            <a:ext cx="5486400" cy="3639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4500570"/>
            <a:ext cx="7772400" cy="1470025"/>
          </a:xfrm>
        </p:spPr>
        <p:txBody>
          <a:bodyPr/>
          <a:lstStyle/>
          <a:p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Герои сказки «Снегурочка» в оперной постановке</a:t>
            </a:r>
          </a:p>
        </p:txBody>
      </p:sp>
      <p:pic>
        <p:nvPicPr>
          <p:cNvPr id="7" name="Рисунок 6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85728"/>
            <a:ext cx="1184368" cy="1071570"/>
          </a:xfrm>
          <a:prstGeom prst="rect">
            <a:avLst/>
          </a:prstGeom>
        </p:spPr>
      </p:pic>
      <p:pic>
        <p:nvPicPr>
          <p:cNvPr id="8" name="Рисунок 7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2910" y="1428736"/>
            <a:ext cx="951254" cy="860657"/>
          </a:xfrm>
          <a:prstGeom prst="rect">
            <a:avLst/>
          </a:prstGeom>
        </p:spPr>
      </p:pic>
      <p:pic>
        <p:nvPicPr>
          <p:cNvPr id="9" name="Рисунок 8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5852" y="500042"/>
            <a:ext cx="919291" cy="831740"/>
          </a:xfrm>
          <a:prstGeom prst="rect">
            <a:avLst/>
          </a:prstGeom>
        </p:spPr>
      </p:pic>
      <p:pic>
        <p:nvPicPr>
          <p:cNvPr id="10" name="Рисунок 9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357430"/>
            <a:ext cx="964417" cy="872567"/>
          </a:xfrm>
          <a:prstGeom prst="rect">
            <a:avLst/>
          </a:prstGeom>
        </p:spPr>
      </p:pic>
      <p:pic>
        <p:nvPicPr>
          <p:cNvPr id="12" name="Рисунок 11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2910" y="3429000"/>
            <a:ext cx="642942" cy="581709"/>
          </a:xfrm>
          <a:prstGeom prst="rect">
            <a:avLst/>
          </a:prstGeom>
        </p:spPr>
      </p:pic>
      <p:pic>
        <p:nvPicPr>
          <p:cNvPr id="13" name="Рисунок 12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14546" y="357166"/>
            <a:ext cx="727543" cy="658253"/>
          </a:xfrm>
          <a:prstGeom prst="rect">
            <a:avLst/>
          </a:prstGeom>
        </p:spPr>
      </p:pic>
      <p:pic>
        <p:nvPicPr>
          <p:cNvPr id="14" name="Рисунок 1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4357694"/>
            <a:ext cx="727543" cy="658253"/>
          </a:xfrm>
          <a:prstGeom prst="rect">
            <a:avLst/>
          </a:prstGeom>
        </p:spPr>
      </p:pic>
      <p:pic>
        <p:nvPicPr>
          <p:cNvPr id="15" name="Рисунок 1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00365" y="178588"/>
            <a:ext cx="428628" cy="535768"/>
          </a:xfrm>
          <a:prstGeom prst="rect">
            <a:avLst/>
          </a:prstGeom>
        </p:spPr>
      </p:pic>
      <p:pic>
        <p:nvPicPr>
          <p:cNvPr id="16" name="Рисунок 1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571480"/>
            <a:ext cx="806501" cy="729691"/>
          </a:xfrm>
          <a:prstGeom prst="rect">
            <a:avLst/>
          </a:prstGeom>
        </p:spPr>
      </p:pic>
      <p:pic>
        <p:nvPicPr>
          <p:cNvPr id="17" name="Рисунок 16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5357826"/>
            <a:ext cx="648585" cy="58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мудрый царь Берендей. 1885 - Васнецов Виктор Михайлович.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224" y="428604"/>
            <a:ext cx="5211881" cy="5929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929190" y="4857760"/>
            <a:ext cx="39598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Царь Берендей</a:t>
            </a:r>
            <a:endParaRPr lang="ru-RU" sz="4400" dirty="0"/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57950" y="928670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86644" y="1500174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72396" y="357166"/>
            <a:ext cx="806501" cy="729691"/>
          </a:xfrm>
          <a:prstGeom prst="rect">
            <a:avLst/>
          </a:prstGeom>
        </p:spPr>
      </p:pic>
      <p:pic>
        <p:nvPicPr>
          <p:cNvPr id="7" name="Рисунок 6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86710" y="2500306"/>
            <a:ext cx="806501" cy="729691"/>
          </a:xfrm>
          <a:prstGeom prst="rect">
            <a:avLst/>
          </a:prstGeom>
        </p:spPr>
      </p:pic>
      <p:pic>
        <p:nvPicPr>
          <p:cNvPr id="8" name="Рисунок 7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00958" y="3571876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6911993557-vasnetsov_berendei_costume_1881_m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29124" y="214290"/>
            <a:ext cx="3381375" cy="6477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571604" y="5500702"/>
            <a:ext cx="18277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Мороз</a:t>
            </a:r>
            <a:endParaRPr lang="ru-RU" sz="4400" b="1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71604" y="1071546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1857364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2910" y="500042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скиз костюма Весны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728" y="428604"/>
            <a:ext cx="3019398" cy="61121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500694" y="4786322"/>
            <a:ext cx="2143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Весна 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72132" y="500042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86512" y="1857364"/>
            <a:ext cx="806501" cy="729691"/>
          </a:xfrm>
          <a:prstGeom prst="rect">
            <a:avLst/>
          </a:prstGeom>
        </p:spPr>
      </p:pic>
      <p:pic>
        <p:nvPicPr>
          <p:cNvPr id="7" name="Рисунок 6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768" y="857232"/>
            <a:ext cx="806501" cy="729691"/>
          </a:xfrm>
          <a:prstGeom prst="rect">
            <a:avLst/>
          </a:prstGeom>
        </p:spPr>
      </p:pic>
      <p:pic>
        <p:nvPicPr>
          <p:cNvPr id="8" name="Рисунок 7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15206" y="2571744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0-3032-thickbox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14348" y="214290"/>
            <a:ext cx="3714776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500298" y="5929330"/>
            <a:ext cx="30276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Снегурочка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1286911817097-vasnetsov_snowmaiden_costume_1881_m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86380" y="500042"/>
            <a:ext cx="2491075" cy="58817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86710" y="5143512"/>
            <a:ext cx="806501" cy="729691"/>
          </a:xfrm>
          <a:prstGeom prst="rect">
            <a:avLst/>
          </a:prstGeom>
        </p:spPr>
      </p:pic>
      <p:pic>
        <p:nvPicPr>
          <p:cNvPr id="7" name="Рисунок 6" descr="SNOWFLK6.WM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143900" y="4643446"/>
            <a:ext cx="806501" cy="729691"/>
          </a:xfrm>
          <a:prstGeom prst="rect">
            <a:avLst/>
          </a:prstGeom>
        </p:spPr>
      </p:pic>
      <p:pic>
        <p:nvPicPr>
          <p:cNvPr id="8" name="1 Ария Снегуро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3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15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1538" y="500042"/>
            <a:ext cx="4905375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3929058" y="5500702"/>
            <a:ext cx="48780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Снегурочка и Лель </a:t>
            </a:r>
            <a:endParaRPr lang="ru-RU" sz="4400" b="1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58016" y="785794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86710" y="1785926"/>
            <a:ext cx="806501" cy="729691"/>
          </a:xfrm>
          <a:prstGeom prst="rect">
            <a:avLst/>
          </a:prstGeom>
        </p:spPr>
      </p:pic>
      <p:pic>
        <p:nvPicPr>
          <p:cNvPr id="6" name="3 3-я песня Л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4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8031112120-vasnetsov_heralds_costume_1881_m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57290" y="357166"/>
            <a:ext cx="5853972" cy="6096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143636" y="5643578"/>
            <a:ext cx="2651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Берендеи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96" y="5500702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42976" y="4786322"/>
            <a:ext cx="806501" cy="729691"/>
          </a:xfrm>
          <a:prstGeom prst="rect">
            <a:avLst/>
          </a:prstGeom>
        </p:spPr>
      </p:pic>
      <p:pic>
        <p:nvPicPr>
          <p:cNvPr id="6" name="2 Каватина Беренде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2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рендейки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57290" y="357166"/>
            <a:ext cx="6477000" cy="627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572132" y="5715016"/>
            <a:ext cx="32449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Берендейки</a:t>
            </a:r>
            <a:r>
              <a:rPr lang="ru-RU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b="1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4414" y="357166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1285860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571480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упав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71604" y="285728"/>
            <a:ext cx="3786214" cy="641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929322" y="4857760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Купава </a:t>
            </a:r>
            <a:endParaRPr lang="ru-RU" sz="4400" b="1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3636" y="1285860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2500306"/>
            <a:ext cx="806501" cy="729691"/>
          </a:xfrm>
          <a:prstGeom prst="rect">
            <a:avLst/>
          </a:prstGeom>
        </p:spPr>
      </p:pic>
      <p:pic>
        <p:nvPicPr>
          <p:cNvPr id="7" name="Рисунок 6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29520" y="1928802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изгирь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57752" y="214290"/>
            <a:ext cx="2857520" cy="6391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643042" y="5500702"/>
            <a:ext cx="24577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Мизгирь </a:t>
            </a:r>
            <a:endParaRPr lang="ru-RU" sz="4400" b="1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57356" y="928670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2910" y="1857364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500042"/>
            <a:ext cx="806501" cy="729691"/>
          </a:xfrm>
          <a:prstGeom prst="rect">
            <a:avLst/>
          </a:prstGeom>
        </p:spPr>
      </p:pic>
      <p:pic>
        <p:nvPicPr>
          <p:cNvPr id="7" name="Рисунок 6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14414" y="3143248"/>
            <a:ext cx="806501" cy="729691"/>
          </a:xfrm>
          <a:prstGeom prst="rect">
            <a:avLst/>
          </a:prstGeom>
        </p:spPr>
      </p:pic>
      <p:pic>
        <p:nvPicPr>
          <p:cNvPr id="8" name="5 Ариозо Мизгир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714348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16-020-N.Rerikh-JArilina-dolin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34558" y="103351"/>
            <a:ext cx="8552284" cy="6397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214290"/>
            <a:ext cx="806501" cy="7296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43570" y="6396335"/>
            <a:ext cx="293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Берендеево царство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86911606274-vasnetsov_snowmaiden_stage_1881_m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224" y="411164"/>
            <a:ext cx="7500990" cy="59787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29520" y="5857892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43900" y="5429264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речна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0125" y="723900"/>
            <a:ext cx="7143750" cy="541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14290"/>
            <a:ext cx="806501" cy="729691"/>
          </a:xfrm>
          <a:prstGeom prst="rect">
            <a:avLst/>
          </a:prstGeom>
        </p:spPr>
      </p:pic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1285860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2976" y="428604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ms.ashx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5786" y="680942"/>
            <a:ext cx="7572428" cy="5496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37499" y="5214950"/>
            <a:ext cx="806501" cy="729691"/>
          </a:xfrm>
          <a:prstGeom prst="rect">
            <a:avLst/>
          </a:prstGeom>
        </p:spPr>
      </p:pic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15272" y="5857892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0"/>
            <a:ext cx="87154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/>
              <a:t> </a:t>
            </a:r>
          </a:p>
          <a:p>
            <a:r>
              <a:rPr lang="ru-RU" sz="40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Пьеса была написана </a:t>
            </a:r>
            <a:r>
              <a:rPr lang="ru-RU" sz="4000" b="1" u="sng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А. Н. Островским </a:t>
            </a:r>
            <a:endParaRPr lang="ru-RU" sz="4000" b="1" u="sng" dirty="0" smtClean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40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и </a:t>
            </a:r>
            <a:r>
              <a:rPr lang="ru-RU" sz="40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впервые поставлена на сцене Большого театра в Москве в </a:t>
            </a:r>
            <a:r>
              <a:rPr lang="ru-RU" sz="4000" b="1" u="sng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1873 г</a:t>
            </a:r>
            <a:r>
              <a:rPr lang="ru-RU" sz="4000" b="1" u="sng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ru-RU" sz="40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Музыку </a:t>
            </a:r>
            <a:r>
              <a:rPr lang="ru-RU" sz="40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к первой постановке написал </a:t>
            </a:r>
            <a:r>
              <a:rPr lang="ru-RU" sz="4000" b="1" u="sng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П. И. Чайковский (1840-1893</a:t>
            </a:r>
            <a:r>
              <a:rPr lang="ru-RU" sz="4000" b="1" u="sng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endParaRPr lang="ru-RU" sz="4000" b="1" u="sng" dirty="0" smtClean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834" y="4714884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86578" y="5500702"/>
            <a:ext cx="806501" cy="7296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4357694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Эскизы костюмов выполнил для постановки пьесы великий художник </a:t>
            </a:r>
            <a:r>
              <a:rPr lang="ru-RU" sz="40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В.Васнецов</a:t>
            </a:r>
            <a:endParaRPr lang="ru-RU" sz="40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7643866" cy="5214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 1881 г.</a:t>
            </a:r>
          </a:p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русский композитор </a:t>
            </a:r>
            <a:r>
              <a:rPr lang="ru-RU" sz="4400" b="1" u="sng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Николай Андреевич</a:t>
            </a:r>
          </a:p>
          <a:p>
            <a:r>
              <a:rPr lang="ru-RU" sz="4400" b="1" u="sng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Римский-Корсаков</a:t>
            </a:r>
          </a:p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создал по пьесе</a:t>
            </a:r>
          </a:p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Островского оперу «Снегурочка».</a:t>
            </a:r>
          </a:p>
          <a:p>
            <a:endParaRPr lang="ru-RU" dirty="0"/>
          </a:p>
        </p:txBody>
      </p:sp>
      <p:pic>
        <p:nvPicPr>
          <p:cNvPr id="3" name="Рисунок 2" descr="SNOWFLK6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834" y="4500570"/>
            <a:ext cx="806501" cy="729691"/>
          </a:xfrm>
          <a:prstGeom prst="rect">
            <a:avLst/>
          </a:prstGeom>
        </p:spPr>
      </p:pic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8082" y="5357826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00826" y="5786454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d2d5a0aaf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2910" y="214290"/>
            <a:ext cx="8001000" cy="600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858016" y="5643578"/>
            <a:ext cx="18533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Ярило </a:t>
            </a:r>
            <a:endParaRPr lang="ru-RU" sz="4400" b="1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20" y="785794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42976" y="214290"/>
            <a:ext cx="806501" cy="729691"/>
          </a:xfrm>
          <a:prstGeom prst="rect">
            <a:avLst/>
          </a:prstGeom>
        </p:spPr>
      </p:pic>
      <p:pic>
        <p:nvPicPr>
          <p:cNvPr id="6" name="6 Хор Свет и си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4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ce984bffd78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57290" y="428604"/>
            <a:ext cx="4257675" cy="60483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72264" y="3071810"/>
            <a:ext cx="18662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Ярило</a:t>
            </a:r>
            <a:endParaRPr lang="ru-RU" sz="4800" dirty="0"/>
          </a:p>
        </p:txBody>
      </p:sp>
      <p:pic>
        <p:nvPicPr>
          <p:cNvPr id="4" name="Рисунок 3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58016" y="500042"/>
            <a:ext cx="806501" cy="729691"/>
          </a:xfrm>
          <a:prstGeom prst="rect">
            <a:avLst/>
          </a:prstGeom>
        </p:spPr>
      </p:pic>
      <p:pic>
        <p:nvPicPr>
          <p:cNvPr id="5" name="Рисунок 4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214422"/>
            <a:ext cx="806501" cy="729691"/>
          </a:xfrm>
          <a:prstGeom prst="rect">
            <a:avLst/>
          </a:prstGeom>
        </p:spPr>
      </p:pic>
      <p:pic>
        <p:nvPicPr>
          <p:cNvPr id="6" name="Рисунок 5" descr="SNOWFLK6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5500702"/>
            <a:ext cx="806501" cy="7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34</Words>
  <Application>Microsoft Office PowerPoint</Application>
  <PresentationFormat>Экран (4:3)</PresentationFormat>
  <Paragraphs>23</Paragraphs>
  <Slides>18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Герои сказки «Снегурочка» в оперной постановке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сказки «Снегурочка» в оперной постановке</dc:title>
  <dc:creator>user</dc:creator>
  <cp:lastModifiedBy>Roman</cp:lastModifiedBy>
  <cp:revision>11</cp:revision>
  <dcterms:created xsi:type="dcterms:W3CDTF">2012-02-19T08:52:51Z</dcterms:created>
  <dcterms:modified xsi:type="dcterms:W3CDTF">2014-04-09T16:47:21Z</dcterms:modified>
</cp:coreProperties>
</file>