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68" r:id="rId2"/>
    <p:sldMasterId id="2147483780"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085"/>
    <a:srgbClr val="46C606"/>
    <a:srgbClr val="CC0000"/>
    <a:srgbClr val="1D0389"/>
    <a:srgbClr val="0006F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8" autoAdjust="0"/>
  </p:normalViewPr>
  <p:slideViewPr>
    <p:cSldViewPr>
      <p:cViewPr varScale="1">
        <p:scale>
          <a:sx n="70" d="100"/>
          <a:sy n="70" d="100"/>
        </p:scale>
        <p:origin x="-1140" y="-102"/>
      </p:cViewPr>
      <p:guideLst>
        <p:guide orient="horz" pos="2160"/>
        <p:guide pos="2880"/>
      </p:guideLst>
    </p:cSldViewPr>
  </p:slideViewPr>
  <p:outlineViewPr>
    <p:cViewPr>
      <p:scale>
        <a:sx n="33" d="100"/>
        <a:sy n="33" d="100"/>
      </p:scale>
      <p:origin x="48" y="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6E3E48C-E152-4849-8890-F0B45F4BFAB2}" type="datetimeFigureOut">
              <a:rPr lang="ru-RU"/>
              <a:pPr>
                <a:defRPr/>
              </a:pPr>
              <a:t>17.04.2012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3AB407-CDEF-49FE-9EFB-3A82098E24E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E8135E-9E83-414D-B935-646AFD4F1200}" type="slidenum">
              <a:rPr lang="ru-RU" smtClean="0"/>
              <a:pPr fontAlgn="base">
                <a:spcBef>
                  <a:spcPct val="0"/>
                </a:spcBef>
                <a:spcAft>
                  <a:spcPct val="0"/>
                </a:spcAft>
                <a:defRPr/>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audio" Target="../media/audio13.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4.wav"/></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5.wav"/><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6.wav"/><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7.wav"/></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18.wav"/><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9.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0.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audio" Target="../media/audio21.wav"/><Relationship Id="rId1" Type="http://schemas.openxmlformats.org/officeDocument/2006/relationships/themeOverride" Target="../theme/themeOverride4.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3.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4.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5.wav"/></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audio" Target="../media/audio26.wav"/><Relationship Id="rId1" Type="http://schemas.openxmlformats.org/officeDocument/2006/relationships/themeOverride" Target="../theme/themeOverride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7.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8.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9.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0.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2.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3.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7D2A749C-E8F3-4BA9-AA8F-490F8D60591D}" type="datetimeFigureOut">
              <a:rPr lang="ru-RU"/>
              <a:pPr>
                <a:defRPr/>
              </a:pPr>
              <a:t>17.04.2012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1924B74-F312-44AE-8F78-EED736779663}"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E086819-A9CF-4C7C-AEAE-71BABEE67805}" type="datetimeFigureOut">
              <a:rPr lang="ru-RU"/>
              <a:pPr>
                <a:defRPr/>
              </a:pPr>
              <a:t>17.04.2012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E1095F6-D1E7-41C0-B4CC-0F964D59526D}"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BFBDDF4-DAC4-46B9-BE6D-A2456244B7DC}" type="datetimeFigureOut">
              <a:rPr lang="ru-RU"/>
              <a:pPr>
                <a:defRPr/>
              </a:pPr>
              <a:t>17.04.2012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F732F02-97F7-44B8-9E33-311A027011A8}"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CA1C1850-546A-4444-9B76-B84FCDC32BF4}" type="datetimeFigureOut">
              <a:rPr lang="ru-RU"/>
              <a:pPr>
                <a:defRPr/>
              </a:pPr>
              <a:t>17.04.2012</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AF8C78E7-18F4-4DDB-A96F-9A635D97E396}"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F0630466-C8E4-431F-931E-595278112620}" type="datetimeFigureOut">
              <a:rPr lang="ru-RU"/>
              <a:pPr>
                <a:defRPr/>
              </a:pPr>
              <a:t>17.04.2012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BFC781F-B14B-4B18-B305-881CAFBBA1DF}"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A38FC24E-15F3-4C5A-9FA1-BA76C7CD81BB}" type="datetimeFigureOut">
              <a:rPr lang="ru-RU"/>
              <a:pPr>
                <a:defRPr/>
              </a:pPr>
              <a:t>17.04.2012</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7C4BB70D-0F70-47C4-8316-10D45D8B178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sndAc>
      <p:stSnd>
        <p:snd r:embed="rId2" name="drumroll.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0703FEF4-E66C-409D-938F-C0A79260951F}" type="datetimeFigureOut">
              <a:rPr lang="ru-RU"/>
              <a:pPr>
                <a:defRPr/>
              </a:pPr>
              <a:t>17.04.2012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5DDFE682-C951-4A5A-BB59-53580DBA066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sndAc>
      <p:stSnd>
        <p:snd r:embed="rId2" name="drumroll.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D0BD6FC7-4DD6-4159-892B-C0FF1DCAD810}" type="datetimeFigureOut">
              <a:rPr lang="ru-RU"/>
              <a:pPr>
                <a:defRPr/>
              </a:pPr>
              <a:t>17.04.2012</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CDA3CC9F-5CF9-4FBE-AEF2-9D70ABD35CC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wheel spokes="8"/>
    <p:sndAc>
      <p:stSnd>
        <p:snd r:embed="rId1" name="drumroll.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EC88435E-7A86-47C9-92E4-08571DF99360}" type="datetimeFigureOut">
              <a:rPr lang="ru-RU"/>
              <a:pPr>
                <a:defRPr/>
              </a:pPr>
              <a:t>17.04.2012</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F3E2D537-9BDF-4C7C-92A2-87F7EF40699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sndAc>
      <p:stSnd>
        <p:snd r:embed="rId2" name="drumroll.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4FDCF982-E8B1-4E69-B58F-90953FD3AF53}" type="datetimeFigureOut">
              <a:rPr lang="ru-RU"/>
              <a:pPr>
                <a:defRPr/>
              </a:pPr>
              <a:t>17.04.2012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1FFB5504-EA84-4860-B5B8-3744CF923232}"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68A7227E-7167-4B2E-8558-DBC91A3A30C3}" type="datetimeFigureOut">
              <a:rPr lang="ru-RU"/>
              <a:pPr>
                <a:defRPr/>
              </a:pPr>
              <a:t>17.04.2012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37CA38E7-BF86-416F-9804-C6FDDC885B03}"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wheel spokes="8"/>
    <p:sndAc>
      <p:stSnd>
        <p:snd r:embed="rId1" name="drumroll.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F8459B2-9044-470D-95DC-98B7559523D6}" type="datetimeFigureOut">
              <a:rPr lang="ru-RU"/>
              <a:pPr>
                <a:defRPr/>
              </a:pPr>
              <a:t>17.04.2012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4C9783A-A6C7-43C9-A564-AC523C1470B6}"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5" name="Полилиния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рямоугольный треугольник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4430239A-471F-4943-9EA3-7745FD137BC4}" type="datetimeFigureOut">
              <a:rPr lang="ru-RU"/>
              <a:pPr>
                <a:defRPr/>
              </a:pPr>
              <a:t>17.04.2012</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2EDA37DF-90D6-4139-9E09-3D46E39659C9}"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sndAc>
      <p:stSnd>
        <p:snd r:embed="rId2" name="drumroll.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7C88F7E-C065-4829-85F8-F9FB1E39595A}" type="datetimeFigureOut">
              <a:rPr lang="ru-RU"/>
              <a:pPr>
                <a:defRPr/>
              </a:pPr>
              <a:t>17.04.2012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7655F85-C8BA-4997-B218-60F4FD9CE2FA}"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E54E753-3FB1-4747-A311-BCF64D79CF9F}" type="datetimeFigureOut">
              <a:rPr lang="ru-RU"/>
              <a:pPr>
                <a:defRPr/>
              </a:pPr>
              <a:t>17.04.2012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DB85258A-AA5F-4B91-AB03-3885060A33A7}"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F0AB9291-B4A8-4971-A0DB-DD90CD5DB921}" type="datetimeFigureOut">
              <a:rPr lang="ru-RU"/>
              <a:pPr>
                <a:defRPr/>
              </a:pPr>
              <a:t>17.04.2012</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F822D8FB-71B1-49D1-A522-B38961EADACD}"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D1493E03-CAC6-4FD8-80F3-04343B1D9967}" type="datetimeFigureOut">
              <a:rPr lang="ru-RU"/>
              <a:pPr>
                <a:defRPr/>
              </a:pPr>
              <a:t>17.04.2012</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0D492636-105D-4EB1-B48E-B0EAA18872AD}"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8CBC17C4-A318-4145-8844-397594C120C6}" type="datetimeFigureOut">
              <a:rPr lang="ru-RU"/>
              <a:pPr>
                <a:defRPr/>
              </a:pPr>
              <a:t>17.04.2012</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E1954877-EB4A-40E5-91B9-42E728DF69C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heel spokes="8"/>
    <p:sndAc>
      <p:stSnd>
        <p:snd r:embed="rId2" name="drumroll.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5BD6BB88-FD73-451E-8FDA-C98BF9A31B28}" type="datetimeFigureOut">
              <a:rPr lang="ru-RU"/>
              <a:pPr>
                <a:defRPr/>
              </a:pPr>
              <a:t>17.04.2012</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F82772CF-09B5-4533-823B-7F761C9FAC98}"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84F77036-D613-4CFE-A7CD-CE7A9B066784}" type="datetimeFigureOut">
              <a:rPr lang="ru-RU"/>
              <a:pPr>
                <a:defRPr/>
              </a:pPr>
              <a:t>17.04.2012</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B12647B9-6772-4B49-83F6-ED5F94C68147}"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06390B95-B01B-48EC-8B7D-81FC28543D48}" type="datetimeFigureOut">
              <a:rPr lang="ru-RU"/>
              <a:pPr>
                <a:defRPr/>
              </a:pPr>
              <a:t>17.04.2012</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5DD89BFD-EA46-4522-967E-2146C630D568}"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D819FC92-7B2D-43B0-96BE-998D03D4012C}" type="datetimeFigureOut">
              <a:rPr lang="ru-RU"/>
              <a:pPr>
                <a:defRPr/>
              </a:pPr>
              <a:t>17.04.2012</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7A904A69-3860-48E2-A227-840BF6262228}"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3373CFDD-35A1-4A48-8E1C-07EB149614E4}" type="datetimeFigureOut">
              <a:rPr lang="ru-RU"/>
              <a:pPr>
                <a:defRPr/>
              </a:pPr>
              <a:t>17.04.2012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8BE787A-37FE-4F96-9D66-8FD2624B264D}"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245C1635-845D-4294-82C1-3D7F7910A91A}" type="datetimeFigureOut">
              <a:rPr lang="ru-RU"/>
              <a:pPr>
                <a:defRPr/>
              </a:pPr>
              <a:t>17.04.2012</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0CCB4D16-D651-47AC-8E03-AE17AE61CA26}"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95957E94-E9F4-45B5-83BA-5E364388CB8B}" type="datetimeFigureOut">
              <a:rPr lang="ru-RU"/>
              <a:pPr>
                <a:defRPr/>
              </a:pPr>
              <a:t>17.04.2012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666FE3E5-85D5-4AF2-9653-230E6CD1E76B}"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4316CC00-5020-434E-AEF8-C188AFB93084}" type="datetimeFigureOut">
              <a:rPr lang="ru-RU"/>
              <a:pPr>
                <a:defRPr/>
              </a:pPr>
              <a:t>17.04.2012</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429F7FF-1B72-492E-9E01-90101B33D0DD}"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AF0F1CD-2C15-4813-9943-D0A70B6B1DA7}" type="datetimeFigureOut">
              <a:rPr lang="ru-RU"/>
              <a:pPr>
                <a:defRPr/>
              </a:pPr>
              <a:t>17.04.2012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97F8F7-D42A-4EE1-AEA1-481916839FB2}"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83E475C-7F77-4ADE-A2A4-8D8DE9334464}" type="datetimeFigureOut">
              <a:rPr lang="ru-RU"/>
              <a:pPr>
                <a:defRPr/>
              </a:pPr>
              <a:t>17.04.2012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1406209-98A7-4E2A-9841-CE499A55E5C2}"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5686937-A4BF-4393-9548-86348DB439C5}" type="datetimeFigureOut">
              <a:rPr lang="ru-RU"/>
              <a:pPr>
                <a:defRPr/>
              </a:pPr>
              <a:t>17.04.2012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63F2B249-EE79-4EEE-9CC0-F7A6236E87A5}"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FC14A07C-A485-4BA3-A91C-D18C5375F15C}" type="datetimeFigureOut">
              <a:rPr lang="ru-RU"/>
              <a:pPr>
                <a:defRPr/>
              </a:pPr>
              <a:t>17.04.2012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5F86A10D-8FE2-40FD-A7E4-8ABC388315B8}"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70A0405-D4C9-4A7E-A834-2ECE7390A3EE}" type="datetimeFigureOut">
              <a:rPr lang="ru-RU"/>
              <a:pPr>
                <a:defRPr/>
              </a:pPr>
              <a:t>17.04.2012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6D08DEC-7C8F-42D4-904D-832B70E9E2A4}"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ED64075-D230-4C30-80D6-53822ACCB2B2}" type="datetimeFigureOut">
              <a:rPr lang="ru-RU"/>
              <a:pPr>
                <a:defRPr/>
              </a:pPr>
              <a:t>17.04.2012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0F07897-2D3B-4B4D-8C7D-D383A606E19A}" type="slidenum">
              <a:rPr lang="ru-RU"/>
              <a:pPr>
                <a:defRPr/>
              </a:pPr>
              <a:t>‹#›</a:t>
            </a:fld>
            <a:endParaRPr lang="ru-RU"/>
          </a:p>
        </p:txBody>
      </p:sp>
    </p:spTree>
  </p:cSld>
  <p:clrMapOvr>
    <a:masterClrMapping/>
  </p:clrMapOvr>
  <p:transition>
    <p:wheel spokes="8"/>
    <p:sndAc>
      <p:stSnd>
        <p:snd r:embed="rId1" name="drumroll.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87887D3F-1D5F-4B19-A2EC-69652DFF98D8}" type="datetimeFigureOut">
              <a:rPr lang="ru-RU"/>
              <a:pPr>
                <a:defRPr/>
              </a:pPr>
              <a:t>17.04.2012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2674D07F-F24B-4BDC-9316-C4EBEDC14D18}" type="slidenum">
              <a:rPr lang="ru-RU"/>
              <a:pPr>
                <a:defRPr/>
              </a:pPr>
              <a:t>‹#›</a:t>
            </a:fld>
            <a:endParaRPr lang="ru-RU"/>
          </a:p>
        </p:txBody>
      </p:sp>
    </p:spTree>
  </p:cSld>
  <p:clrMapOvr>
    <a:masterClrMapping/>
  </p:clrMapOvr>
  <p:transition>
    <p:wheel spokes="8"/>
    <p:sndAc>
      <p:stSnd>
        <p:snd r:embed="rId1" name="drumroll.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4E0CED99-8247-4ABD-A79D-35836D159D05}" type="datetimeFigureOut">
              <a:rPr lang="ru-RU"/>
              <a:pPr>
                <a:defRPr/>
              </a:pPr>
              <a:t>17.04.2012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D6AADEB9-B516-47C9-AA71-622F14958DF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wheel spokes="8"/>
    <p:sndAc>
      <p:stSnd>
        <p:snd r:embed="rId13" name="drumroll.wav"/>
      </p:stSnd>
    </p:sndAc>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2057"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7F84F1F1-367B-4E25-BF11-35156926D9CF}" type="datetimeFigureOut">
              <a:rPr lang="ru-RU"/>
              <a:pPr>
                <a:defRPr/>
              </a:pPr>
              <a:t>17.04.2012</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59C06F17-BEA5-4EBC-B29F-02A00E2B3DD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21" r:id="rId1"/>
    <p:sldLayoutId id="2147483914" r:id="rId2"/>
    <p:sldLayoutId id="2147483922" r:id="rId3"/>
    <p:sldLayoutId id="2147483923" r:id="rId4"/>
    <p:sldLayoutId id="2147483924" r:id="rId5"/>
    <p:sldLayoutId id="2147483925" r:id="rId6"/>
    <p:sldLayoutId id="2147483915" r:id="rId7"/>
    <p:sldLayoutId id="2147483926" r:id="rId8"/>
    <p:sldLayoutId id="2147483927" r:id="rId9"/>
    <p:sldLayoutId id="2147483916" r:id="rId10"/>
    <p:sldLayoutId id="2147483917" r:id="rId11"/>
  </p:sldLayoutIdLst>
  <p:transition>
    <p:wheel spokes="8"/>
    <p:sndAc>
      <p:stSnd>
        <p:snd r:embed="rId13" name="drumroll.wav"/>
      </p:stSnd>
    </p:sndAc>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077"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B995B40C-1C3A-4EA8-AFAF-C2E228DBCAAF}" type="datetimeFigureOut">
              <a:rPr lang="ru-RU"/>
              <a:pPr>
                <a:defRPr/>
              </a:pPr>
              <a:t>17.04.2012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CF9368C3-6DDD-40E8-9026-0DCC30223B61}"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18" r:id="rId4"/>
    <p:sldLayoutId id="2147483931" r:id="rId5"/>
    <p:sldLayoutId id="2147483919" r:id="rId6"/>
    <p:sldLayoutId id="2147483932" r:id="rId7"/>
    <p:sldLayoutId id="2147483933" r:id="rId8"/>
    <p:sldLayoutId id="2147483934" r:id="rId9"/>
    <p:sldLayoutId id="2147483920" r:id="rId10"/>
    <p:sldLayoutId id="2147483935" r:id="rId11"/>
  </p:sldLayoutIdLst>
  <p:transition>
    <p:wheel spokes="8"/>
    <p:sndAc>
      <p:stSnd>
        <p:snd r:embed="rId13" name="drumroll.wav"/>
      </p:stSnd>
    </p:sndAc>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275" y="1371600"/>
            <a:ext cx="8229600" cy="1828800"/>
          </a:xfrm>
        </p:spPr>
        <p:txBody>
          <a:bodyPr/>
          <a:lstStyle/>
          <a:p>
            <a:pPr eaLnBrk="1" fontAlgn="auto" hangingPunct="1">
              <a:spcAft>
                <a:spcPts val="0"/>
              </a:spcAft>
              <a:defRPr/>
            </a:pPr>
            <a:endParaRPr lang="ru-RU" dirty="0"/>
          </a:p>
        </p:txBody>
      </p:sp>
      <p:sp>
        <p:nvSpPr>
          <p:cNvPr id="3" name="Подзаголовок 2"/>
          <p:cNvSpPr>
            <a:spLocks noGrp="1"/>
          </p:cNvSpPr>
          <p:nvPr>
            <p:ph type="subTitle" idx="1"/>
          </p:nvPr>
        </p:nvSpPr>
        <p:spPr>
          <a:xfrm>
            <a:off x="1371600" y="3332163"/>
            <a:ext cx="6400800" cy="1752600"/>
          </a:xfrm>
        </p:spPr>
        <p:txBody>
          <a:bodyPr>
            <a:normAutofit fontScale="25000" lnSpcReduction="20000"/>
          </a:bodyPr>
          <a:lstStyle/>
          <a:p>
            <a:pPr eaLnBrk="1" fontAlgn="auto" hangingPunct="1">
              <a:spcAft>
                <a:spcPts val="0"/>
              </a:spcAft>
              <a:buClr>
                <a:schemeClr val="tx1">
                  <a:shade val="95000"/>
                </a:schemeClr>
              </a:buClr>
              <a:buFont typeface="Wingdings 2"/>
              <a:buNone/>
              <a:defRPr/>
            </a:pPr>
            <a:r>
              <a:rPr lang="en-US" dirty="0" smtClean="0"/>
              <a:t>  </a:t>
            </a:r>
          </a:p>
          <a:p>
            <a:pPr eaLnBrk="1" fontAlgn="auto" hangingPunct="1">
              <a:spcAft>
                <a:spcPts val="0"/>
              </a:spcAft>
              <a:buClr>
                <a:schemeClr val="tx1">
                  <a:shade val="95000"/>
                </a:schemeClr>
              </a:buClr>
              <a:buFont typeface="Wingdings 2"/>
              <a:buNone/>
              <a:defRPr/>
            </a:pPr>
            <a:endParaRPr lang="en-US" dirty="0" smtClean="0"/>
          </a:p>
          <a:p>
            <a:pPr eaLnBrk="1" fontAlgn="auto" hangingPunct="1">
              <a:spcAft>
                <a:spcPts val="0"/>
              </a:spcAft>
              <a:buClr>
                <a:schemeClr val="tx1">
                  <a:shade val="95000"/>
                </a:schemeClr>
              </a:buClr>
              <a:buFont typeface="Wingdings 2"/>
              <a:buNone/>
              <a:defRPr/>
            </a:pPr>
            <a:endParaRPr lang="en-US" dirty="0" smtClean="0"/>
          </a:p>
          <a:p>
            <a:pPr eaLnBrk="1" fontAlgn="auto" hangingPunct="1">
              <a:spcAft>
                <a:spcPts val="0"/>
              </a:spcAft>
              <a:buClr>
                <a:schemeClr val="tx1">
                  <a:shade val="95000"/>
                </a:schemeClr>
              </a:buClr>
              <a:buFont typeface="Wingdings 2"/>
              <a:buNone/>
              <a:defRPr/>
            </a:pPr>
            <a:endParaRPr lang="en-US" dirty="0" smtClean="0"/>
          </a:p>
          <a:p>
            <a:pPr eaLnBrk="1" fontAlgn="auto" hangingPunct="1">
              <a:spcAft>
                <a:spcPts val="0"/>
              </a:spcAft>
              <a:buClr>
                <a:schemeClr val="tx1">
                  <a:shade val="95000"/>
                </a:schemeClr>
              </a:buClr>
              <a:buFont typeface="Wingdings 2"/>
              <a:buNone/>
              <a:defRPr/>
            </a:pPr>
            <a:endParaRPr lang="en-US" dirty="0" smtClean="0"/>
          </a:p>
          <a:p>
            <a:pPr eaLnBrk="1" fontAlgn="auto" hangingPunct="1">
              <a:spcAft>
                <a:spcPts val="0"/>
              </a:spcAft>
              <a:buClr>
                <a:schemeClr val="tx1">
                  <a:shade val="95000"/>
                </a:schemeClr>
              </a:buClr>
              <a:buFont typeface="Wingdings 2"/>
              <a:buNone/>
              <a:defRPr/>
            </a:pPr>
            <a:endParaRPr lang="en-US" dirty="0" smtClean="0"/>
          </a:p>
          <a:p>
            <a:pPr eaLnBrk="1" fontAlgn="auto" hangingPunct="1">
              <a:spcAft>
                <a:spcPts val="0"/>
              </a:spcAft>
              <a:buClr>
                <a:schemeClr val="tx1">
                  <a:shade val="95000"/>
                </a:schemeClr>
              </a:buClr>
              <a:buFont typeface="Wingdings 2"/>
              <a:buNone/>
              <a:defRPr/>
            </a:pPr>
            <a:endParaRPr lang="en-US" dirty="0" smtClean="0"/>
          </a:p>
          <a:p>
            <a:pPr eaLnBrk="1" fontAlgn="auto" hangingPunct="1">
              <a:spcAft>
                <a:spcPts val="0"/>
              </a:spcAft>
              <a:buClr>
                <a:schemeClr val="tx1">
                  <a:shade val="95000"/>
                </a:schemeClr>
              </a:buClr>
              <a:buFont typeface="Wingdings 2"/>
              <a:buNone/>
              <a:defRPr/>
            </a:pPr>
            <a:endParaRPr lang="en-US" dirty="0" smtClean="0"/>
          </a:p>
          <a:p>
            <a:pPr eaLnBrk="1" fontAlgn="auto" hangingPunct="1">
              <a:spcAft>
                <a:spcPts val="0"/>
              </a:spcAft>
              <a:buClr>
                <a:schemeClr val="tx1">
                  <a:shade val="95000"/>
                </a:schemeClr>
              </a:buClr>
              <a:buFont typeface="Wingdings 2"/>
              <a:buNone/>
              <a:defRPr/>
            </a:pPr>
            <a:endParaRPr lang="ru-RU" sz="16600" dirty="0" smtClean="0">
              <a:solidFill>
                <a:srgbClr val="0070C0"/>
              </a:solidFill>
            </a:endParaRPr>
          </a:p>
          <a:p>
            <a:pPr eaLnBrk="1" fontAlgn="auto" hangingPunct="1">
              <a:spcAft>
                <a:spcPts val="0"/>
              </a:spcAft>
              <a:buClr>
                <a:schemeClr val="tx1">
                  <a:shade val="95000"/>
                </a:schemeClr>
              </a:buClr>
              <a:buFont typeface="Wingdings 2"/>
              <a:buNone/>
              <a:defRPr/>
            </a:pPr>
            <a:endParaRPr lang="ru-RU" sz="16600" dirty="0" smtClean="0">
              <a:solidFill>
                <a:srgbClr val="0070C0"/>
              </a:solidFill>
            </a:endParaRPr>
          </a:p>
          <a:p>
            <a:pPr eaLnBrk="1" fontAlgn="auto" hangingPunct="1">
              <a:spcAft>
                <a:spcPts val="0"/>
              </a:spcAft>
              <a:buClr>
                <a:schemeClr val="tx1">
                  <a:shade val="95000"/>
                </a:schemeClr>
              </a:buClr>
              <a:buFont typeface="Wingdings 2"/>
              <a:buNone/>
              <a:defRPr/>
            </a:pPr>
            <a:r>
              <a:rPr lang="en-US" sz="16600" dirty="0" smtClean="0">
                <a:solidFill>
                  <a:srgbClr val="0070C0"/>
                </a:solidFill>
              </a:rPr>
              <a:t>Moscow </a:t>
            </a:r>
            <a:endParaRPr lang="ru-RU" sz="16600" dirty="0">
              <a:solidFill>
                <a:srgbClr val="0070C0"/>
              </a:solidFill>
            </a:endParaRPr>
          </a:p>
        </p:txBody>
      </p:sp>
      <p:sp>
        <p:nvSpPr>
          <p:cNvPr id="19460" name="Rectangle 2"/>
          <p:cNvSpPr>
            <a:spLocks noChangeArrowheads="1"/>
          </p:cNvSpPr>
          <p:nvPr/>
        </p:nvSpPr>
        <p:spPr bwMode="auto">
          <a:xfrm>
            <a:off x="-500063" y="0"/>
            <a:ext cx="10650538" cy="5324475"/>
          </a:xfrm>
          <a:prstGeom prst="rect">
            <a:avLst/>
          </a:prstGeom>
          <a:noFill/>
          <a:ln w="9525">
            <a:noFill/>
            <a:miter lim="800000"/>
            <a:headEnd/>
            <a:tailEnd/>
          </a:ln>
        </p:spPr>
        <p:txBody>
          <a:bodyPr wrap="none" anchor="ctr">
            <a:spAutoFit/>
          </a:bodyPr>
          <a:lstStyle/>
          <a:p>
            <a:endParaRPr lang="en-US" sz="4800" b="1" i="1">
              <a:solidFill>
                <a:srgbClr val="0070C0"/>
              </a:solidFill>
              <a:latin typeface="Calibri" pitchFamily="34" charset="0"/>
              <a:ea typeface="Calibri" pitchFamily="34" charset="0"/>
              <a:cs typeface="Times New Roman" pitchFamily="18" charset="0"/>
            </a:endParaRPr>
          </a:p>
          <a:p>
            <a:r>
              <a:rPr lang="en-US" sz="4000" b="1" i="1">
                <a:solidFill>
                  <a:srgbClr val="0070C0"/>
                </a:solidFill>
                <a:latin typeface="Calibri" pitchFamily="34" charset="0"/>
                <a:ea typeface="Calibri" pitchFamily="34" charset="0"/>
                <a:cs typeface="Times New Roman" pitchFamily="18" charset="0"/>
              </a:rPr>
              <a:t>                  The Russian National Holidays </a:t>
            </a:r>
          </a:p>
          <a:p>
            <a:r>
              <a:rPr lang="en-US" sz="4000" b="1" i="1">
                <a:solidFill>
                  <a:srgbClr val="0070C0"/>
                </a:solidFill>
                <a:latin typeface="Calibri" pitchFamily="34" charset="0"/>
                <a:ea typeface="Calibri" pitchFamily="34" charset="0"/>
                <a:cs typeface="Times New Roman" pitchFamily="18" charset="0"/>
              </a:rPr>
              <a:t>                               And Festivals</a:t>
            </a:r>
            <a:endParaRPr lang="ru-RU" sz="4000">
              <a:ea typeface="Calibri" pitchFamily="34" charset="0"/>
              <a:cs typeface="Times New Roman" pitchFamily="18" charset="0"/>
            </a:endParaRPr>
          </a:p>
          <a:p>
            <a:pPr eaLnBrk="0" hangingPunct="0"/>
            <a:r>
              <a:rPr lang="en-US" sz="4000" i="1">
                <a:solidFill>
                  <a:srgbClr val="0070C0"/>
                </a:solidFill>
                <a:latin typeface="Calibri" pitchFamily="34" charset="0"/>
                <a:ea typeface="Calibri" pitchFamily="34" charset="0"/>
                <a:cs typeface="Times New Roman" pitchFamily="18" charset="0"/>
              </a:rPr>
              <a:t>                                          </a:t>
            </a:r>
          </a:p>
          <a:p>
            <a:pPr eaLnBrk="0" hangingPunct="0"/>
            <a:r>
              <a:rPr lang="en-US" sz="4000" i="1">
                <a:solidFill>
                  <a:srgbClr val="0070C0"/>
                </a:solidFill>
                <a:latin typeface="Calibri" pitchFamily="34" charset="0"/>
                <a:ea typeface="Calibri" pitchFamily="34" charset="0"/>
                <a:cs typeface="Times New Roman" pitchFamily="18" charset="0"/>
              </a:rPr>
              <a:t>                                              </a:t>
            </a:r>
            <a:r>
              <a:rPr lang="en-US" sz="2800" b="1" i="1">
                <a:solidFill>
                  <a:srgbClr val="0070C0"/>
                </a:solidFill>
                <a:latin typeface="Calibri" pitchFamily="34" charset="0"/>
                <a:ea typeface="Calibri" pitchFamily="34" charset="0"/>
                <a:cs typeface="Times New Roman" pitchFamily="18" charset="0"/>
              </a:rPr>
              <a:t>Agafonov Alexander</a:t>
            </a:r>
            <a:endParaRPr lang="ru-RU" sz="2800">
              <a:ea typeface="Calibri" pitchFamily="34" charset="0"/>
              <a:cs typeface="Times New Roman" pitchFamily="18" charset="0"/>
            </a:endParaRPr>
          </a:p>
          <a:p>
            <a:pPr eaLnBrk="0" hangingPunct="0"/>
            <a:r>
              <a:rPr lang="en-US" sz="2800" b="1" i="1">
                <a:solidFill>
                  <a:srgbClr val="0070C0"/>
                </a:solidFill>
                <a:latin typeface="Calibri" pitchFamily="34" charset="0"/>
                <a:ea typeface="Calibri" pitchFamily="34" charset="0"/>
                <a:cs typeface="Times New Roman" pitchFamily="18" charset="0"/>
              </a:rPr>
              <a:t>                                                                                      7   “ V ”    </a:t>
            </a:r>
            <a:endParaRPr lang="ru-RU" sz="2800">
              <a:ea typeface="Calibri" pitchFamily="34" charset="0"/>
              <a:cs typeface="Times New Roman" pitchFamily="18" charset="0"/>
            </a:endParaRPr>
          </a:p>
          <a:p>
            <a:pPr eaLnBrk="0" hangingPunct="0"/>
            <a:r>
              <a:rPr lang="en-US" sz="2800" b="1" i="1">
                <a:solidFill>
                  <a:srgbClr val="0070C0"/>
                </a:solidFill>
                <a:latin typeface="Calibri" pitchFamily="34" charset="0"/>
                <a:ea typeface="Calibri" pitchFamily="34" charset="0"/>
                <a:cs typeface="Times New Roman" pitchFamily="18" charset="0"/>
              </a:rPr>
              <a:t>                                                                Teacher: Shcherbinina N. M</a:t>
            </a:r>
            <a:r>
              <a:rPr lang="ru-RU" sz="2800" b="1" i="1">
                <a:solidFill>
                  <a:srgbClr val="0070C0"/>
                </a:solidFill>
                <a:latin typeface="Calibri" pitchFamily="34" charset="0"/>
                <a:ea typeface="Calibri" pitchFamily="34" charset="0"/>
                <a:cs typeface="Times New Roman" pitchFamily="18" charset="0"/>
              </a:rPr>
              <a:t>.</a:t>
            </a:r>
            <a:r>
              <a:rPr lang="en-US" sz="2800" b="1" i="1">
                <a:solidFill>
                  <a:srgbClr val="0070C0"/>
                </a:solidFill>
                <a:latin typeface="Calibri" pitchFamily="34" charset="0"/>
                <a:ea typeface="Calibri" pitchFamily="34" charset="0"/>
                <a:cs typeface="Times New Roman" pitchFamily="18" charset="0"/>
              </a:rPr>
              <a:t>             </a:t>
            </a:r>
            <a:endParaRPr lang="ru-RU" sz="2800">
              <a:ea typeface="Calibri" pitchFamily="34" charset="0"/>
              <a:cs typeface="Times New Roman" pitchFamily="18" charset="0"/>
            </a:endParaRPr>
          </a:p>
          <a:p>
            <a:pPr eaLnBrk="0" hangingPunct="0"/>
            <a:r>
              <a:rPr lang="en-US" sz="2800" i="1">
                <a:solidFill>
                  <a:srgbClr val="0070C0"/>
                </a:solidFill>
                <a:latin typeface="Calibri" pitchFamily="34" charset="0"/>
                <a:ea typeface="Calibri" pitchFamily="34" charset="0"/>
                <a:cs typeface="Times New Roman" pitchFamily="18" charset="0"/>
              </a:rPr>
              <a:t>     </a:t>
            </a:r>
            <a:endParaRPr lang="ru-RU" sz="2800">
              <a:ea typeface="Calibri" pitchFamily="34" charset="0"/>
              <a:cs typeface="Times New Roman" pitchFamily="18" charset="0"/>
            </a:endParaRPr>
          </a:p>
          <a:p>
            <a:pPr eaLnBrk="0" hangingPunct="0"/>
            <a:r>
              <a:rPr lang="en-US" sz="4800" b="1" i="1">
                <a:solidFill>
                  <a:srgbClr val="0070C0"/>
                </a:solidFill>
                <a:latin typeface="Calibri" pitchFamily="34" charset="0"/>
                <a:ea typeface="Calibri" pitchFamily="34" charset="0"/>
                <a:cs typeface="Times New Roman" pitchFamily="18" charset="0"/>
              </a:rPr>
              <a:t>                      </a:t>
            </a:r>
            <a:endParaRPr lang="en-US">
              <a:ea typeface="Calibri" pitchFamily="34" charset="0"/>
              <a:cs typeface="Times New Roman" pitchFamily="18" charset="0"/>
            </a:endParaRPr>
          </a:p>
        </p:txBody>
      </p:sp>
      <p:sp>
        <p:nvSpPr>
          <p:cNvPr id="19461" name="Rectangle 3"/>
          <p:cNvSpPr>
            <a:spLocks noChangeArrowheads="1"/>
          </p:cNvSpPr>
          <p:nvPr/>
        </p:nvSpPr>
        <p:spPr bwMode="auto">
          <a:xfrm>
            <a:off x="0" y="4333875"/>
            <a:ext cx="9144000" cy="457200"/>
          </a:xfrm>
          <a:prstGeom prst="rect">
            <a:avLst/>
          </a:prstGeom>
          <a:noFill/>
          <a:ln w="9525">
            <a:noFill/>
            <a:miter lim="800000"/>
            <a:headEnd/>
            <a:tailEnd/>
          </a:ln>
        </p:spPr>
        <p:txBody>
          <a:bodyPr wrap="none" anchor="ctr">
            <a:spAutoFit/>
          </a:bodyPr>
          <a:lstStyle/>
          <a:p>
            <a:endParaRPr lang="ru-RU"/>
          </a:p>
        </p:txBody>
      </p:sp>
      <p:pic>
        <p:nvPicPr>
          <p:cNvPr id="5" name="Рисунок 4" descr="CAMB451RCA8U8L3BCAYVEJCPCA73E6RLCA0L12VMCAOHY7S1CAQ42TWSCABKCJ3RCARYFBA7CADN2VIRCAI7PIIICAUEJA2CCAWXQRK2CAWC78ERCA9AAULPCALRS1P7CAFUC83RCAB4GUCMCAG9Q0T3CAV3ZLK7.jpg"/>
          <p:cNvPicPr>
            <a:picLocks noChangeAspect="1"/>
          </p:cNvPicPr>
          <p:nvPr/>
        </p:nvPicPr>
        <p:blipFill>
          <a:blip r:embed="rId2" cstate="print">
            <a:lum bright="-11000"/>
          </a:blip>
          <a:stretch>
            <a:fillRect/>
          </a:stretch>
        </p:blipFill>
        <p:spPr>
          <a:xfrm>
            <a:off x="126749" y="2080731"/>
            <a:ext cx="1591162" cy="2268000"/>
          </a:xfrm>
          <a:prstGeom prst="rect">
            <a:avLst/>
          </a:prstGeom>
          <a:ln>
            <a:noFill/>
          </a:ln>
          <a:effectLst>
            <a:glow rad="101600">
              <a:srgbClr val="0070C0">
                <a:alpha val="60000"/>
              </a:srgbClr>
            </a:glow>
            <a:outerShdw blurRad="63500" sx="102000" sy="102000" algn="ctr" rotWithShape="0">
              <a:prstClr val="black">
                <a:alpha val="40000"/>
              </a:prstClr>
            </a:outerShdw>
            <a:reflection blurRad="6350" stA="50000" endA="300" endPos="55500" dist="50800" dir="5400000" sy="-100000" algn="bl" rotWithShape="0"/>
            <a:softEdge rad="635000"/>
          </a:effectLst>
          <a:scene3d>
            <a:camera prst="perspectiveHeroicExtremeLeftFacing"/>
            <a:lightRig rig="flood" dir="t">
              <a:rot lat="0" lon="0" rev="13800000"/>
            </a:lightRig>
          </a:scene3d>
          <a:sp3d extrusionH="107950" prstMaterial="plastic">
            <a:bevelT w="82550" h="63500" prst="softRound"/>
            <a:bevelB/>
          </a:sp3d>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en-US" dirty="0" smtClean="0"/>
              <a:t>    </a:t>
            </a:r>
            <a:r>
              <a:rPr lang="en-US" sz="9600" dirty="0" smtClean="0"/>
              <a:t>References</a:t>
            </a:r>
            <a:endParaRPr lang="ru-RU" sz="9600" dirty="0"/>
          </a:p>
        </p:txBody>
      </p:sp>
      <p:sp>
        <p:nvSpPr>
          <p:cNvPr id="28675" name="Содержимое 1"/>
          <p:cNvSpPr>
            <a:spLocks noGrp="1"/>
          </p:cNvSpPr>
          <p:nvPr>
            <p:ph idx="1"/>
          </p:nvPr>
        </p:nvSpPr>
        <p:spPr/>
        <p:txBody>
          <a:bodyPr/>
          <a:lstStyle/>
          <a:p>
            <a:pPr marL="650875" indent="-514350" eaLnBrk="1" hangingPunct="1">
              <a:buFont typeface="Wingdings 2" pitchFamily="18" charset="2"/>
              <a:buNone/>
            </a:pPr>
            <a:r>
              <a:rPr lang="en-US" sz="2000" smtClean="0"/>
              <a:t>Student’s  Book  “ O.V.Afanasyeva , I.V.Mikheeva”</a:t>
            </a:r>
          </a:p>
          <a:p>
            <a:pPr marL="650875" indent="-514350" eaLnBrk="1" hangingPunct="1">
              <a:buFont typeface="Wingdings 2" pitchFamily="18" charset="2"/>
              <a:buNone/>
            </a:pPr>
            <a:r>
              <a:rPr lang="en-US" sz="2000" smtClean="0"/>
              <a:t>www.caoinform.ru</a:t>
            </a:r>
          </a:p>
          <a:p>
            <a:pPr marL="650875" indent="-514350" eaLnBrk="1" hangingPunct="1">
              <a:buFont typeface="Wingdings 2" pitchFamily="18" charset="2"/>
              <a:buNone/>
            </a:pPr>
            <a:r>
              <a:rPr lang="en-US" sz="2000" smtClean="0"/>
              <a:t> m. izotov.promodg.ru</a:t>
            </a:r>
          </a:p>
          <a:p>
            <a:pPr marL="650875" indent="-514350" eaLnBrk="1" hangingPunct="1">
              <a:buFont typeface="Wingdings 2" pitchFamily="18" charset="2"/>
              <a:buNone/>
            </a:pPr>
            <a:r>
              <a:rPr lang="en-US" sz="2000" smtClean="0"/>
              <a:t>www. foto.lib.ru</a:t>
            </a:r>
          </a:p>
          <a:p>
            <a:pPr marL="650875" indent="-514350" eaLnBrk="1" hangingPunct="1">
              <a:buFont typeface="Wingdings 2" pitchFamily="18" charset="2"/>
              <a:buNone/>
            </a:pPr>
            <a:r>
              <a:rPr lang="en-US" sz="2000" smtClean="0"/>
              <a:t>www. giport.ru</a:t>
            </a:r>
          </a:p>
          <a:p>
            <a:pPr marL="650875" indent="-514350" eaLnBrk="1" hangingPunct="1">
              <a:buFont typeface="Wingdings 2" pitchFamily="18" charset="2"/>
              <a:buNone/>
            </a:pPr>
            <a:r>
              <a:rPr lang="en-US" sz="2000" smtClean="0"/>
              <a:t>www.art-apple.ru</a:t>
            </a:r>
          </a:p>
          <a:p>
            <a:pPr marL="650875" indent="-514350" eaLnBrk="1" hangingPunct="1">
              <a:buFont typeface="Wingdings 2" pitchFamily="18" charset="2"/>
              <a:buNone/>
            </a:pPr>
            <a:r>
              <a:rPr lang="en-US" sz="2000" smtClean="0"/>
              <a:t>www.neo-kids.ru </a:t>
            </a:r>
          </a:p>
          <a:p>
            <a:pPr marL="650875" indent="-514350" eaLnBrk="1" hangingPunct="1">
              <a:buFont typeface="Wingdings 2" pitchFamily="18" charset="2"/>
              <a:buNone/>
            </a:pPr>
            <a:r>
              <a:rPr lang="en-US" sz="2000" smtClean="0"/>
              <a:t>images.yandex.ru</a:t>
            </a:r>
          </a:p>
          <a:p>
            <a:pPr marL="650875" indent="-514350" eaLnBrk="1" hangingPunct="1">
              <a:buFont typeface="Wingdings 2" pitchFamily="18" charset="2"/>
              <a:buNone/>
            </a:pPr>
            <a:r>
              <a:rPr lang="en-US" sz="2000" smtClean="0"/>
              <a:t>basik.ru</a:t>
            </a:r>
          </a:p>
          <a:p>
            <a:pPr marL="650875" indent="-514350" eaLnBrk="1" hangingPunct="1">
              <a:buFont typeface="Wingdings 2" pitchFamily="18" charset="2"/>
              <a:buNone/>
            </a:pPr>
            <a:r>
              <a:rPr lang="en-US" sz="2000" smtClean="0"/>
              <a:t>gusi.yanoo.ru</a:t>
            </a:r>
          </a:p>
          <a:p>
            <a:pPr marL="650875" indent="-514350" eaLnBrk="1" hangingPunct="1">
              <a:buFont typeface="Wingdings 2" pitchFamily="18" charset="2"/>
              <a:buNone/>
            </a:pPr>
            <a:r>
              <a:rPr lang="en-US" sz="2000" smtClean="0"/>
              <a:t>www.intersocium.com</a:t>
            </a:r>
          </a:p>
          <a:p>
            <a:pPr marL="650875" indent="-514350" eaLnBrk="1" hangingPunct="1">
              <a:buFont typeface="Wingdings 2" pitchFamily="18" charset="2"/>
              <a:buNone/>
            </a:pPr>
            <a:endParaRPr lang="ru-RU" sz="2000" smtClean="0"/>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en-US" dirty="0" smtClean="0"/>
              <a:t>      </a:t>
            </a:r>
            <a:r>
              <a:rPr lang="en-US" sz="4400" b="1" i="1" dirty="0" smtClean="0">
                <a:solidFill>
                  <a:srgbClr val="FF0000"/>
                </a:solidFill>
              </a:rPr>
              <a:t>About Russian Holidays</a:t>
            </a:r>
            <a:endParaRPr lang="ru-RU" sz="4400" b="1" i="1" dirty="0">
              <a:solidFill>
                <a:srgbClr val="FF0000"/>
              </a:solidFill>
            </a:endParaRPr>
          </a:p>
        </p:txBody>
      </p:sp>
      <p:sp>
        <p:nvSpPr>
          <p:cNvPr id="20483" name="Содержимое 2"/>
          <p:cNvSpPr>
            <a:spLocks noGrp="1"/>
          </p:cNvSpPr>
          <p:nvPr>
            <p:ph idx="1"/>
          </p:nvPr>
        </p:nvSpPr>
        <p:spPr/>
        <p:txBody>
          <a:bodyPr lIns="72000"/>
          <a:lstStyle/>
          <a:p>
            <a:pPr eaLnBrk="1" hangingPunct="1">
              <a:buFont typeface="Wingdings 2" pitchFamily="18" charset="2"/>
              <a:buNone/>
            </a:pPr>
            <a:r>
              <a:rPr lang="en-US" smtClean="0"/>
              <a:t>        </a:t>
            </a:r>
          </a:p>
          <a:p>
            <a:pPr eaLnBrk="1" hangingPunct="1"/>
            <a:endParaRPr lang="en-US" smtClean="0"/>
          </a:p>
          <a:p>
            <a:pPr eaLnBrk="1" hangingPunct="1"/>
            <a:endParaRPr lang="en-US" smtClean="0"/>
          </a:p>
          <a:p>
            <a:pPr eaLnBrk="1" hangingPunct="1">
              <a:buFont typeface="Wingdings 2" pitchFamily="18" charset="2"/>
              <a:buNone/>
            </a:pPr>
            <a:r>
              <a:rPr lang="en-US" b="1" i="1" smtClean="0">
                <a:solidFill>
                  <a:schemeClr val="tx1"/>
                </a:solidFill>
              </a:rPr>
              <a:t>  </a:t>
            </a:r>
            <a:r>
              <a:rPr lang="en-US" sz="2000" b="1" i="1" smtClean="0">
                <a:solidFill>
                  <a:schemeClr val="tx1"/>
                </a:solidFill>
              </a:rPr>
              <a:t>There are a lot of holidays in Russia! They are: New Year, Russia Day, Orthodox Christmas, Maslenitsa, Victory Day, Day of People’s Unity, Easter and many, many others. When people celebrate these  holidays they eat traditional food, sing, dance…          </a:t>
            </a:r>
            <a:endParaRPr lang="ru-RU" sz="2000" b="1" i="1" smtClean="0">
              <a:solidFill>
                <a:schemeClr val="tx1"/>
              </a:solidFill>
            </a:endParaRPr>
          </a:p>
        </p:txBody>
      </p:sp>
      <p:pic>
        <p:nvPicPr>
          <p:cNvPr id="1026" name="Picture 2" descr="C:\Documents and Settings\ДОМ\Мои документы\Мои рисунки\CA5DE0MICAV7DFGKCAC2O414CARE0CSYCA5FVRP6CA0TMD2RCAS5F9RUCAAIOQDKCA8NX830CAMNQ876CAI6UNKJCAQJ5TQ6CAV47CXXCAGA7RNLCAVGKQ1HCAIDF4R6CA3YLM8ICAG5LDHWCAWHKT0JCAFQWWE2.jpg"/>
          <p:cNvPicPr>
            <a:picLocks noChangeAspect="1" noChangeArrowheads="1"/>
          </p:cNvPicPr>
          <p:nvPr/>
        </p:nvPicPr>
        <p:blipFill>
          <a:blip r:embed="rId4" cstate="print"/>
          <a:srcRect/>
          <a:stretch>
            <a:fillRect/>
          </a:stretch>
        </p:blipFill>
        <p:spPr bwMode="auto">
          <a:xfrm>
            <a:off x="5500694" y="1571612"/>
            <a:ext cx="1428750" cy="107632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027" name="Picture 3" descr="C:\Documents and Settings\ДОМ\Мои документы\Мои рисунки\russian-orthodox-christmas-4.jpg"/>
          <p:cNvPicPr>
            <a:picLocks noChangeAspect="1" noChangeArrowheads="1"/>
          </p:cNvPicPr>
          <p:nvPr/>
        </p:nvPicPr>
        <p:blipFill>
          <a:blip r:embed="rId5" cstate="print"/>
          <a:srcRect/>
          <a:stretch>
            <a:fillRect/>
          </a:stretch>
        </p:blipFill>
        <p:spPr bwMode="auto">
          <a:xfrm>
            <a:off x="142844" y="1214422"/>
            <a:ext cx="1414585" cy="2124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28" name="Picture 4" descr="C:\Documents and Settings\ДОМ\Мои документы\Мои рисунки\CACF3139CARTEWBBCAUS2B6DCAJULKIBCAXZC4TICAXMZPAWCADIBMXKCAL6M1MQCASLYR9ECA6LPUTFCADVZVOSCADGP7PTCALGA8GSCATUCBKCCAS1FMZUCAXXSQANCA0KAA0XCAJEGGL0CA1WW3D4CAUAF7XV.jpg"/>
          <p:cNvPicPr>
            <a:picLocks noChangeAspect="1" noChangeArrowheads="1"/>
          </p:cNvPicPr>
          <p:nvPr/>
        </p:nvPicPr>
        <p:blipFill>
          <a:blip r:embed="rId6" cstate="print"/>
          <a:srcRect/>
          <a:stretch>
            <a:fillRect/>
          </a:stretch>
        </p:blipFill>
        <p:spPr bwMode="auto">
          <a:xfrm>
            <a:off x="7358082" y="1500174"/>
            <a:ext cx="1143000" cy="114300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029" name="Picture 5" descr="C:\Documents and Settings\ДОМ\Мои документы\Мои рисунки\CADC8UVBCA2GQ7G9CAZ9OS3FCAWEH44RCAMINEUDCAGLBLT1CA1RZG3UCABD1JW9CA1OFFHJCA2B2PJACARJUKMBCAQIF6EWCA8TGV7DCAA03484CAZM726YCA7GLSATCA134W39CA9MUXF4CA9EDE64CAAKJFAZ.jpg"/>
          <p:cNvPicPr>
            <a:picLocks noChangeAspect="1" noChangeArrowheads="1"/>
          </p:cNvPicPr>
          <p:nvPr/>
        </p:nvPicPr>
        <p:blipFill>
          <a:blip r:embed="rId7" cstate="print"/>
          <a:srcRect/>
          <a:stretch>
            <a:fillRect/>
          </a:stretch>
        </p:blipFill>
        <p:spPr bwMode="auto">
          <a:xfrm>
            <a:off x="7358082" y="5572140"/>
            <a:ext cx="1316038" cy="822325"/>
          </a:xfrm>
          <a:prstGeom prst="rect">
            <a:avLst/>
          </a:prstGeom>
          <a:noFill/>
          <a:ln>
            <a:noFill/>
          </a:ln>
          <a:effectLst>
            <a:outerShdw blurRad="184150" dist="241300" dir="11520000" sx="110000" sy="110000" algn="ctr">
              <a:srgbClr val="000000">
                <a:alpha val="18000"/>
              </a:srgbClr>
            </a:outerShdw>
          </a:effectLst>
          <a:scene3d>
            <a:camera prst="isometricTopUp"/>
            <a:lightRig rig="flood" dir="t">
              <a:rot lat="0" lon="0" rev="13800000"/>
            </a:lightRig>
          </a:scene3d>
          <a:sp3d extrusionH="107950" prstMaterial="plastic">
            <a:bevelT w="82550" h="63500" prst="divot"/>
            <a:bevelB/>
          </a:sp3d>
        </p:spPr>
      </p:pic>
      <p:pic>
        <p:nvPicPr>
          <p:cNvPr id="1030" name="Picture 6" descr="C:\Documents and Settings\ДОМ\Мои документы\Мои рисунки\CADDT747CAXHAVASCAVJ0ZG4CAPNDORVCAMMHDFWCAZI07MZCABZVWP0CAY8LV75CALFZG96CAIB5JIHCA8VZ9UWCAGKU9D7CAHT7411CAOOWEU0CAU4RXL1CAT4GZUECAQMMQ75CAX7KYJ8CAKQBX8SCA2L8LX4.jpg"/>
          <p:cNvPicPr>
            <a:picLocks noChangeAspect="1" noChangeArrowheads="1"/>
          </p:cNvPicPr>
          <p:nvPr/>
        </p:nvPicPr>
        <p:blipFill>
          <a:blip r:embed="rId8" cstate="print"/>
          <a:srcRect/>
          <a:stretch>
            <a:fillRect/>
          </a:stretch>
        </p:blipFill>
        <p:spPr bwMode="auto">
          <a:xfrm>
            <a:off x="1714480" y="1571612"/>
            <a:ext cx="1038225" cy="130492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1" name="Picture 7" descr="C:\Documents and Settings\ДОМ\Мои документы\Мои рисунки\CAG4U7C7CA2K0AYWCATZTEZBCAIPXVC2CAUPSBY4CAFPG574CAYK3GTCCAHCMOFLCATWO1L5CAG54UQ6CAROMCVRCAL3888BCAVRIR33CA2VDYABCAQBQFYVCAXKBT76CA1MHWTRCASM0YZBCAAB7YWMCANSY38F.jpg"/>
          <p:cNvPicPr>
            <a:picLocks noChangeAspect="1" noChangeArrowheads="1"/>
          </p:cNvPicPr>
          <p:nvPr/>
        </p:nvPicPr>
        <p:blipFill>
          <a:blip r:embed="rId9" cstate="print"/>
          <a:srcRect/>
          <a:stretch>
            <a:fillRect/>
          </a:stretch>
        </p:blipFill>
        <p:spPr bwMode="auto">
          <a:xfrm>
            <a:off x="3143240" y="1571612"/>
            <a:ext cx="1428750" cy="101917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032" name="Picture 8" descr="C:\Documents and Settings\ДОМ\Мои документы\Мои рисунки\CAK4GXC7CAY2NJ31CAY9G6SECA4R3IOQCA0ASTW7CAM9HBOTCAY5WJLJCALTZ92RCAXRD9SDCA75XM5SCAFFFSIGCA4FINY1CAFKPLE7CADPZIKOCAM1YAP7CAXGSP2NCAQXB5TNCA5HH034CAHNECWLCANIPA14.jpg"/>
          <p:cNvPicPr>
            <a:picLocks noChangeAspect="1" noChangeArrowheads="1"/>
          </p:cNvPicPr>
          <p:nvPr/>
        </p:nvPicPr>
        <p:blipFill>
          <a:blip r:embed="rId10" cstate="print"/>
          <a:srcRect/>
          <a:stretch>
            <a:fillRect/>
          </a:stretch>
        </p:blipFill>
        <p:spPr bwMode="auto">
          <a:xfrm>
            <a:off x="285720" y="5643578"/>
            <a:ext cx="1419225" cy="942975"/>
          </a:xfrm>
          <a:prstGeom prst="rect">
            <a:avLst/>
          </a:prstGeom>
          <a:noFill/>
          <a:ln>
            <a:noFill/>
          </a:ln>
          <a:effectLst>
            <a:outerShdw blurRad="184150" dist="241300" dir="11520000" sx="110000" sy="110000" algn="ctr">
              <a:srgbClr val="000000">
                <a:alpha val="18000"/>
              </a:srgbClr>
            </a:outerShdw>
          </a:effectLst>
          <a:scene3d>
            <a:camera prst="isometricTopUp"/>
            <a:lightRig rig="flood" dir="t">
              <a:rot lat="0" lon="0" rev="13800000"/>
            </a:lightRig>
          </a:scene3d>
          <a:sp3d extrusionH="107950" prstMaterial="plastic">
            <a:bevelT w="82550" h="63500" prst="riblet"/>
            <a:bevelB/>
          </a:sp3d>
        </p:spPr>
      </p:pic>
      <p:pic>
        <p:nvPicPr>
          <p:cNvPr id="1033" name="Picture 9" descr="C:\Documents and Settings\ДОМ\Мои документы\Мои рисунки\i.jpg"/>
          <p:cNvPicPr>
            <a:picLocks noChangeAspect="1" noChangeArrowheads="1"/>
          </p:cNvPicPr>
          <p:nvPr/>
        </p:nvPicPr>
        <p:blipFill>
          <a:blip r:embed="rId11" cstate="print"/>
          <a:srcRect/>
          <a:stretch>
            <a:fillRect/>
          </a:stretch>
        </p:blipFill>
        <p:spPr bwMode="auto">
          <a:xfrm>
            <a:off x="3571868" y="5357826"/>
            <a:ext cx="1428750" cy="1143000"/>
          </a:xfrm>
          <a:prstGeom prst="rect">
            <a:avLst/>
          </a:prstGeom>
          <a:noFill/>
          <a:ln>
            <a:noFill/>
          </a:ln>
          <a:effectLst>
            <a:outerShdw blurRad="225425" dist="50800" dir="5220000" algn="ctr">
              <a:srgbClr val="000000">
                <a:alpha val="33000"/>
              </a:srgbClr>
            </a:outerShdw>
          </a:effectLst>
          <a:scene3d>
            <a:camera prst="isometricTopUp"/>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from="(-#ppt_w/2)" to="(#ppt_x)" calcmode="lin" valueType="num">
                                      <p:cBhvr>
                                        <p:cTn id="7" dur="600" fill="hold">
                                          <p:stCondLst>
                                            <p:cond delay="0"/>
                                          </p:stCondLst>
                                        </p:cTn>
                                        <p:tgtEl>
                                          <p:spTgt spid="1027"/>
                                        </p:tgtEl>
                                        <p:attrNameLst>
                                          <p:attrName>ppt_x</p:attrName>
                                        </p:attrNameLst>
                                      </p:cBhvr>
                                    </p:anim>
                                    <p:anim from="0" to="-1.0" calcmode="lin" valueType="num">
                                      <p:cBhvr>
                                        <p:cTn id="8" dur="200" decel="50000" autoRev="1" fill="hold">
                                          <p:stCondLst>
                                            <p:cond delay="600"/>
                                          </p:stCondLst>
                                        </p:cTn>
                                        <p:tgtEl>
                                          <p:spTgt spid="1027"/>
                                        </p:tgtEl>
                                        <p:attrNameLst>
                                          <p:attrName>xshear</p:attrName>
                                        </p:attrNameLst>
                                      </p:cBhvr>
                                    </p:anim>
                                    <p:animScale>
                                      <p:cBhvr>
                                        <p:cTn id="9" dur="200" decel="100000" autoRev="1" fill="hold">
                                          <p:stCondLst>
                                            <p:cond delay="600"/>
                                          </p:stCondLst>
                                        </p:cTn>
                                        <p:tgtEl>
                                          <p:spTgt spid="1027"/>
                                        </p:tgtEl>
                                      </p:cBhvr>
                                      <p:from x="100000" y="100000"/>
                                      <p:to x="80000" y="100000"/>
                                    </p:animScale>
                                    <p:anim by="(#ppt_h/3+#ppt_w*0.1)" calcmode="lin" valueType="num">
                                      <p:cBhvr additive="sum">
                                        <p:cTn id="10" dur="200" decel="100000" autoRev="1" fill="hold">
                                          <p:stCondLst>
                                            <p:cond delay="600"/>
                                          </p:stCondLst>
                                        </p:cTn>
                                        <p:tgtEl>
                                          <p:spTgt spid="1027"/>
                                        </p:tgtEl>
                                        <p:attrNameLst>
                                          <p:attrName>ppt_x</p:attrName>
                                        </p:attrNameLst>
                                      </p:cBhvr>
                                    </p:anim>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030"/>
                                        </p:tgtEl>
                                        <p:attrNameLst>
                                          <p:attrName>style.visibility</p:attrName>
                                        </p:attrNameLst>
                                      </p:cBhvr>
                                      <p:to>
                                        <p:strVal val="visible"/>
                                      </p:to>
                                    </p:set>
                                    <p:anim calcmode="lin" valueType="num">
                                      <p:cBhvr>
                                        <p:cTn id="14" dur="1000" fill="hold"/>
                                        <p:tgtEl>
                                          <p:spTgt spid="1030"/>
                                        </p:tgtEl>
                                        <p:attrNameLst>
                                          <p:attrName>ppt_w</p:attrName>
                                        </p:attrNameLst>
                                      </p:cBhvr>
                                      <p:tavLst>
                                        <p:tav tm="0">
                                          <p:val>
                                            <p:fltVal val="0"/>
                                          </p:val>
                                        </p:tav>
                                        <p:tav tm="100000">
                                          <p:val>
                                            <p:strVal val="#ppt_w"/>
                                          </p:val>
                                        </p:tav>
                                      </p:tavLst>
                                    </p:anim>
                                    <p:anim calcmode="lin" valueType="num">
                                      <p:cBhvr>
                                        <p:cTn id="15" dur="1000" fill="hold"/>
                                        <p:tgtEl>
                                          <p:spTgt spid="1030"/>
                                        </p:tgtEl>
                                        <p:attrNameLst>
                                          <p:attrName>ppt_h</p:attrName>
                                        </p:attrNameLst>
                                      </p:cBhvr>
                                      <p:tavLst>
                                        <p:tav tm="0">
                                          <p:val>
                                            <p:fltVal val="0"/>
                                          </p:val>
                                        </p:tav>
                                        <p:tav tm="100000">
                                          <p:val>
                                            <p:strVal val="#ppt_h"/>
                                          </p:val>
                                        </p:tav>
                                      </p:tavLst>
                                    </p:anim>
                                    <p:anim calcmode="lin" valueType="num">
                                      <p:cBhvr>
                                        <p:cTn id="16" dur="1000" fill="hold"/>
                                        <p:tgtEl>
                                          <p:spTgt spid="1030"/>
                                        </p:tgtEl>
                                        <p:attrNameLst>
                                          <p:attrName>style.rotation</p:attrName>
                                        </p:attrNameLst>
                                      </p:cBhvr>
                                      <p:tavLst>
                                        <p:tav tm="0">
                                          <p:val>
                                            <p:fltVal val="90"/>
                                          </p:val>
                                        </p:tav>
                                        <p:tav tm="100000">
                                          <p:val>
                                            <p:fltVal val="0"/>
                                          </p:val>
                                        </p:tav>
                                      </p:tavLst>
                                    </p:anim>
                                    <p:animEffect transition="in" filter="fade">
                                      <p:cBhvr>
                                        <p:cTn id="17" dur="1000"/>
                                        <p:tgtEl>
                                          <p:spTgt spid="1030"/>
                                        </p:tgtEl>
                                      </p:cBhvr>
                                    </p:animEffect>
                                  </p:childTnLst>
                                </p:cTn>
                              </p:par>
                            </p:childTnLst>
                          </p:cTn>
                        </p:par>
                        <p:par>
                          <p:cTn id="18" fill="hold">
                            <p:stCondLst>
                              <p:cond delay="2000"/>
                            </p:stCondLst>
                            <p:childTnLst>
                              <p:par>
                                <p:cTn id="19" presetID="19" presetClass="entr" presetSubtype="10" fill="hold" nodeType="afterEffect">
                                  <p:stCondLst>
                                    <p:cond delay="0"/>
                                  </p:stCondLst>
                                  <p:childTnLst>
                                    <p:set>
                                      <p:cBhvr>
                                        <p:cTn id="20" dur="1" fill="hold">
                                          <p:stCondLst>
                                            <p:cond delay="0"/>
                                          </p:stCondLst>
                                        </p:cTn>
                                        <p:tgtEl>
                                          <p:spTgt spid="1031"/>
                                        </p:tgtEl>
                                        <p:attrNameLst>
                                          <p:attrName>style.visibility</p:attrName>
                                        </p:attrNameLst>
                                      </p:cBhvr>
                                      <p:to>
                                        <p:strVal val="visible"/>
                                      </p:to>
                                    </p:set>
                                    <p:anim calcmode="lin" valueType="num">
                                      <p:cBhvr>
                                        <p:cTn id="21" dur="2000" fill="hold"/>
                                        <p:tgtEl>
                                          <p:spTgt spid="1031"/>
                                        </p:tgtEl>
                                        <p:attrNameLst>
                                          <p:attrName>ppt_w</p:attrName>
                                        </p:attrNameLst>
                                      </p:cBhvr>
                                      <p:tavLst>
                                        <p:tav tm="0" fmla="#ppt_w*sin(2.5*pi*$)">
                                          <p:val>
                                            <p:fltVal val="0"/>
                                          </p:val>
                                        </p:tav>
                                        <p:tav tm="100000">
                                          <p:val>
                                            <p:fltVal val="1"/>
                                          </p:val>
                                        </p:tav>
                                      </p:tavLst>
                                    </p:anim>
                                    <p:anim calcmode="lin" valueType="num">
                                      <p:cBhvr>
                                        <p:cTn id="22" dur="2000" fill="hold"/>
                                        <p:tgtEl>
                                          <p:spTgt spid="1031"/>
                                        </p:tgtEl>
                                        <p:attrNameLst>
                                          <p:attrName>ppt_h</p:attrName>
                                        </p:attrNameLst>
                                      </p:cBhvr>
                                      <p:tavLst>
                                        <p:tav tm="0">
                                          <p:val>
                                            <p:strVal val="#ppt_h"/>
                                          </p:val>
                                        </p:tav>
                                        <p:tav tm="100000">
                                          <p:val>
                                            <p:strVal val="#ppt_h"/>
                                          </p:val>
                                        </p:tav>
                                      </p:tavLst>
                                    </p:anim>
                                  </p:childTnLst>
                                </p:cTn>
                              </p:par>
                            </p:childTnLst>
                          </p:cTn>
                        </p:par>
                        <p:par>
                          <p:cTn id="23" fill="hold">
                            <p:stCondLst>
                              <p:cond delay="4000"/>
                            </p:stCondLst>
                            <p:childTnLst>
                              <p:par>
                                <p:cTn id="24" presetID="6" presetClass="entr" presetSubtype="16"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circle(in)">
                                      <p:cBhvr>
                                        <p:cTn id="26" dur="2000"/>
                                        <p:tgtEl>
                                          <p:spTgt spid="1026"/>
                                        </p:tgtEl>
                                      </p:cBhvr>
                                    </p:animEffect>
                                  </p:childTnLst>
                                </p:cTn>
                              </p:par>
                            </p:childTnLst>
                          </p:cTn>
                        </p:par>
                        <p:par>
                          <p:cTn id="27" fill="hold">
                            <p:stCondLst>
                              <p:cond delay="6000"/>
                            </p:stCondLst>
                            <p:childTnLst>
                              <p:par>
                                <p:cTn id="28" presetID="21" presetClass="entr" presetSubtype="4" fill="hold" nodeType="after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heel(4)">
                                      <p:cBhvr>
                                        <p:cTn id="30" dur="2000"/>
                                        <p:tgtEl>
                                          <p:spTgt spid="1028"/>
                                        </p:tgtEl>
                                      </p:cBhvr>
                                    </p:animEffect>
                                  </p:childTnLst>
                                </p:cTn>
                              </p:par>
                            </p:childTnLst>
                          </p:cTn>
                        </p:par>
                        <p:par>
                          <p:cTn id="31" fill="hold">
                            <p:stCondLst>
                              <p:cond delay="8000"/>
                            </p:stCondLst>
                            <p:childTnLst>
                              <p:par>
                                <p:cTn id="32" presetID="25" presetClass="entr" presetSubtype="0" fill="hold" nodeType="afterEffect">
                                  <p:stCondLst>
                                    <p:cond delay="0"/>
                                  </p:stCondLst>
                                  <p:childTnLst>
                                    <p:set>
                                      <p:cBhvr>
                                        <p:cTn id="33" dur="1" fill="hold">
                                          <p:stCondLst>
                                            <p:cond delay="0"/>
                                          </p:stCondLst>
                                        </p:cTn>
                                        <p:tgtEl>
                                          <p:spTgt spid="1032"/>
                                        </p:tgtEl>
                                        <p:attrNameLst>
                                          <p:attrName>style.visibility</p:attrName>
                                        </p:attrNameLst>
                                      </p:cBhvr>
                                      <p:to>
                                        <p:strVal val="visible"/>
                                      </p:to>
                                    </p:set>
                                    <p:anim calcmode="lin" valueType="num">
                                      <p:cBhvr>
                                        <p:cTn id="34" dur="500" decel="50000" fill="hold">
                                          <p:stCondLst>
                                            <p:cond delay="0"/>
                                          </p:stCondLst>
                                        </p:cTn>
                                        <p:tgtEl>
                                          <p:spTgt spid="1032"/>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32"/>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32"/>
                                        </p:tgtEl>
                                        <p:attrNameLst>
                                          <p:attrName>ppt_w</p:attrName>
                                        </p:attrNameLst>
                                      </p:cBhvr>
                                      <p:tavLst>
                                        <p:tav tm="0">
                                          <p:val>
                                            <p:strVal val="#ppt_w*.05"/>
                                          </p:val>
                                        </p:tav>
                                        <p:tav tm="100000">
                                          <p:val>
                                            <p:strVal val="#ppt_w"/>
                                          </p:val>
                                        </p:tav>
                                      </p:tavLst>
                                    </p:anim>
                                    <p:anim calcmode="lin" valueType="num">
                                      <p:cBhvr>
                                        <p:cTn id="37" dur="1000" fill="hold"/>
                                        <p:tgtEl>
                                          <p:spTgt spid="1032"/>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32"/>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32"/>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32"/>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32"/>
                                        </p:tgtEl>
                                      </p:cBhvr>
                                    </p:animEffect>
                                  </p:childTnLst>
                                </p:cTn>
                              </p:par>
                            </p:childTnLst>
                          </p:cTn>
                        </p:par>
                        <p:par>
                          <p:cTn id="42" fill="hold">
                            <p:stCondLst>
                              <p:cond delay="9000"/>
                            </p:stCondLst>
                            <p:childTnLst>
                              <p:par>
                                <p:cTn id="43" presetID="19" presetClass="entr" presetSubtype="10" fill="hold" nodeType="afterEffect">
                                  <p:stCondLst>
                                    <p:cond delay="0"/>
                                  </p:stCondLst>
                                  <p:childTnLst>
                                    <p:set>
                                      <p:cBhvr>
                                        <p:cTn id="44" dur="1" fill="hold">
                                          <p:stCondLst>
                                            <p:cond delay="0"/>
                                          </p:stCondLst>
                                        </p:cTn>
                                        <p:tgtEl>
                                          <p:spTgt spid="1033"/>
                                        </p:tgtEl>
                                        <p:attrNameLst>
                                          <p:attrName>style.visibility</p:attrName>
                                        </p:attrNameLst>
                                      </p:cBhvr>
                                      <p:to>
                                        <p:strVal val="visible"/>
                                      </p:to>
                                    </p:set>
                                    <p:anim calcmode="lin" valueType="num">
                                      <p:cBhvr>
                                        <p:cTn id="45" dur="2000" fill="hold"/>
                                        <p:tgtEl>
                                          <p:spTgt spid="1033"/>
                                        </p:tgtEl>
                                        <p:attrNameLst>
                                          <p:attrName>ppt_w</p:attrName>
                                        </p:attrNameLst>
                                      </p:cBhvr>
                                      <p:tavLst>
                                        <p:tav tm="0" fmla="#ppt_w*sin(2.5*pi*$)">
                                          <p:val>
                                            <p:fltVal val="0"/>
                                          </p:val>
                                        </p:tav>
                                        <p:tav tm="100000">
                                          <p:val>
                                            <p:fltVal val="1"/>
                                          </p:val>
                                        </p:tav>
                                      </p:tavLst>
                                    </p:anim>
                                    <p:anim calcmode="lin" valueType="num">
                                      <p:cBhvr>
                                        <p:cTn id="46" dur="2000" fill="hold"/>
                                        <p:tgtEl>
                                          <p:spTgt spid="1033"/>
                                        </p:tgtEl>
                                        <p:attrNameLst>
                                          <p:attrName>ppt_h</p:attrName>
                                        </p:attrNameLst>
                                      </p:cBhvr>
                                      <p:tavLst>
                                        <p:tav tm="0">
                                          <p:val>
                                            <p:strVal val="#ppt_h"/>
                                          </p:val>
                                        </p:tav>
                                        <p:tav tm="100000">
                                          <p:val>
                                            <p:strVal val="#ppt_h"/>
                                          </p:val>
                                        </p:tav>
                                      </p:tavLst>
                                    </p:anim>
                                  </p:childTnLst>
                                </p:cTn>
                              </p:par>
                            </p:childTnLst>
                          </p:cTn>
                        </p:par>
                        <p:par>
                          <p:cTn id="47" fill="hold">
                            <p:stCondLst>
                              <p:cond delay="11000"/>
                            </p:stCondLst>
                            <p:childTnLst>
                              <p:par>
                                <p:cTn id="48" presetID="21" presetClass="entr" presetSubtype="4" fill="hold" nodeType="afterEffect">
                                  <p:stCondLst>
                                    <p:cond delay="0"/>
                                  </p:stCondLst>
                                  <p:childTnLst>
                                    <p:set>
                                      <p:cBhvr>
                                        <p:cTn id="49" dur="1" fill="hold">
                                          <p:stCondLst>
                                            <p:cond delay="0"/>
                                          </p:stCondLst>
                                        </p:cTn>
                                        <p:tgtEl>
                                          <p:spTgt spid="1029"/>
                                        </p:tgtEl>
                                        <p:attrNameLst>
                                          <p:attrName>style.visibility</p:attrName>
                                        </p:attrNameLst>
                                      </p:cBhvr>
                                      <p:to>
                                        <p:strVal val="visible"/>
                                      </p:to>
                                    </p:set>
                                    <p:animEffect transition="in" filter="wheel(4)">
                                      <p:cBhvr>
                                        <p:cTn id="50"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Содержимое 6"/>
          <p:cNvSpPr>
            <a:spLocks noGrp="1"/>
          </p:cNvSpPr>
          <p:nvPr>
            <p:ph idx="1"/>
          </p:nvPr>
        </p:nvSpPr>
        <p:spPr/>
        <p:txBody>
          <a:bodyPr/>
          <a:lstStyle/>
          <a:p>
            <a:pPr eaLnBrk="1" hangingPunct="1"/>
            <a:r>
              <a:rPr lang="en-US" b="1" smtClean="0"/>
              <a:t>The 1</a:t>
            </a:r>
            <a:r>
              <a:rPr lang="en-US" b="1" baseline="30000" smtClean="0"/>
              <a:t>st</a:t>
            </a:r>
            <a:r>
              <a:rPr lang="en-US" b="1" smtClean="0"/>
              <a:t> of January is the day when Russian  people celebrate New Year. People decorate their houses and new year trees.The Russians eat traditional food. This is the day when gifts are given by Ded Moroz. </a:t>
            </a:r>
            <a:endParaRPr lang="ru-RU" b="1" smtClean="0"/>
          </a:p>
        </p:txBody>
      </p:sp>
      <p:sp>
        <p:nvSpPr>
          <p:cNvPr id="2" name="Заголовок 1"/>
          <p:cNvSpPr>
            <a:spLocks noGrp="1"/>
          </p:cNvSpPr>
          <p:nvPr>
            <p:ph type="title"/>
          </p:nvPr>
        </p:nvSpPr>
        <p:spPr>
          <a:xfrm>
            <a:off x="457200" y="571480"/>
            <a:ext cx="8686800" cy="838200"/>
          </a:xfrm>
        </p:spPr>
        <p:txBody>
          <a:bodyPr>
            <a:noAutofit/>
          </a:bodyPr>
          <a:lstStyle/>
          <a:p>
            <a:pPr eaLnBrk="1" fontAlgn="auto" hangingPunct="1">
              <a:spcAft>
                <a:spcPts val="0"/>
              </a:spcAft>
              <a:defRPr/>
            </a:pPr>
            <a:r>
              <a:rPr lang="en-US" sz="7200" i="1" dirty="0" smtClean="0"/>
              <a:t>    </a:t>
            </a:r>
            <a:r>
              <a:rPr lang="en-US" sz="7200" i="1" dirty="0" smtClean="0">
                <a:solidFill>
                  <a:srgbClr val="FF0000"/>
                </a:solidFill>
              </a:rPr>
              <a:t>NEW  YEAR</a:t>
            </a:r>
            <a:endParaRPr lang="ru-RU" sz="7200" i="1" dirty="0">
              <a:solidFill>
                <a:srgbClr val="FF0000"/>
              </a:solidFill>
            </a:endParaRPr>
          </a:p>
        </p:txBody>
      </p:sp>
      <p:pic>
        <p:nvPicPr>
          <p:cNvPr id="8" name="Рисунок 7" descr="CAN72WS0CA72M36UCAF4SY1RCARXSL2KCACOEA59CA88UJMKCA9764YICA6GSH0FCABMQ0U3CA343X9RCACLVBWNCAHK22AECAOWITS6CA2BB9AFCAJJMT14CAY6LZQICAUVEODQCA9N0P09CAGT3SM7CAHUXW3B.jpg"/>
          <p:cNvPicPr>
            <a:picLocks noChangeAspect="1"/>
          </p:cNvPicPr>
          <p:nvPr/>
        </p:nvPicPr>
        <p:blipFill>
          <a:blip r:embed="rId2" cstate="print"/>
          <a:stretch>
            <a:fillRect/>
          </a:stretch>
        </p:blipFill>
        <p:spPr>
          <a:xfrm>
            <a:off x="428596" y="3929066"/>
            <a:ext cx="1624775" cy="1224000"/>
          </a:xfrm>
          <a:prstGeom prst="snip2DiagRect">
            <a:avLst/>
          </a:prstGeom>
          <a:solidFill>
            <a:srgbClr val="FFFFFF">
              <a:shade val="85000"/>
            </a:srgbClr>
          </a:solidFill>
          <a:ln w="88900" cap="sq">
            <a:noFill/>
            <a:miter lim="800000"/>
          </a:ln>
          <a:effectLst>
            <a:outerShdw blurRad="50800" dist="38100" dir="10800000" algn="r"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Рисунок 8" descr="CAPWBYFKCA5GJPMSCABHJO22CAWC9NMVCA8U2EP1CAWZXXEYCA098JNQCA34ZSNICAAS6ZGUCA29SO8RCAYPNT6DCAKYFWQ6CAK0KQGDCA3CML1OCAW1FVLJCAQPMJ0VCAMDM5S1CA1YVKU3CAE6V93JCA4S22KF.jpg"/>
          <p:cNvPicPr>
            <a:picLocks noChangeAspect="1"/>
          </p:cNvPicPr>
          <p:nvPr/>
        </p:nvPicPr>
        <p:blipFill>
          <a:blip r:embed="rId3" cstate="print"/>
          <a:stretch>
            <a:fillRect/>
          </a:stretch>
        </p:blipFill>
        <p:spPr>
          <a:xfrm>
            <a:off x="3286116" y="4500570"/>
            <a:ext cx="2246013" cy="1692000"/>
          </a:xfrm>
          <a:prstGeom prst="rect">
            <a:avLst/>
          </a:prstGeom>
          <a:ln w="34925">
            <a:noFill/>
          </a:ln>
          <a:effectLst>
            <a:outerShdw blurRad="76200" dir="18900000" sy="23000" kx="-1200000" algn="bl" rotWithShape="0">
              <a:prstClr val="black">
                <a:alpha val="20000"/>
              </a:prst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style.rotation</p:attrName>
                                        </p:attrNameLst>
                                      </p:cBhvr>
                                      <p:tavLst>
                                        <p:tav tm="0">
                                          <p:val>
                                            <p:fltVal val="720"/>
                                          </p:val>
                                        </p:tav>
                                        <p:tav tm="100000">
                                          <p:val>
                                            <p:fltVal val="0"/>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 calcmode="lin" valueType="num">
                                      <p:cBhvr>
                                        <p:cTn id="14"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2530" name="Содержимое 1"/>
          <p:cNvSpPr>
            <a:spLocks noGrp="1"/>
          </p:cNvSpPr>
          <p:nvPr>
            <p:ph idx="1"/>
          </p:nvPr>
        </p:nvSpPr>
        <p:spPr/>
        <p:txBody>
          <a:bodyPr/>
          <a:lstStyle/>
          <a:p>
            <a:pPr eaLnBrk="1" hangingPunct="1"/>
            <a:r>
              <a:rPr lang="en-US" smtClean="0">
                <a:solidFill>
                  <a:schemeClr val="bg1"/>
                </a:solidFill>
              </a:rPr>
              <a:t>The 12 of June is the day when Russian  people celebrate Russia Day. </a:t>
            </a:r>
            <a:r>
              <a:rPr lang="en-US" smtClean="0">
                <a:solidFill>
                  <a:srgbClr val="00B0F0"/>
                </a:solidFill>
              </a:rPr>
              <a:t>We celebrate the day when Russia became an independent country; </a:t>
            </a:r>
            <a:r>
              <a:rPr lang="en-US" smtClean="0">
                <a:solidFill>
                  <a:srgbClr val="FF0000"/>
                </a:solidFill>
              </a:rPr>
              <a:t>the Republic of Russian Federation formed after the break up of the Soviet Union           in 1991. This is an official holiday.</a:t>
            </a:r>
          </a:p>
          <a:p>
            <a:pPr eaLnBrk="1" hangingPunct="1"/>
            <a:r>
              <a:rPr lang="en-US" smtClean="0">
                <a:solidFill>
                  <a:srgbClr val="FF0000"/>
                </a:solidFill>
              </a:rPr>
              <a:t>                </a:t>
            </a:r>
            <a:endParaRPr lang="ru-RU" smtClean="0">
              <a:solidFill>
                <a:srgbClr val="FF0000"/>
              </a:solidFill>
            </a:endParaRPr>
          </a:p>
        </p:txBody>
      </p:sp>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en-US" i="1" dirty="0" smtClean="0"/>
              <a:t>       </a:t>
            </a:r>
            <a:r>
              <a:rPr lang="en-US" sz="8800" i="1" dirty="0" smtClean="0">
                <a:solidFill>
                  <a:schemeClr val="bg1"/>
                </a:solidFill>
              </a:rPr>
              <a:t>R</a:t>
            </a:r>
            <a:r>
              <a:rPr lang="en-US" sz="8800" i="1" dirty="0" smtClean="0">
                <a:solidFill>
                  <a:srgbClr val="00B0F0"/>
                </a:solidFill>
              </a:rPr>
              <a:t>u</a:t>
            </a:r>
            <a:r>
              <a:rPr lang="en-US" sz="8800" i="1" dirty="0" smtClean="0">
                <a:solidFill>
                  <a:srgbClr val="FF0000"/>
                </a:solidFill>
              </a:rPr>
              <a:t>s</a:t>
            </a:r>
            <a:r>
              <a:rPr lang="en-US" sz="8800" i="1" dirty="0" smtClean="0">
                <a:solidFill>
                  <a:schemeClr val="bg1"/>
                </a:solidFill>
              </a:rPr>
              <a:t>s</a:t>
            </a:r>
            <a:r>
              <a:rPr lang="en-US" sz="8800" i="1" dirty="0" smtClean="0">
                <a:solidFill>
                  <a:srgbClr val="00B0F0"/>
                </a:solidFill>
              </a:rPr>
              <a:t>i</a:t>
            </a:r>
            <a:r>
              <a:rPr lang="en-US" sz="8800" i="1" dirty="0" smtClean="0">
                <a:solidFill>
                  <a:srgbClr val="FF0000"/>
                </a:solidFill>
              </a:rPr>
              <a:t>a</a:t>
            </a:r>
            <a:r>
              <a:rPr lang="en-US" sz="8800" i="1" dirty="0" smtClean="0">
                <a:solidFill>
                  <a:schemeClr val="bg1"/>
                </a:solidFill>
              </a:rPr>
              <a:t> D</a:t>
            </a:r>
            <a:r>
              <a:rPr lang="en-US" sz="8800" i="1" dirty="0" smtClean="0">
                <a:solidFill>
                  <a:srgbClr val="00B0F0"/>
                </a:solidFill>
              </a:rPr>
              <a:t>a</a:t>
            </a:r>
            <a:r>
              <a:rPr lang="en-US" sz="8800" i="1" dirty="0" smtClean="0">
                <a:solidFill>
                  <a:srgbClr val="FF0000"/>
                </a:solidFill>
              </a:rPr>
              <a:t>y</a:t>
            </a:r>
            <a:endParaRPr lang="ru-RU" sz="8800" i="1" dirty="0">
              <a:solidFill>
                <a:srgbClr val="FF0000"/>
              </a:solidFill>
            </a:endParaRPr>
          </a:p>
        </p:txBody>
      </p:sp>
      <p:pic>
        <p:nvPicPr>
          <p:cNvPr id="4" name="Рисунок 3" descr="CA5DE0MICAV7DFGKCAC2O414CARE0CSYCA5FVRP6CA0TMD2RCAS5F9RUCAAIOQDKCA8NX830CAMNQ876CAI6UNKJCAQJ5TQ6CAV47CXXCAGA7RNLCAVGKQ1HCAIDF4R6CA3YLM8ICAG5LDHWCAWHKT0JCAFQWWE2.jpg"/>
          <p:cNvPicPr>
            <a:picLocks noChangeAspect="1"/>
          </p:cNvPicPr>
          <p:nvPr/>
        </p:nvPicPr>
        <p:blipFill>
          <a:blip r:embed="rId2" cstate="print"/>
          <a:stretch>
            <a:fillRect/>
          </a:stretch>
        </p:blipFill>
        <p:spPr>
          <a:xfrm>
            <a:off x="2500298" y="4500570"/>
            <a:ext cx="2198219" cy="1656000"/>
          </a:xfrm>
          <a:prstGeom prst="rect">
            <a:avLst/>
          </a:prstGeom>
          <a:ln>
            <a:noFill/>
          </a:ln>
          <a:effectLst>
            <a:outerShdw blurRad="76200" dir="18900000" sy="23000" kx="-1200000" algn="bl" rotWithShape="0">
              <a:prstClr val="black">
                <a:alpha val="20000"/>
              </a:prstClr>
            </a:outerShdw>
          </a:effectLst>
          <a:scene3d>
            <a:camera prst="perspectiveContrastingLeftFacing"/>
            <a:lightRig rig="harsh" dir="t">
              <a:rot lat="0" lon="0" rev="3000000"/>
            </a:lightRig>
          </a:scene3d>
          <a:sp3d extrusionH="254000" contourW="19050">
            <a:bevelT w="82550" h="44450" prst="angle"/>
            <a:bevelB w="82550" h="44450" prst="angle"/>
            <a:contourClr>
              <a:srgbClr val="FFFFFF"/>
            </a:contourClr>
          </a:sp3d>
        </p:spPr>
      </p:pic>
      <p:pic>
        <p:nvPicPr>
          <p:cNvPr id="6" name="Рисунок 5" descr="trumb_333041.jpg"/>
          <p:cNvPicPr>
            <a:picLocks noChangeAspect="1"/>
          </p:cNvPicPr>
          <p:nvPr/>
        </p:nvPicPr>
        <p:blipFill>
          <a:blip r:embed="rId3" cstate="print"/>
          <a:stretch>
            <a:fillRect/>
          </a:stretch>
        </p:blipFill>
        <p:spPr>
          <a:xfrm>
            <a:off x="2571736" y="4643446"/>
            <a:ext cx="1876596" cy="1260000"/>
          </a:xfrm>
          <a:prstGeom prst="rect">
            <a:avLst/>
          </a:prstGeom>
          <a:ln>
            <a:noFill/>
          </a:ln>
          <a:effectLst>
            <a:outerShdw blurRad="76200" dir="18900000" sy="23000" kx="-1200000" algn="bl" rotWithShape="0">
              <a:prstClr val="black">
                <a:alpha val="20000"/>
              </a:prstClr>
            </a:outerShdw>
          </a:effectLst>
          <a:scene3d>
            <a:camera prst="isometricOffAxis2Left"/>
            <a:lightRig rig="flood" dir="t">
              <a:rot lat="0" lon="0" rev="13800000"/>
            </a:lightRig>
          </a:scene3d>
          <a:sp3d extrusionH="107950" prstMaterial="plastic">
            <a:bevelT w="82550" h="63500" prst="divot"/>
            <a:bevelB/>
          </a:sp3d>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iterate type="lt">
                                    <p:tmPct val="0"/>
                                  </p:iterate>
                                  <p:childTnLst>
                                    <p:animEffect transition="out" filter="checkerboard(across)">
                                      <p:cBhvr>
                                        <p:cTn id="14" dur="5000"/>
                                        <p:tgtEl>
                                          <p:spTgt spid="4"/>
                                        </p:tgtEl>
                                      </p:cBhvr>
                                    </p:animEffect>
                                    <p:set>
                                      <p:cBhvr>
                                        <p:cTn id="15" dur="1" fill="hold">
                                          <p:stCondLst>
                                            <p:cond delay="49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anim calcmode="lin" valueType="num">
                                      <p:cBhvr>
                                        <p:cTn id="21" dur="2000" fill="hold"/>
                                        <p:tgtEl>
                                          <p:spTgt spid="6"/>
                                        </p:tgtEl>
                                        <p:attrNameLst>
                                          <p:attrName>style.rotation</p:attrName>
                                        </p:attrNameLst>
                                      </p:cBhvr>
                                      <p:tavLst>
                                        <p:tav tm="0">
                                          <p:val>
                                            <p:fltVal val="720"/>
                                          </p:val>
                                        </p:tav>
                                        <p:tav tm="100000">
                                          <p:val>
                                            <p:fltVal val="0"/>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14290"/>
            <a:ext cx="8229600" cy="1143000"/>
          </a:xfrm>
        </p:spPr>
        <p:txBody>
          <a:bodyPr>
            <a:noAutofit/>
          </a:bodyPr>
          <a:lstStyle/>
          <a:p>
            <a:pPr eaLnBrk="1" fontAlgn="auto" hangingPunct="1">
              <a:spcAft>
                <a:spcPts val="0"/>
              </a:spcAft>
              <a:defRPr/>
            </a:pPr>
            <a:r>
              <a:rPr lang="en-US" sz="9600" i="1" dirty="0" smtClean="0"/>
              <a:t> </a:t>
            </a:r>
            <a:r>
              <a:rPr lang="en-US" sz="9600" i="1" dirty="0" err="1" smtClean="0">
                <a:solidFill>
                  <a:srgbClr val="FF0000"/>
                </a:solidFill>
              </a:rPr>
              <a:t>Maslenitsa</a:t>
            </a:r>
            <a:endParaRPr lang="ru-RU" sz="9600" i="1" dirty="0">
              <a:solidFill>
                <a:srgbClr val="FF0000"/>
              </a:solidFill>
            </a:endParaRPr>
          </a:p>
        </p:txBody>
      </p:sp>
      <p:sp>
        <p:nvSpPr>
          <p:cNvPr id="23555" name="Содержимое 6"/>
          <p:cNvSpPr>
            <a:spLocks noGrp="1"/>
          </p:cNvSpPr>
          <p:nvPr>
            <p:ph idx="1"/>
          </p:nvPr>
        </p:nvSpPr>
        <p:spPr>
          <a:xfrm>
            <a:off x="357188" y="1214438"/>
            <a:ext cx="8229600" cy="4525962"/>
          </a:xfrm>
        </p:spPr>
        <p:txBody>
          <a:bodyPr/>
          <a:lstStyle/>
          <a:p>
            <a:pPr eaLnBrk="1" hangingPunct="1">
              <a:buFont typeface="Wingdings 3" pitchFamily="18" charset="2"/>
              <a:buNone/>
            </a:pPr>
            <a:r>
              <a:rPr lang="en-US" smtClean="0"/>
              <a:t>  This festival marks the end of winter and the beginning of spring. During this festival people make pancakes,</a:t>
            </a:r>
            <a:r>
              <a:rPr lang="ru-RU" smtClean="0"/>
              <a:t> </a:t>
            </a:r>
            <a:r>
              <a:rPr lang="en-US" smtClean="0"/>
              <a:t>sing traditional songs and dance traditional dances or go visiting each other.</a:t>
            </a:r>
          </a:p>
          <a:p>
            <a:pPr eaLnBrk="1" hangingPunct="1">
              <a:buFont typeface="Wingdings 3" pitchFamily="18" charset="2"/>
              <a:buNone/>
            </a:pPr>
            <a:endParaRPr lang="en-US" smtClean="0"/>
          </a:p>
          <a:p>
            <a:pPr eaLnBrk="1" hangingPunct="1">
              <a:buFont typeface="Wingdings 3" pitchFamily="18" charset="2"/>
              <a:buNone/>
            </a:pPr>
            <a:endParaRPr lang="en-US" smtClean="0"/>
          </a:p>
          <a:p>
            <a:pPr eaLnBrk="1" hangingPunct="1">
              <a:buFont typeface="Wingdings 3" pitchFamily="18" charset="2"/>
              <a:buNone/>
            </a:pPr>
            <a:endParaRPr lang="en-US" smtClean="0"/>
          </a:p>
          <a:p>
            <a:pPr eaLnBrk="1" hangingPunct="1">
              <a:buFont typeface="Wingdings 3" pitchFamily="18" charset="2"/>
              <a:buNone/>
            </a:pPr>
            <a:endParaRPr lang="ru-RU" smtClean="0"/>
          </a:p>
        </p:txBody>
      </p:sp>
      <p:pic>
        <p:nvPicPr>
          <p:cNvPr id="9" name="Рисунок 8" descr="tyutrh.jpg"/>
          <p:cNvPicPr>
            <a:picLocks noChangeAspect="1"/>
          </p:cNvPicPr>
          <p:nvPr/>
        </p:nvPicPr>
        <p:blipFill>
          <a:blip r:embed="rId2" cstate="print"/>
          <a:stretch>
            <a:fillRect/>
          </a:stretch>
        </p:blipFill>
        <p:spPr>
          <a:xfrm>
            <a:off x="4071934" y="4000504"/>
            <a:ext cx="3864723" cy="2628000"/>
          </a:xfrm>
          <a:prstGeom prst="rect">
            <a:avLst/>
          </a:prstGeom>
          <a:ln>
            <a:noFill/>
          </a:ln>
          <a:effectLst>
            <a:outerShdw blurRad="76200" dir="18900000" sy="23000" kx="-12000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4578" name="Содержимое 1"/>
          <p:cNvSpPr>
            <a:spLocks noGrp="1"/>
          </p:cNvSpPr>
          <p:nvPr>
            <p:ph idx="1"/>
          </p:nvPr>
        </p:nvSpPr>
        <p:spPr>
          <a:xfrm>
            <a:off x="0" y="1214438"/>
            <a:ext cx="8872538" cy="5026025"/>
          </a:xfrm>
        </p:spPr>
        <p:txBody>
          <a:bodyPr/>
          <a:lstStyle/>
          <a:p>
            <a:pPr eaLnBrk="1" hangingPunct="1"/>
            <a:r>
              <a:rPr lang="en-US" sz="4000" b="1" smtClean="0"/>
              <a:t>On this spring day people prefer to go outdoors and take part in all kinds of outdoor activities</a:t>
            </a:r>
            <a:r>
              <a:rPr lang="en-US" b="1" smtClean="0"/>
              <a:t>.</a:t>
            </a:r>
            <a:endParaRPr lang="ru-RU" b="1" smtClean="0"/>
          </a:p>
        </p:txBody>
      </p:sp>
      <p:sp>
        <p:nvSpPr>
          <p:cNvPr id="3" name="Заголовок 2"/>
          <p:cNvSpPr>
            <a:spLocks noGrp="1"/>
          </p:cNvSpPr>
          <p:nvPr>
            <p:ph type="title"/>
          </p:nvPr>
        </p:nvSpPr>
        <p:spPr/>
        <p:txBody>
          <a:bodyPr>
            <a:noAutofit/>
          </a:bodyPr>
          <a:lstStyle/>
          <a:p>
            <a:pPr eaLnBrk="1" fontAlgn="auto" hangingPunct="1">
              <a:spcAft>
                <a:spcPts val="0"/>
              </a:spcAft>
              <a:defRPr/>
            </a:pPr>
            <a:r>
              <a:rPr lang="en-US" sz="9600" i="1" dirty="0" smtClean="0"/>
              <a:t>    </a:t>
            </a:r>
            <a:r>
              <a:rPr lang="en-US" sz="9600" i="1" dirty="0" smtClean="0">
                <a:solidFill>
                  <a:srgbClr val="FFFF00"/>
                </a:solidFill>
              </a:rPr>
              <a:t>Easter</a:t>
            </a:r>
            <a:endParaRPr lang="ru-RU" sz="9600" i="1" dirty="0">
              <a:solidFill>
                <a:srgbClr val="FFFF00"/>
              </a:solidFill>
            </a:endParaRPr>
          </a:p>
        </p:txBody>
      </p:sp>
      <p:pic>
        <p:nvPicPr>
          <p:cNvPr id="4" name="Рисунок 3" descr="uftr,ftrwujyrwsgut.jpg"/>
          <p:cNvPicPr>
            <a:picLocks noChangeAspect="1"/>
          </p:cNvPicPr>
          <p:nvPr/>
        </p:nvPicPr>
        <p:blipFill>
          <a:blip r:embed="rId2" cstate="print"/>
          <a:stretch>
            <a:fillRect/>
          </a:stretch>
        </p:blipFill>
        <p:spPr>
          <a:xfrm>
            <a:off x="214282" y="4000504"/>
            <a:ext cx="2600904" cy="1728000"/>
          </a:xfrm>
          <a:prstGeom prst="rect">
            <a:avLst/>
          </a:prstGeom>
          <a:ln>
            <a:noFill/>
          </a:ln>
          <a:effectLst>
            <a:outerShdw blurRad="76200" dir="18900000" sy="23000" kx="-12000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5" name="Рисунок 4" descr="fddgefdrwsjfdewety.jpg"/>
          <p:cNvPicPr>
            <a:picLocks noChangeAspect="1"/>
          </p:cNvPicPr>
          <p:nvPr/>
        </p:nvPicPr>
        <p:blipFill>
          <a:blip r:embed="rId3" cstate="print"/>
          <a:stretch>
            <a:fillRect/>
          </a:stretch>
        </p:blipFill>
        <p:spPr>
          <a:xfrm>
            <a:off x="3286125" y="4071938"/>
            <a:ext cx="2844800" cy="2124075"/>
          </a:xfrm>
          <a:prstGeom prst="rect">
            <a:avLst/>
          </a:prstGeom>
          <a:effectLst>
            <a:outerShdw blurRad="76200" dir="18900000" sy="23000" kx="-1200000" algn="bl" rotWithShape="0">
              <a:prstClr val="black">
                <a:alpha val="20000"/>
              </a:prstClr>
            </a:outerShdw>
          </a:effectLst>
        </p:spPr>
      </p:pic>
      <p:pic>
        <p:nvPicPr>
          <p:cNvPr id="6" name="Рисунок 5" descr="CAK4GXC7CAY2NJ31CAY9G6SECA4R3IOQCA0ASTW7CAM9HBOTCAY5WJLJCALTZ92RCAXRD9SDCA75XM5SCAFFFSIGCA4FINY1CAFKPLE7CADPZIKOCAM1YAP7CAXGSP2NCAQXB5TNCA5HH034CAHNECWLCANIPA14.jpg"/>
          <p:cNvPicPr>
            <a:picLocks noChangeAspect="1"/>
          </p:cNvPicPr>
          <p:nvPr/>
        </p:nvPicPr>
        <p:blipFill>
          <a:blip r:embed="rId4" cstate="print"/>
          <a:stretch>
            <a:fillRect/>
          </a:stretch>
        </p:blipFill>
        <p:spPr>
          <a:xfrm>
            <a:off x="6572264" y="3857628"/>
            <a:ext cx="2438168" cy="1620000"/>
          </a:xfrm>
          <a:prstGeom prst="rect">
            <a:avLst/>
          </a:prstGeom>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2000"/>
                                        <p:tgtEl>
                                          <p:spTgt spid="6"/>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5602" name="Содержимое 1"/>
          <p:cNvSpPr>
            <a:spLocks noGrp="1"/>
          </p:cNvSpPr>
          <p:nvPr>
            <p:ph idx="1"/>
          </p:nvPr>
        </p:nvSpPr>
        <p:spPr>
          <a:xfrm>
            <a:off x="500063" y="1643063"/>
            <a:ext cx="8229600" cy="4525962"/>
          </a:xfrm>
        </p:spPr>
        <p:txBody>
          <a:bodyPr/>
          <a:lstStyle/>
          <a:p>
            <a:pPr eaLnBrk="1" hangingPunct="1"/>
            <a:r>
              <a:rPr lang="en-US" smtClean="0">
                <a:solidFill>
                  <a:schemeClr val="bg1"/>
                </a:solidFill>
              </a:rPr>
              <a:t>The 7 of January is the day when Russian  people celebrate Orthodox Christmas. This day is celebrated with all-night services in church.</a:t>
            </a:r>
            <a:endParaRPr lang="ru-RU" smtClean="0"/>
          </a:p>
        </p:txBody>
      </p:sp>
      <p:sp>
        <p:nvSpPr>
          <p:cNvPr id="3" name="Заголовок 2"/>
          <p:cNvSpPr>
            <a:spLocks noGrp="1"/>
          </p:cNvSpPr>
          <p:nvPr>
            <p:ph type="title"/>
          </p:nvPr>
        </p:nvSpPr>
        <p:spPr>
          <a:xfrm>
            <a:off x="428596" y="285728"/>
            <a:ext cx="8229600" cy="1143000"/>
          </a:xfrm>
        </p:spPr>
        <p:txBody>
          <a:bodyPr>
            <a:noAutofit/>
          </a:bodyPr>
          <a:lstStyle/>
          <a:p>
            <a:pPr eaLnBrk="1" fontAlgn="auto" hangingPunct="1">
              <a:spcAft>
                <a:spcPts val="0"/>
              </a:spcAft>
              <a:defRPr/>
            </a:pPr>
            <a:r>
              <a:rPr lang="en-US" sz="6000" i="1" dirty="0" smtClean="0">
                <a:solidFill>
                  <a:srgbClr val="FF0000"/>
                </a:solidFill>
              </a:rPr>
              <a:t>Orthodox Christmas</a:t>
            </a:r>
            <a:endParaRPr lang="ru-RU" sz="6000" i="1" dirty="0">
              <a:solidFill>
                <a:srgbClr val="FF0000"/>
              </a:solidFill>
            </a:endParaRPr>
          </a:p>
        </p:txBody>
      </p:sp>
      <p:pic>
        <p:nvPicPr>
          <p:cNvPr id="5" name="Рисунок 4" descr="CAEJZ0O1CAPOH3XCCA1W2SDPCAS7FHL3CAOACLIACANRAOLZCAYLDJSPCAULX5E6CABHCM3KCAG3LRQJCAUIV6IFCAL53Y7ECAALATIOCALGSPBACAP7H60YCAXABDHFCAOHE7PWCA1BEZ9BCAV32RA0CA6DMHNE.jpg"/>
          <p:cNvPicPr>
            <a:picLocks noChangeAspect="1"/>
          </p:cNvPicPr>
          <p:nvPr/>
        </p:nvPicPr>
        <p:blipFill>
          <a:blip r:embed="rId2" cstate="print"/>
          <a:stretch>
            <a:fillRect/>
          </a:stretch>
        </p:blipFill>
        <p:spPr>
          <a:xfrm>
            <a:off x="4214810" y="3714752"/>
            <a:ext cx="3702852" cy="2592000"/>
          </a:xfrm>
          <a:prstGeom prst="rect">
            <a:avLst/>
          </a:prstGeom>
          <a:ln>
            <a:noFill/>
          </a:ln>
          <a:effectLst>
            <a:outerShdw blurRad="76200" dir="18900000" sy="23000" kx="-12000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Рисунок 5" descr="CASX74ONCA4V04QWCAY2Y8PWCAH776STCA6TJ4CKCAENNRR4CAOQUDVJCAGFYTD1CAITMVXQCABZ4LC7CAMOAT1ECAZAQU6LCAT548CICAYRLAWGCASGC6K1CADZYJ25CAO54E45CA5YRNEACAAO15MNCAV9D7N8.jpg"/>
          <p:cNvPicPr>
            <a:picLocks noChangeAspect="1"/>
          </p:cNvPicPr>
          <p:nvPr/>
        </p:nvPicPr>
        <p:blipFill>
          <a:blip r:embed="rId3" cstate="print"/>
          <a:stretch>
            <a:fillRect/>
          </a:stretch>
        </p:blipFill>
        <p:spPr>
          <a:xfrm>
            <a:off x="428596" y="3500438"/>
            <a:ext cx="2819463" cy="2124000"/>
          </a:xfrm>
          <a:prstGeom prst="rect">
            <a:avLst/>
          </a:prstGeom>
          <a:ln>
            <a:noFill/>
          </a:ln>
          <a:effectLst>
            <a:outerShdw blurRad="76200" dir="18900000" sy="23000" kx="-12000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eaLnBrk="1" fontAlgn="auto" hangingPunct="1">
              <a:spcAft>
                <a:spcPts val="0"/>
              </a:spcAft>
              <a:defRPr/>
            </a:pPr>
            <a:r>
              <a:rPr lang="en-US" sz="9600" dirty="0" smtClean="0"/>
              <a:t>  </a:t>
            </a:r>
            <a:r>
              <a:rPr lang="en-US" sz="9600" dirty="0" smtClean="0">
                <a:solidFill>
                  <a:srgbClr val="FF0000"/>
                </a:solidFill>
              </a:rPr>
              <a:t>Victory Day</a:t>
            </a:r>
            <a:endParaRPr lang="ru-RU" sz="9600" dirty="0">
              <a:solidFill>
                <a:srgbClr val="FF0000"/>
              </a:solidFill>
            </a:endParaRPr>
          </a:p>
        </p:txBody>
      </p:sp>
      <p:sp>
        <p:nvSpPr>
          <p:cNvPr id="26627" name="Содержимое 4"/>
          <p:cNvSpPr>
            <a:spLocks noGrp="1"/>
          </p:cNvSpPr>
          <p:nvPr>
            <p:ph idx="1"/>
          </p:nvPr>
        </p:nvSpPr>
        <p:spPr/>
        <p:txBody>
          <a:bodyPr/>
          <a:lstStyle/>
          <a:p>
            <a:pPr eaLnBrk="1" hangingPunct="1"/>
            <a:r>
              <a:rPr lang="en-US" sz="2800" b="1" smtClean="0">
                <a:solidFill>
                  <a:srgbClr val="FF0000"/>
                </a:solidFill>
              </a:rPr>
              <a:t>It celebrates the end of the Soviet Union’s participation in World War II in Europe. Parades and processions of veterans are held in big cities. People lay flowers in Moscow’s Park Pobedi and at the Tomb of the Unknown Soldier.</a:t>
            </a:r>
            <a:endParaRPr lang="ru-RU" sz="2800" b="1" smtClean="0">
              <a:solidFill>
                <a:srgbClr val="FF0000"/>
              </a:solidFill>
            </a:endParaRPr>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650" name="Содержимое 1"/>
          <p:cNvSpPr>
            <a:spLocks noGrp="1"/>
          </p:cNvSpPr>
          <p:nvPr>
            <p:ph idx="1"/>
          </p:nvPr>
        </p:nvSpPr>
        <p:spPr/>
        <p:txBody>
          <a:bodyPr/>
          <a:lstStyle/>
          <a:p>
            <a:pPr eaLnBrk="1" hangingPunct="1"/>
            <a:endParaRPr lang="en-US" b="1" smtClean="0"/>
          </a:p>
          <a:p>
            <a:pPr eaLnBrk="1" hangingPunct="1"/>
            <a:endParaRPr lang="en-US" b="1" smtClean="0"/>
          </a:p>
          <a:p>
            <a:pPr eaLnBrk="1" hangingPunct="1"/>
            <a:r>
              <a:rPr lang="en-US" b="1" smtClean="0"/>
              <a:t>This is a day off. Probably the busiest people on this day are flower-sellers. Men and young boys try to please their mothers, sisters and friends by giving them presents, flowers and chocolates.</a:t>
            </a:r>
            <a:endParaRPr lang="ru-RU" b="1" smtClean="0"/>
          </a:p>
        </p:txBody>
      </p:sp>
      <p:sp>
        <p:nvSpPr>
          <p:cNvPr id="3" name="Заголовок 2"/>
          <p:cNvSpPr>
            <a:spLocks noGrp="1"/>
          </p:cNvSpPr>
          <p:nvPr>
            <p:ph type="title"/>
          </p:nvPr>
        </p:nvSpPr>
        <p:spPr>
          <a:xfrm>
            <a:off x="457200" y="274638"/>
            <a:ext cx="8229600" cy="2011354"/>
          </a:xfrm>
        </p:spPr>
        <p:txBody>
          <a:bodyPr>
            <a:normAutofit fontScale="90000"/>
          </a:bodyPr>
          <a:lstStyle/>
          <a:p>
            <a:pPr eaLnBrk="1" fontAlgn="auto" hangingPunct="1">
              <a:spcAft>
                <a:spcPts val="0"/>
              </a:spcAft>
              <a:defRPr/>
            </a:pPr>
            <a:r>
              <a:rPr lang="en-US" dirty="0" smtClean="0"/>
              <a:t>     </a:t>
            </a:r>
            <a:r>
              <a:rPr lang="en-US" sz="8000" i="1" dirty="0" smtClean="0">
                <a:solidFill>
                  <a:srgbClr val="8C0085"/>
                </a:solidFill>
              </a:rPr>
              <a:t>International   Women’s    Day</a:t>
            </a:r>
            <a:endParaRPr lang="ru-RU" sz="8000" i="1" dirty="0">
              <a:solidFill>
                <a:srgbClr val="8C0085"/>
              </a:solidFill>
            </a:endParaRPr>
          </a:p>
        </p:txBody>
      </p:sp>
      <p:pic>
        <p:nvPicPr>
          <p:cNvPr id="4" name="Рисунок 3" descr="0_3453_2f5e0d5f_XL.jpg"/>
          <p:cNvPicPr>
            <a:picLocks noChangeAspect="1"/>
          </p:cNvPicPr>
          <p:nvPr/>
        </p:nvPicPr>
        <p:blipFill>
          <a:blip r:embed="rId2" cstate="print"/>
          <a:stretch>
            <a:fillRect/>
          </a:stretch>
        </p:blipFill>
        <p:spPr>
          <a:xfrm>
            <a:off x="5429256" y="4143380"/>
            <a:ext cx="3214678" cy="2217412"/>
          </a:xfrm>
          <a:prstGeom prst="rect">
            <a:avLst/>
          </a:prstGeom>
          <a:ln>
            <a:noFill/>
          </a:ln>
          <a:effectLst>
            <a:glow rad="1397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887</TotalTime>
  <Words>379</Words>
  <Application>Microsoft Office PowerPoint</Application>
  <PresentationFormat>Экран (4:3)</PresentationFormat>
  <Paragraphs>57</Paragraphs>
  <Slides>10</Slides>
  <Notes>1</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3</vt:i4>
      </vt:variant>
      <vt:variant>
        <vt:lpstr>Заголовки слайдов</vt:lpstr>
      </vt:variant>
      <vt:variant>
        <vt:i4>10</vt:i4>
      </vt:variant>
    </vt:vector>
  </HeadingPairs>
  <TitlesOfParts>
    <vt:vector size="24" baseType="lpstr">
      <vt:lpstr>Arial</vt:lpstr>
      <vt:lpstr>Times New Roman</vt:lpstr>
      <vt:lpstr>Wingdings 2</vt:lpstr>
      <vt:lpstr>Wingdings</vt:lpstr>
      <vt:lpstr>Wingdings 3</vt:lpstr>
      <vt:lpstr>Calibri</vt:lpstr>
      <vt:lpstr>Lucida Sans Unicode</vt:lpstr>
      <vt:lpstr>Verdana</vt:lpstr>
      <vt:lpstr>Franklin Gothic Medium</vt:lpstr>
      <vt:lpstr>Franklin Gothic Book</vt:lpstr>
      <vt:lpstr>Book Antiqua</vt:lpstr>
      <vt:lpstr>Апекс</vt:lpstr>
      <vt:lpstr>Открытая</vt:lpstr>
      <vt:lpstr>Трек</vt:lpstr>
      <vt:lpstr>Слайд 1</vt:lpstr>
      <vt:lpstr>      About Russian Holidays</vt:lpstr>
      <vt:lpstr>    NEW  YEAR</vt:lpstr>
      <vt:lpstr>       Russia Day</vt:lpstr>
      <vt:lpstr> Maslenitsa</vt:lpstr>
      <vt:lpstr>    Easter</vt:lpstr>
      <vt:lpstr>Orthodox Christmas</vt:lpstr>
      <vt:lpstr>  Victory Day</vt:lpstr>
      <vt:lpstr>     International   Women’s    Day</vt:lpstr>
      <vt:lpstr>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Дарёна</dc:creator>
  <cp:lastModifiedBy>Дарёна</cp:lastModifiedBy>
  <cp:revision>100</cp:revision>
  <dcterms:modified xsi:type="dcterms:W3CDTF">2012-04-17T03:51:49Z</dcterms:modified>
</cp:coreProperties>
</file>