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93F5-ED46-4A9F-9FDE-755381FC8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24C11-DF96-4A99-AA39-01FF469FF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FDE8A-E691-44D0-92EF-664F932E6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15487-682F-41EB-AC4B-5E3000874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E45C3-4DAD-442B-B774-1E910D8821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1E560-10A9-4D9C-9C45-2BF3BCB36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679E0-2C59-43CC-9314-0B19A0A60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526B-6E67-482B-8A01-9BC0AE908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FAAB0-6246-4D5A-8817-ED56BC99B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049E6-FDC0-4335-9086-6F77F1903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30AD8-CA29-44E3-8BA8-4E7EF8FDB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4D08242-CE72-4209-83D6-C7F0C03E0F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 advClick="0" advTm="1000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6965950" cy="2057400"/>
          </a:xfrm>
        </p:spPr>
        <p:txBody>
          <a:bodyPr/>
          <a:lstStyle/>
          <a:p>
            <a:pPr algn="ctr" eaLnBrk="1" hangingPunct="1"/>
            <a:r>
              <a:rPr lang="en-US" sz="9600" b="1" smtClean="0">
                <a:latin typeface="French Script MT" pitchFamily="66" charset="0"/>
              </a:rPr>
              <a:t>Old Arbat</a:t>
            </a:r>
            <a:endParaRPr lang="ru-RU" sz="9600" b="1" smtClean="0">
              <a:latin typeface="French Script MT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35375" y="3068638"/>
            <a:ext cx="3732213" cy="2570162"/>
          </a:xfrm>
        </p:spPr>
        <p:txBody>
          <a:bodyPr/>
          <a:lstStyle/>
          <a:p>
            <a:pPr eaLnBrk="1" hangingPunct="1"/>
            <a:r>
              <a:rPr lang="en-US" smtClean="0"/>
              <a:t>The presentation of</a:t>
            </a:r>
            <a:endParaRPr lang="ru-RU" smtClean="0"/>
          </a:p>
          <a:p>
            <a:pPr eaLnBrk="1" hangingPunct="1"/>
            <a:r>
              <a:rPr lang="en-US" smtClean="0"/>
              <a:t>Mikhaylovoy Elizavety.</a:t>
            </a:r>
            <a:endParaRPr lang="ru-RU" smtClean="0"/>
          </a:p>
          <a:p>
            <a:pPr eaLnBrk="1" hangingPunct="1"/>
            <a:r>
              <a:rPr lang="ru-RU" smtClean="0"/>
              <a:t>Теас</a:t>
            </a:r>
            <a:r>
              <a:rPr lang="en-US" smtClean="0"/>
              <a:t>her-Shcherbinina N</a:t>
            </a:r>
            <a:endParaRPr lang="ru-RU" smtClean="0"/>
          </a:p>
        </p:txBody>
      </p:sp>
      <p:pic>
        <p:nvPicPr>
          <p:cNvPr id="2053" name="Picture 5" descr="&amp;t=1&amp;usg=__uPtzbXQG03YGFpgrMuySBG4zK5A=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3068638"/>
            <a:ext cx="3457575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1473200"/>
          </a:xfrm>
        </p:spPr>
        <p:txBody>
          <a:bodyPr/>
          <a:lstStyle/>
          <a:p>
            <a:pPr algn="just" eaLnBrk="1" hangingPunct="1"/>
            <a:r>
              <a:rPr lang="en-US" sz="3600" smtClean="0"/>
              <a:t> Old Arbat is one of the oldest and one of the most famous streets of Moscow. </a:t>
            </a:r>
            <a:endParaRPr lang="ru-RU" sz="3600" smtClean="0"/>
          </a:p>
        </p:txBody>
      </p:sp>
      <p:pic>
        <p:nvPicPr>
          <p:cNvPr id="10244" name="imgb" descr="arbat_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916113"/>
            <a:ext cx="5688012" cy="394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imgb" descr="IMG_066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1916113"/>
            <a:ext cx="59055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6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088" y="1773238"/>
            <a:ext cx="6119812" cy="457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2841625"/>
          </a:xfrm>
        </p:spPr>
        <p:txBody>
          <a:bodyPr/>
          <a:lstStyle/>
          <a:p>
            <a:pPr algn="just" eaLnBrk="1" hangingPunct="1"/>
            <a:r>
              <a:rPr lang="en-US" sz="3600" smtClean="0"/>
              <a:t>It was built as a living street without shops. First shops appeared in this street at the end of the IX century. The houses of many floors turned up there at time too.</a:t>
            </a:r>
            <a:endParaRPr lang="ru-RU" sz="3600" smtClean="0"/>
          </a:p>
        </p:txBody>
      </p:sp>
      <p:pic>
        <p:nvPicPr>
          <p:cNvPr id="7175" name="Picture 7" descr="&amp;t=1&amp;usg=__D6F0F1xdLQdCWX4qcj2sSrK-L-M=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3429000"/>
            <a:ext cx="3960813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imgb" descr="37794575_Staruyy_Arba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3429000"/>
            <a:ext cx="27813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32893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8175" y="3213100"/>
            <a:ext cx="4535488" cy="340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7477125" cy="2087563"/>
          </a:xfrm>
        </p:spPr>
        <p:txBody>
          <a:bodyPr/>
          <a:lstStyle/>
          <a:p>
            <a:pPr algn="just" eaLnBrk="1" hangingPunct="1"/>
            <a:r>
              <a:rPr lang="en-US" sz="2800" smtClean="0"/>
              <a:t>Doctors, writers, lawyers lived there. At different time A. Pushkin, S. Rakhmaninov, A. Skryabin, N. Gogol, L. Tolstoy, M. Saltykov – Tschedrin, A. Chehov, A. Block and others lived in Arbat and visited it.</a:t>
            </a:r>
            <a:r>
              <a:rPr lang="ru-RU" sz="2800" smtClean="0"/>
              <a:t> </a:t>
            </a:r>
          </a:p>
        </p:txBody>
      </p:sp>
      <p:pic>
        <p:nvPicPr>
          <p:cNvPr id="8197" name="Picture 5" descr="pushkin-2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CF8F7"/>
              </a:clrFrom>
              <a:clrTo>
                <a:srgbClr val="FCF8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2492375"/>
            <a:ext cx="2260600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 descr="rahmaninov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EBE7E4"/>
              </a:clrFrom>
              <a:clrTo>
                <a:srgbClr val="EBE7E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9338" y="2060575"/>
            <a:ext cx="28384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2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5F7F6"/>
              </a:clrFrom>
              <a:clrTo>
                <a:srgbClr val="F5F7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2420938"/>
            <a:ext cx="20097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19" descr="gogol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FF5"/>
              </a:clrFrom>
              <a:clrTo>
                <a:srgbClr val="FEFF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4149725"/>
            <a:ext cx="21145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1" name="Picture 29" descr="tolstoi_lev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95963" y="4149725"/>
            <a:ext cx="19716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3" name="Picture 31" descr="schedrin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492500" y="4149725"/>
            <a:ext cx="20859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33" descr="&amp;t=1&amp;usg=__Cr2tdQNXzy-IqxAlpQUk7opun1Q=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403350" y="3213100"/>
            <a:ext cx="19716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7" name="Picture 35" descr="chehov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0" y="2852738"/>
            <a:ext cx="18097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1906587"/>
          </a:xfrm>
        </p:spPr>
        <p:txBody>
          <a:bodyPr/>
          <a:lstStyle/>
          <a:p>
            <a:pPr algn="just" eaLnBrk="1" hangingPunct="1"/>
            <a:r>
              <a:rPr lang="en-US" sz="2800" smtClean="0"/>
              <a:t>Now there is the Vahtangov theatre, the Pushkin’s museum, the Lermontov’s museum, the Tsvetaeva museum. There</a:t>
            </a:r>
            <a:r>
              <a:rPr lang="ru-RU" sz="2800" smtClean="0"/>
              <a:t> </a:t>
            </a:r>
            <a:r>
              <a:rPr lang="en-US" sz="2800" smtClean="0"/>
              <a:t> is also a wall of V. Tsoy’s remembrance.</a:t>
            </a:r>
            <a:endParaRPr lang="ru-RU" sz="2800" smtClean="0"/>
          </a:p>
        </p:txBody>
      </p:sp>
      <p:pic>
        <p:nvPicPr>
          <p:cNvPr id="9220" name="imgb" descr="lermontov-house-museum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2060575"/>
            <a:ext cx="38862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imgb" descr="big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3284538"/>
            <a:ext cx="42291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gb" descr="37bbf1513b0cc906abe6496134385b6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24075" y="2708275"/>
            <a:ext cx="4343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7477125" cy="1143000"/>
          </a:xfrm>
        </p:spPr>
        <p:txBody>
          <a:bodyPr/>
          <a:lstStyle/>
          <a:p>
            <a:pPr algn="just" eaLnBrk="1" hangingPunct="1"/>
            <a:r>
              <a:rPr lang="en-US" sz="3200" smtClean="0"/>
              <a:t> Nowadays Arbat is a centre of cultural life of our capital, a lot of musicans, poets and artists gather in it.</a:t>
            </a:r>
            <a:endParaRPr lang="ru-RU" sz="3200" smtClean="0"/>
          </a:p>
        </p:txBody>
      </p:sp>
      <p:pic>
        <p:nvPicPr>
          <p:cNvPr id="11269" name="imgb" descr="0000925093-preview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4300" y="3644900"/>
            <a:ext cx="374332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imgb" descr="30361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2133600"/>
            <a:ext cx="3887788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Кимоно">
  <a:themeElements>
    <a:clrScheme name="Кимоно 6">
      <a:dk1>
        <a:srgbClr val="000000"/>
      </a:dk1>
      <a:lt1>
        <a:srgbClr val="D9EFE0"/>
      </a:lt1>
      <a:dk2>
        <a:srgbClr val="30605A"/>
      </a:dk2>
      <a:lt2>
        <a:srgbClr val="15331E"/>
      </a:lt2>
      <a:accent1>
        <a:srgbClr val="A4C6BA"/>
      </a:accent1>
      <a:accent2>
        <a:srgbClr val="558F7D"/>
      </a:accent2>
      <a:accent3>
        <a:srgbClr val="E9F6ED"/>
      </a:accent3>
      <a:accent4>
        <a:srgbClr val="000000"/>
      </a:accent4>
      <a:accent5>
        <a:srgbClr val="CFDFD9"/>
      </a:accent5>
      <a:accent6>
        <a:srgbClr val="4C8171"/>
      </a:accent6>
      <a:hlink>
        <a:srgbClr val="C1C177"/>
      </a:hlink>
      <a:folHlink>
        <a:srgbClr val="A08F5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67</TotalTime>
  <Words>173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French Script MT</vt:lpstr>
      <vt:lpstr>Кимоно</vt:lpstr>
      <vt:lpstr>Old Arbat</vt:lpstr>
      <vt:lpstr> Old Arbat is one of the oldest and one of the most famous streets of Moscow. </vt:lpstr>
      <vt:lpstr>It was built as a living street without shops. First shops appeared in this street at the end of the IX century. The houses of many floors turned up there at time too.</vt:lpstr>
      <vt:lpstr>Doctors, writers, lawyers lived there. At different time A. Pushkin, S. Rakhmaninov, A. Skryabin, N. Gogol, L. Tolstoy, M. Saltykov – Tschedrin, A. Chehov, A. Block and others lived in Arbat and visited it. </vt:lpstr>
      <vt:lpstr>Now there is the Vahtangov theatre, the Pushkin’s museum, the Lermontov’s museum, the Tsvetaeva museum. There  is also a wall of V. Tsoy’s remembrance.</vt:lpstr>
      <vt:lpstr> Nowadays Arbat is a centre of cultural life of our capital, a lot of musicans, poets and artists gather in it.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Arbat</dc:title>
  <dc:creator>Maks</dc:creator>
  <cp:lastModifiedBy>Дарёна</cp:lastModifiedBy>
  <cp:revision>7</cp:revision>
  <dcterms:created xsi:type="dcterms:W3CDTF">2010-10-01T16:39:34Z</dcterms:created>
  <dcterms:modified xsi:type="dcterms:W3CDTF">2012-04-17T03:51:11Z</dcterms:modified>
</cp:coreProperties>
</file>