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8" r:id="rId1"/>
  </p:sldMasterIdLst>
  <p:sldIdLst>
    <p:sldId id="256" r:id="rId2"/>
    <p:sldId id="257" r:id="rId3"/>
    <p:sldId id="265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Arial" charset="0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Arial" charset="0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Arial" charset="0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Arial" charset="0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D0F27"/>
    <a:srgbClr val="003300"/>
    <a:srgbClr val="000066"/>
    <a:srgbClr val="CC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927100"/>
            <a:ext cx="8991600" cy="4495800"/>
            <a:chOff x="0" y="584"/>
            <a:chExt cx="5664" cy="2832"/>
          </a:xfrm>
        </p:grpSpPr>
        <p:sp>
          <p:nvSpPr>
            <p:cNvPr id="5" name="AutoShape 3"/>
            <p:cNvSpPr>
              <a:spLocks noChangeArrowheads="1"/>
            </p:cNvSpPr>
            <p:nvPr userDrawn="1"/>
          </p:nvSpPr>
          <p:spPr bwMode="auto">
            <a:xfrm>
              <a:off x="432" y="1304"/>
              <a:ext cx="4656" cy="2112"/>
            </a:xfrm>
            <a:prstGeom prst="roundRect">
              <a:avLst>
                <a:gd name="adj" fmla="val 1666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sz="2400">
                <a:effectLst/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blackWhite">
            <a:xfrm>
              <a:off x="144" y="584"/>
              <a:ext cx="4512" cy="624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sz="2400">
                <a:effectLst/>
                <a:latin typeface="Times New Roman" pitchFamily="18" charset="0"/>
              </a:endParaRPr>
            </a:p>
          </p:txBody>
        </p:sp>
        <p:sp>
          <p:nvSpPr>
            <p:cNvPr id="7" name="AutoShape 5"/>
            <p:cNvSpPr>
              <a:spLocks noChangeArrowheads="1"/>
            </p:cNvSpPr>
            <p:nvPr userDrawn="1"/>
          </p:nvSpPr>
          <p:spPr bwMode="blackWhite">
            <a:xfrm>
              <a:off x="0" y="872"/>
              <a:ext cx="5664" cy="1152"/>
            </a:xfrm>
            <a:custGeom>
              <a:avLst/>
              <a:gdLst>
                <a:gd name="G0" fmla="+- 1000 0 0"/>
                <a:gd name="G1" fmla="+- 1000 0 0"/>
                <a:gd name="G2" fmla="+- G0 0 G1"/>
                <a:gd name="G3" fmla="*/ G1 1 2"/>
                <a:gd name="G4" fmla="+- G0 0 G3"/>
                <a:gd name="T0" fmla="*/ 0 w 1000"/>
                <a:gd name="T1" fmla="*/ 0 h 1000"/>
                <a:gd name="T2" fmla="*/ G4 w 1000"/>
                <a:gd name="T3" fmla="*/ G1 h 1000"/>
              </a:gdLst>
              <a:ahLst/>
              <a:cxnLst>
                <a:cxn ang="0">
                  <a:pos x="0" y="0"/>
                </a:cxn>
                <a:cxn ang="0">
                  <a:pos x="4416" y="0"/>
                </a:cxn>
                <a:cxn ang="0">
                  <a:pos x="4917" y="500"/>
                </a:cxn>
                <a:cxn ang="0">
                  <a:pos x="4417" y="1000"/>
                </a:cxn>
                <a:cxn ang="0">
                  <a:pos x="0" y="1000"/>
                </a:cxn>
              </a:cxnLst>
              <a:rect l="T0" t="T1" r="T2" b="T3"/>
              <a:pathLst>
                <a:path w="4917" h="1000">
                  <a:moveTo>
                    <a:pt x="0" y="0"/>
                  </a:moveTo>
                  <a:lnTo>
                    <a:pt x="4416" y="0"/>
                  </a:lnTo>
                  <a:cubicBezTo>
                    <a:pt x="4693" y="0"/>
                    <a:pt x="4917" y="223"/>
                    <a:pt x="4917" y="500"/>
                  </a:cubicBezTo>
                  <a:cubicBezTo>
                    <a:pt x="4917" y="776"/>
                    <a:pt x="4693" y="999"/>
                    <a:pt x="4417" y="1000"/>
                  </a:cubicBezTo>
                  <a:lnTo>
                    <a:pt x="0" y="100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ru-RU" sz="2400">
                <a:effectLst/>
                <a:latin typeface="Times New Roman" pitchFamily="18" charset="0"/>
              </a:endParaRPr>
            </a:p>
          </p:txBody>
        </p:sp>
        <p:sp>
          <p:nvSpPr>
            <p:cNvPr id="8" name="Line 6"/>
            <p:cNvSpPr>
              <a:spLocks noChangeShapeType="1"/>
            </p:cNvSpPr>
            <p:nvPr userDrawn="1"/>
          </p:nvSpPr>
          <p:spPr bwMode="auto">
            <a:xfrm>
              <a:off x="0" y="1928"/>
              <a:ext cx="5232" cy="0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54279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28600" y="1427163"/>
            <a:ext cx="8077200" cy="1609725"/>
          </a:xfrm>
        </p:spPr>
        <p:txBody>
          <a:bodyPr/>
          <a:lstStyle>
            <a:lvl1pPr>
              <a:defRPr sz="46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4280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3441700"/>
            <a:ext cx="6629400" cy="16764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9" name="Rectangle 9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7148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316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7148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9F963B-8C43-4D94-A1F7-C3E8C9C72F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DF4A07-64B7-41F2-9969-3C7B6CEAE9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50013" y="228600"/>
            <a:ext cx="2084387" cy="5791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95263" y="228600"/>
            <a:ext cx="6102350" cy="5791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FF55C0-E180-4DB3-8FC6-C013DBF64E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5263" y="228600"/>
            <a:ext cx="8015287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27A6B1-8DA4-4898-AC40-D3189E82C2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5263" y="228600"/>
            <a:ext cx="8015287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1B65E4-14ED-40F0-BE46-235ABCAD2A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5263" y="228600"/>
            <a:ext cx="8015287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3886200" cy="2133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609600" y="3886200"/>
            <a:ext cx="3886200" cy="2133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3886200" cy="4419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1876E5-D244-4C09-91F6-BCA741FDDD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Заголовок и два объекта над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5263" y="228600"/>
            <a:ext cx="8015287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3886200" cy="2133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3886200" cy="2133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609600" y="3886200"/>
            <a:ext cx="7924800" cy="2133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28734-C972-48FF-9174-2181D76BBE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195263" y="228600"/>
            <a:ext cx="8339137" cy="579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000CB9-5E24-488F-B145-641B8275F2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FB6306-825B-411D-82DB-B4723DF66F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184810-80B9-4106-B481-CD1F859A49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C576E8-8235-45ED-9E4D-EB3FC1662B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9D355E-293E-4CB3-9961-1F68A1177B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8B1242-B336-4E3E-9F87-6EA3A834F9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600F1-AD93-43CE-9B8D-3B8FD6DFF3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3B4FE3-ED04-4C36-AAD6-40929D9008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03B19D-E594-4493-AEB1-C33DE32144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52400"/>
            <a:ext cx="8686800" cy="6096000"/>
            <a:chOff x="0" y="96"/>
            <a:chExt cx="5472" cy="3840"/>
          </a:xfrm>
        </p:grpSpPr>
        <p:sp>
          <p:nvSpPr>
            <p:cNvPr id="53251" name="AutoShape 3"/>
            <p:cNvSpPr>
              <a:spLocks noChangeArrowheads="1"/>
            </p:cNvSpPr>
            <p:nvPr/>
          </p:nvSpPr>
          <p:spPr bwMode="auto">
            <a:xfrm>
              <a:off x="240" y="336"/>
              <a:ext cx="5232" cy="3600"/>
            </a:xfrm>
            <a:prstGeom prst="roundRect">
              <a:avLst>
                <a:gd name="adj" fmla="val 1372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sz="2400">
                <a:effectLst/>
                <a:latin typeface="Times New Roman" pitchFamily="18" charset="0"/>
              </a:endParaRPr>
            </a:p>
          </p:txBody>
        </p:sp>
        <p:sp>
          <p:nvSpPr>
            <p:cNvPr id="53252" name="AutoShape 4"/>
            <p:cNvSpPr>
              <a:spLocks noChangeArrowheads="1"/>
            </p:cNvSpPr>
            <p:nvPr/>
          </p:nvSpPr>
          <p:spPr bwMode="blackWhite">
            <a:xfrm>
              <a:off x="0" y="96"/>
              <a:ext cx="5376" cy="768"/>
            </a:xfrm>
            <a:custGeom>
              <a:avLst/>
              <a:gdLst>
                <a:gd name="G0" fmla="+- 1000 0 0"/>
                <a:gd name="G1" fmla="+- 1000 0 0"/>
                <a:gd name="G2" fmla="+- G0 0 G1"/>
                <a:gd name="G3" fmla="*/ G1 1 2"/>
                <a:gd name="G4" fmla="+- G0 0 G3"/>
                <a:gd name="T0" fmla="*/ 0 w 1000"/>
                <a:gd name="T1" fmla="*/ 0 h 1000"/>
                <a:gd name="T2" fmla="*/ G4 w 1000"/>
                <a:gd name="T3" fmla="*/ G1 h 1000"/>
              </a:gdLst>
              <a:ahLst/>
              <a:cxnLst>
                <a:cxn ang="0">
                  <a:pos x="0" y="0"/>
                </a:cxn>
                <a:cxn ang="0">
                  <a:pos x="6499" y="0"/>
                </a:cxn>
                <a:cxn ang="0">
                  <a:pos x="7000" y="500"/>
                </a:cxn>
                <a:cxn ang="0">
                  <a:pos x="6500" y="1000"/>
                </a:cxn>
                <a:cxn ang="0">
                  <a:pos x="0" y="1000"/>
                </a:cxn>
              </a:cxnLst>
              <a:rect l="T0" t="T1" r="T2" b="T3"/>
              <a:pathLst>
                <a:path w="7000" h="1000">
                  <a:moveTo>
                    <a:pt x="0" y="0"/>
                  </a:moveTo>
                  <a:lnTo>
                    <a:pt x="6499" y="0"/>
                  </a:lnTo>
                  <a:cubicBezTo>
                    <a:pt x="6776" y="0"/>
                    <a:pt x="7000" y="223"/>
                    <a:pt x="7000" y="500"/>
                  </a:cubicBezTo>
                  <a:cubicBezTo>
                    <a:pt x="7000" y="776"/>
                    <a:pt x="6776" y="999"/>
                    <a:pt x="6500" y="1000"/>
                  </a:cubicBezTo>
                  <a:lnTo>
                    <a:pt x="0" y="100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defRPr/>
              </a:pPr>
              <a:endParaRPr lang="ru-RU" sz="2400">
                <a:effectLst/>
                <a:latin typeface="Times New Roman" pitchFamily="18" charset="0"/>
              </a:endParaRPr>
            </a:p>
          </p:txBody>
        </p:sp>
        <p:sp>
          <p:nvSpPr>
            <p:cNvPr id="53253" name="Line 5"/>
            <p:cNvSpPr>
              <a:spLocks noChangeShapeType="1"/>
            </p:cNvSpPr>
            <p:nvPr/>
          </p:nvSpPr>
          <p:spPr bwMode="auto">
            <a:xfrm>
              <a:off x="0" y="768"/>
              <a:ext cx="508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95263" y="228600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924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3256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effectLst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3257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3258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Arial Black" pitchFamily="34" charset="0"/>
              </a:defRPr>
            </a:lvl1pPr>
          </a:lstStyle>
          <a:p>
            <a:pPr>
              <a:defRPr/>
            </a:pPr>
            <a:fld id="{FE41B369-3298-435A-BD60-D158AAC76A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  <p:sldLayoutId id="2147483733" r:id="rId12"/>
    <p:sldLayoutId id="2147483734" r:id="rId13"/>
    <p:sldLayoutId id="2147483735" r:id="rId14"/>
    <p:sldLayoutId id="2147483736" r:id="rId15"/>
    <p:sldLayoutId id="2147483737" r:id="rId16"/>
  </p:sldLayoutIdLst>
  <p:transition spd="slow">
    <p:circle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tx1"/>
                </a:solidFill>
              </a:rPr>
              <a:t> </a:t>
            </a:r>
            <a:r>
              <a:rPr lang="en-US" smtClean="0">
                <a:solidFill>
                  <a:srgbClr val="000066"/>
                </a:solidFill>
              </a:rPr>
              <a:t>Russian</a:t>
            </a:r>
            <a:r>
              <a:rPr lang="en-US" smtClean="0"/>
              <a:t> </a:t>
            </a:r>
            <a:r>
              <a:rPr lang="en-US" smtClean="0">
                <a:solidFill>
                  <a:srgbClr val="CC0000"/>
                </a:solidFill>
              </a:rPr>
              <a:t>Symbolism</a:t>
            </a:r>
            <a:endParaRPr lang="ru-RU" smtClean="0">
              <a:solidFill>
                <a:srgbClr val="CC0000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55875" y="4365625"/>
            <a:ext cx="6400800" cy="1752600"/>
          </a:xfrm>
        </p:spPr>
        <p:txBody>
          <a:bodyPr/>
          <a:lstStyle/>
          <a:p>
            <a:pPr eaLnBrk="1" hangingPunct="1"/>
            <a:r>
              <a:rPr lang="en-US" smtClean="0"/>
              <a:t>Made by</a:t>
            </a:r>
            <a:r>
              <a:rPr lang="ru-RU" smtClean="0"/>
              <a:t>:</a:t>
            </a:r>
            <a:endParaRPr lang="en-US" smtClean="0"/>
          </a:p>
          <a:p>
            <a:pPr eaLnBrk="1" hangingPunct="1"/>
            <a:r>
              <a:rPr lang="en-US" smtClean="0"/>
              <a:t>Nastia Dmitrieva(7B)</a:t>
            </a:r>
            <a:endParaRPr lang="ru-RU" smtClean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8" name="Rectangle 4"/>
          <p:cNvSpPr>
            <a:spLocks noGrp="1" noChangeArrowheads="1"/>
          </p:cNvSpPr>
          <p:nvPr>
            <p:ph type="title"/>
          </p:nvPr>
        </p:nvSpPr>
        <p:spPr>
          <a:xfrm>
            <a:off x="179388" y="260350"/>
            <a:ext cx="8015287" cy="914400"/>
          </a:xfrm>
        </p:spPr>
        <p:txBody>
          <a:bodyPr/>
          <a:lstStyle/>
          <a:p>
            <a:pPr algn="ctr" eaLnBrk="1" hangingPunct="1"/>
            <a:r>
              <a:rPr lang="en-US" smtClean="0"/>
              <a:t>The Arm</a:t>
            </a:r>
            <a:endParaRPr lang="ru-RU" smtClean="0"/>
          </a:p>
        </p:txBody>
      </p:sp>
      <p:sp>
        <p:nvSpPr>
          <p:cNvPr id="72710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The two-headed eagle was accepted by Ivan III after his marriage with Bizantian princess Sofia Pelogu in 1472.</a:t>
            </a:r>
            <a:endParaRPr lang="ru-RU" sz="2800" smtClean="0"/>
          </a:p>
        </p:txBody>
      </p:sp>
      <p:pic>
        <p:nvPicPr>
          <p:cNvPr id="72711" name="Picture 7" descr="Gerb_RF"/>
          <p:cNvPicPr>
            <a:picLocks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684213" y="1412875"/>
            <a:ext cx="3846512" cy="4606925"/>
          </a:xfrm>
          <a:noFill/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27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727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727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727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0" fill="hold"/>
                                        <p:tgtEl>
                                          <p:spTgt spid="727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0" fill="hold"/>
                                        <p:tgtEl>
                                          <p:spTgt spid="727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/>
              <a:t>The Arm</a:t>
            </a:r>
            <a:endParaRPr lang="ru-RU" smtClean="0"/>
          </a:p>
        </p:txBody>
      </p:sp>
      <p:sp>
        <p:nvSpPr>
          <p:cNvPr id="76805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algn="r" eaLnBrk="1" hangingPunct="1"/>
            <a:r>
              <a:rPr lang="en-US" sz="2800" smtClean="0"/>
              <a:t>The arm was changed during the domination of Romanov Michael Feodorovich.The two-headed eagle was decorated by three crowns for the first time in 1625.</a:t>
            </a:r>
            <a:endParaRPr lang="ru-RU" sz="2800" smtClean="0"/>
          </a:p>
        </p:txBody>
      </p:sp>
      <p:pic>
        <p:nvPicPr>
          <p:cNvPr id="76807" name="Picture 7" descr="nederznemkosnutxsjaegowekowyhkornej-7"/>
          <p:cNvPicPr>
            <a:picLocks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787900" y="1628775"/>
            <a:ext cx="3343275" cy="3960813"/>
          </a:xfrm>
          <a:noFill/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68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68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68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160"/>
                            </p:stCondLst>
                            <p:childTnLst>
                              <p:par>
                                <p:cTn id="11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7680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/>
              <a:t>The Arm</a:t>
            </a:r>
            <a:endParaRPr lang="ru-RU" smtClean="0"/>
          </a:p>
        </p:txBody>
      </p:sp>
      <p:sp>
        <p:nvSpPr>
          <p:cNvPr id="78854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The modern arm of Russia was confirmed by the decree of the president in 1993.</a:t>
            </a:r>
            <a:endParaRPr lang="ru-RU" sz="2800" smtClean="0"/>
          </a:p>
        </p:txBody>
      </p:sp>
      <p:pic>
        <p:nvPicPr>
          <p:cNvPr id="78855" name="Picture 7" descr="testpic1"/>
          <p:cNvPicPr>
            <a:picLocks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611188" y="1700213"/>
            <a:ext cx="4048125" cy="4057650"/>
          </a:xfrm>
          <a:noFill/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88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88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88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88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88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78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4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00" name="Rectangle 4"/>
          <p:cNvSpPr>
            <a:spLocks noGrp="1" noChangeArrowheads="1"/>
          </p:cNvSpPr>
          <p:nvPr>
            <p:ph type="title"/>
          </p:nvPr>
        </p:nvSpPr>
        <p:spPr>
          <a:xfrm>
            <a:off x="179388" y="260350"/>
            <a:ext cx="8015287" cy="914400"/>
          </a:xfrm>
        </p:spPr>
        <p:txBody>
          <a:bodyPr/>
          <a:lstStyle/>
          <a:p>
            <a:pPr eaLnBrk="1" hangingPunct="1">
              <a:defRPr/>
            </a:pPr>
            <a:endParaRPr lang="ru-RU" sz="2800" i="1" dirty="0" smtClean="0">
              <a:solidFill>
                <a:srgbClr val="9D0F27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0907" name="Rectangle 11"/>
          <p:cNvSpPr>
            <a:spLocks noGrp="1" noChangeArrowheads="1"/>
          </p:cNvSpPr>
          <p:nvPr>
            <p:ph type="body" sz="half" idx="3"/>
          </p:nvPr>
        </p:nvSpPr>
        <p:spPr>
          <a:xfrm>
            <a:off x="611188" y="3933825"/>
            <a:ext cx="7924800" cy="2133600"/>
          </a:xfrm>
        </p:spPr>
        <p:txBody>
          <a:bodyPr/>
          <a:lstStyle/>
          <a:p>
            <a:pPr algn="ctr" eaLnBrk="1" hangingPunct="1"/>
            <a:r>
              <a:rPr lang="en-US" sz="2800" smtClean="0"/>
              <a:t>It is very short information about Russian Symbolism, but I think this information should be known by every man who lives in Russia.</a:t>
            </a:r>
            <a:endParaRPr lang="ru-RU" sz="2800" smtClean="0"/>
          </a:p>
        </p:txBody>
      </p:sp>
      <p:pic>
        <p:nvPicPr>
          <p:cNvPr id="80908" name="Picture 12" descr="0_ed8_1ef251dd_XL"/>
          <p:cNvPicPr>
            <a:picLocks noChangeAspect="1" noChangeArrowheads="1"/>
          </p:cNvPicPr>
          <p:nvPr>
            <p:ph sz="quarter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684213" y="1484313"/>
            <a:ext cx="3600450" cy="2347912"/>
          </a:xfrm>
          <a:noFill/>
        </p:spPr>
      </p:pic>
      <p:pic>
        <p:nvPicPr>
          <p:cNvPr id="80909" name="Picture 13" descr="1210760530_fl3rosturizm"/>
          <p:cNvPicPr>
            <a:picLocks noChangeAspect="1" noChangeArrowheads="1"/>
          </p:cNvPicPr>
          <p:nvPr>
            <p:ph sz="quarter" idx="2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5076825" y="1412875"/>
            <a:ext cx="2795588" cy="2327275"/>
          </a:xfrm>
          <a:noFill/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09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09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0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33" presetClass="emph" presetSubtype="0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3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3000" fill="hold"/>
                                        <p:tgtEl>
                                          <p:spTgt spid="809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3000" fill="hold"/>
                                        <p:tgtEl>
                                          <p:spTgt spid="809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8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500"/>
                            </p:stCondLst>
                            <p:childTnLst>
                              <p:par>
                                <p:cTn id="18" presetID="33" presetClass="emph" presetSubtype="0" fill="remove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3000" fill="hold"/>
                                        <p:tgtEl>
                                          <p:spTgt spid="809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3000" fill="hold"/>
                                        <p:tgtEl>
                                          <p:spTgt spid="8090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23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9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80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80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80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00" grpId="0"/>
      <p:bldP spid="8090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973" name="Picture 5" descr="6a010535f5b14b970c01287722cbd1970c-800wi"/>
          <p:cNvPicPr>
            <a:picLocks noChangeAspect="1" noChangeArrowheads="1"/>
          </p:cNvPicPr>
          <p:nvPr>
            <p:ph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476375" y="1196975"/>
            <a:ext cx="5791200" cy="5070475"/>
          </a:xfrm>
          <a:noFill/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0" fill="hold"/>
                                        <p:tgtEl>
                                          <p:spTgt spid="839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0" fill="hold"/>
                                        <p:tgtEl>
                                          <p:spTgt spid="839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i="1" u="sng" smtClean="0">
                <a:solidFill>
                  <a:schemeClr val="bg1"/>
                </a:solidFill>
                <a:latin typeface="Andalus" pitchFamily="18" charset="-78"/>
              </a:rPr>
              <a:t>I'd like to tell you about Russian Symbolism</a:t>
            </a:r>
            <a:endParaRPr lang="ru-RU" sz="3200" i="1" u="sng" smtClean="0">
              <a:solidFill>
                <a:schemeClr val="bg1"/>
              </a:solidFill>
              <a:latin typeface="Andalus" pitchFamily="18" charset="-78"/>
            </a:endParaRPr>
          </a:p>
        </p:txBody>
      </p:sp>
      <p:pic>
        <p:nvPicPr>
          <p:cNvPr id="32775" name="Picture 7" descr="0000040797-preview - копия"/>
          <p:cNvPicPr>
            <a:picLocks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79388" y="1628775"/>
            <a:ext cx="4183062" cy="4216400"/>
          </a:xfrm>
          <a:noFill/>
        </p:spPr>
      </p:pic>
      <p:pic>
        <p:nvPicPr>
          <p:cNvPr id="32776" name="Picture 8" descr="rossiy"/>
          <p:cNvPicPr>
            <a:picLocks noChangeAspect="1" noChangeArrowheads="1"/>
          </p:cNvPicPr>
          <p:nvPr>
            <p:ph sz="half" idx="2"/>
          </p:nvPr>
        </p:nvPicPr>
        <p:blipFill>
          <a:blip r:embed="rId3" cstate="email"/>
          <a:srcRect/>
          <a:stretch>
            <a:fillRect/>
          </a:stretch>
        </p:blipFill>
        <p:spPr>
          <a:xfrm rot="20416772">
            <a:off x="4500563" y="2205038"/>
            <a:ext cx="4105275" cy="4105275"/>
          </a:xfrm>
          <a:noFill/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27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27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At first I'll tell you about the flag</a:t>
            </a:r>
            <a:endParaRPr lang="ru-RU" smtClean="0"/>
          </a:p>
        </p:txBody>
      </p:sp>
      <p:pic>
        <p:nvPicPr>
          <p:cNvPr id="74764" name="Picture 12" descr="4338"/>
          <p:cNvPicPr>
            <a:picLocks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 rot="21095598">
            <a:off x="250825" y="1989138"/>
            <a:ext cx="4465638" cy="3059112"/>
          </a:xfrm>
          <a:noFill/>
        </p:spPr>
      </p:pic>
      <p:pic>
        <p:nvPicPr>
          <p:cNvPr id="74765" name="Picture 13" descr="flag-rossii-mid-1"/>
          <p:cNvPicPr>
            <a:picLocks noChangeAspect="1" noChangeArrowheads="1"/>
          </p:cNvPicPr>
          <p:nvPr>
            <p:ph sz="half" idx="2"/>
          </p:nvPr>
        </p:nvPicPr>
        <p:blipFill>
          <a:blip r:embed="rId3" cstate="email"/>
          <a:srcRect/>
          <a:stretch>
            <a:fillRect/>
          </a:stretch>
        </p:blipFill>
        <p:spPr>
          <a:xfrm rot="519381">
            <a:off x="4500563" y="1916113"/>
            <a:ext cx="4105275" cy="3079750"/>
          </a:xfrm>
          <a:noFill/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475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475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47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47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47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47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47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747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747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747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747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/>
              <a:t>At first I'll tell you about the flag </a:t>
            </a:r>
            <a:endParaRPr lang="ru-RU" smtClean="0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The flag at first was used as a banner for the dealer and warships and became official only in 1896.</a:t>
            </a:r>
            <a:endParaRPr lang="ru-RU" sz="2800" smtClean="0"/>
          </a:p>
        </p:txBody>
      </p:sp>
      <p:pic>
        <p:nvPicPr>
          <p:cNvPr id="55302" name="Picture 6" descr="201711"/>
          <p:cNvPicPr>
            <a:picLocks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539750" y="1700213"/>
            <a:ext cx="4033838" cy="4157662"/>
          </a:xfrm>
          <a:noFill/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53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53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5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5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5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5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 tmFilter="0,0; .5, 1; 1, 1"/>
                                        <p:tgtEl>
                                          <p:spTgt spid="55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60350"/>
            <a:ext cx="8015287" cy="914400"/>
          </a:xfrm>
        </p:spPr>
        <p:txBody>
          <a:bodyPr/>
          <a:lstStyle/>
          <a:p>
            <a:pPr algn="ctr" eaLnBrk="1" hangingPunct="1"/>
            <a:r>
              <a:rPr lang="en-US" smtClean="0"/>
              <a:t>At first I'll tell you about the flag</a:t>
            </a:r>
            <a:endParaRPr lang="ru-RU" smtClean="0"/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algn="r" eaLnBrk="1" hangingPunct="1"/>
            <a:r>
              <a:rPr lang="en-US" sz="2800" smtClean="0"/>
              <a:t>When the Soviet Union existed it had another flag (you can see it on this picture).</a:t>
            </a:r>
            <a:endParaRPr lang="ru-RU" sz="2800" smtClean="0"/>
          </a:p>
        </p:txBody>
      </p:sp>
      <p:pic>
        <p:nvPicPr>
          <p:cNvPr id="57350" name="Picture 6" descr="157595_image_large"/>
          <p:cNvPicPr>
            <a:picLocks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643438" y="2492375"/>
            <a:ext cx="3886200" cy="2590800"/>
          </a:xfrm>
          <a:noFill/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7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7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7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73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73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At first I'll tell you about the flag</a:t>
            </a:r>
            <a:endParaRPr lang="ru-RU" smtClean="0"/>
          </a:p>
        </p:txBody>
      </p:sp>
      <p:pic>
        <p:nvPicPr>
          <p:cNvPr id="59400" name="Picture 8" descr="1275215348_rrrrr5"/>
          <p:cNvPicPr>
            <a:picLocks noChangeAspect="1" noChangeArrowheads="1"/>
          </p:cNvPicPr>
          <p:nvPr>
            <p:ph sz="quarter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427538" y="3438525"/>
            <a:ext cx="3313112" cy="2484438"/>
          </a:xfrm>
          <a:noFill/>
        </p:spPr>
      </p:pic>
      <p:pic>
        <p:nvPicPr>
          <p:cNvPr id="59404" name="Picture 12" descr="5840"/>
          <p:cNvPicPr>
            <a:picLocks noChangeAspect="1" noChangeArrowheads="1"/>
          </p:cNvPicPr>
          <p:nvPr>
            <p:ph sz="quarter" idx="2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755650" y="1484313"/>
            <a:ext cx="3141663" cy="4535487"/>
          </a:xfrm>
          <a:noFill/>
        </p:spPr>
      </p:pic>
      <p:sp>
        <p:nvSpPr>
          <p:cNvPr id="59399" name="Rectangle 7"/>
          <p:cNvSpPr>
            <a:spLocks noGrp="1" noChangeArrowheads="1"/>
          </p:cNvSpPr>
          <p:nvPr>
            <p:ph type="body" sz="half" idx="3"/>
          </p:nvPr>
        </p:nvSpPr>
        <p:spPr>
          <a:xfrm>
            <a:off x="4067175" y="1484313"/>
            <a:ext cx="4462463" cy="4419600"/>
          </a:xfrm>
        </p:spPr>
        <p:txBody>
          <a:bodyPr/>
          <a:lstStyle/>
          <a:p>
            <a:pPr eaLnBrk="1" hangingPunct="1"/>
            <a:r>
              <a:rPr lang="en-US" sz="2800" smtClean="0"/>
              <a:t>Only after disintegration of the Soviet Union in 1991,three-color has been returned.</a:t>
            </a:r>
            <a:endParaRPr lang="ru-RU" sz="2800" smtClean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593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94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94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94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94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/>
              <a:t>The Hymn</a:t>
            </a:r>
            <a:endParaRPr lang="ru-RU" smtClean="0"/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algn="r" eaLnBrk="1" hangingPunct="1"/>
            <a:r>
              <a:rPr lang="en-US" sz="2800" smtClean="0"/>
              <a:t>Every country has it's own hymn and Russia has it too.</a:t>
            </a:r>
            <a:endParaRPr lang="ru-RU" sz="2800" smtClean="0"/>
          </a:p>
        </p:txBody>
      </p:sp>
      <p:pic>
        <p:nvPicPr>
          <p:cNvPr id="64519" name="Picture 7" descr="i-gimn"/>
          <p:cNvPicPr>
            <a:picLocks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643438" y="1773238"/>
            <a:ext cx="3886200" cy="4049712"/>
          </a:xfrm>
          <a:noFill/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45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4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4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645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45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45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/>
              <a:t>The Hymn</a:t>
            </a:r>
            <a:endParaRPr lang="ru-RU" smtClean="0"/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endParaRPr lang="ru-RU" sz="2800" smtClean="0"/>
          </a:p>
          <a:p>
            <a:pPr eaLnBrk="1" hangingPunct="1"/>
            <a:r>
              <a:rPr lang="en-US" sz="2800" smtClean="0"/>
              <a:t> Russia had two hymns and all of them were written by Sergey  Mikhalkov.</a:t>
            </a:r>
            <a:endParaRPr lang="ru-RU" sz="2800" smtClean="0"/>
          </a:p>
        </p:txBody>
      </p:sp>
      <p:pic>
        <p:nvPicPr>
          <p:cNvPr id="67591" name="Picture 7" descr="KMO_047043_00618_2_t208"/>
          <p:cNvPicPr>
            <a:picLocks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042988" y="1412875"/>
            <a:ext cx="3168650" cy="4608513"/>
          </a:xfrm>
          <a:noFill/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7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" dur="80"/>
                                        <p:tgtEl>
                                          <p:spTgt spid="675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" dur="80"/>
                                        <p:tgtEl>
                                          <p:spTgt spid="675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80"/>
                                        <p:tgtEl>
                                          <p:spTgt spid="675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/>
              <a:t>The Hymn</a:t>
            </a:r>
            <a:endParaRPr lang="ru-RU" smtClean="0"/>
          </a:p>
        </p:txBody>
      </p:sp>
      <p:sp>
        <p:nvSpPr>
          <p:cNvPr id="6963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1600200"/>
            <a:ext cx="3811587" cy="4419600"/>
          </a:xfrm>
        </p:spPr>
        <p:txBody>
          <a:bodyPr/>
          <a:lstStyle/>
          <a:p>
            <a:pPr algn="r" eaLnBrk="1" hangingPunct="1"/>
            <a:r>
              <a:rPr lang="en-US" sz="2800" smtClean="0"/>
              <a:t>Russia was in need for a new hymn in 1990 after the crash of the Soviet Union.</a:t>
            </a:r>
            <a:endParaRPr lang="ru-RU" sz="2800" smtClean="0"/>
          </a:p>
        </p:txBody>
      </p:sp>
      <p:pic>
        <p:nvPicPr>
          <p:cNvPr id="69640" name="Picture 8" descr="800px-Naval_Ensign_of_the_Soviet_Union_1935"/>
          <p:cNvPicPr>
            <a:picLocks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643438" y="1989138"/>
            <a:ext cx="3886200" cy="3671887"/>
          </a:xfrm>
          <a:noFill/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96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96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96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96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96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7" grpId="0" build="p"/>
    </p:bldLst>
  </p:timing>
</p:sld>
</file>

<file path=ppt/theme/theme1.xml><?xml version="1.0" encoding="utf-8"?>
<a:theme xmlns:a="http://schemas.openxmlformats.org/drawingml/2006/main" name="Скругленный">
  <a:themeElements>
    <a:clrScheme name="Скругленный 1">
      <a:dk1>
        <a:srgbClr val="000000"/>
      </a:dk1>
      <a:lt1>
        <a:srgbClr val="FFFFFF"/>
      </a:lt1>
      <a:dk2>
        <a:srgbClr val="FFFFFF"/>
      </a:dk2>
      <a:lt2>
        <a:srgbClr val="669999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6666CC"/>
      </a:folHlink>
    </a:clrScheme>
    <a:fontScheme name="Скругленный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lnDef>
  </a:objectDefaults>
  <a:extraClrSchemeLst>
    <a:extraClrScheme>
      <a:clrScheme name="Скругленный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кругленный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кругленный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Radial</Template>
  <TotalTime>233</TotalTime>
  <Words>243</Words>
  <Application>Microsoft Office PowerPoint</Application>
  <PresentationFormat>Экран (4:3)</PresentationFormat>
  <Paragraphs>25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Arial</vt:lpstr>
      <vt:lpstr>Wingdings</vt:lpstr>
      <vt:lpstr>Calibri</vt:lpstr>
      <vt:lpstr>Times New Roman</vt:lpstr>
      <vt:lpstr>Arial Black</vt:lpstr>
      <vt:lpstr>Andalus</vt:lpstr>
      <vt:lpstr>Скругленный</vt:lpstr>
      <vt:lpstr> Russian Symbolism</vt:lpstr>
      <vt:lpstr>I'd like to tell you about Russian Symbolism</vt:lpstr>
      <vt:lpstr>At first I'll tell you about the flag</vt:lpstr>
      <vt:lpstr>At first I'll tell you about the flag </vt:lpstr>
      <vt:lpstr>At first I'll tell you about the flag</vt:lpstr>
      <vt:lpstr>At first I'll tell you about the flag</vt:lpstr>
      <vt:lpstr>The Hymn</vt:lpstr>
      <vt:lpstr>The Hymn</vt:lpstr>
      <vt:lpstr>The Hymn</vt:lpstr>
      <vt:lpstr>The Arm</vt:lpstr>
      <vt:lpstr>The Arm</vt:lpstr>
      <vt:lpstr>The Arm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Russian Symbolism</dc:title>
  <dc:creator>Игорь</dc:creator>
  <cp:lastModifiedBy>Дарёна</cp:lastModifiedBy>
  <cp:revision>11</cp:revision>
  <dcterms:created xsi:type="dcterms:W3CDTF">2009-09-26T14:53:55Z</dcterms:created>
  <dcterms:modified xsi:type="dcterms:W3CDTF">2012-04-17T03:49:30Z</dcterms:modified>
</cp:coreProperties>
</file>