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87" r:id="rId3"/>
    <p:sldId id="261" r:id="rId4"/>
    <p:sldId id="264" r:id="rId5"/>
    <p:sldId id="274" r:id="rId6"/>
    <p:sldId id="263" r:id="rId7"/>
    <p:sldId id="278" r:id="rId8"/>
    <p:sldId id="279" r:id="rId9"/>
    <p:sldId id="283" r:id="rId10"/>
    <p:sldId id="284" r:id="rId11"/>
    <p:sldId id="285" r:id="rId12"/>
    <p:sldId id="286" r:id="rId13"/>
    <p:sldId id="265" r:id="rId14"/>
    <p:sldId id="275" r:id="rId15"/>
    <p:sldId id="266" r:id="rId16"/>
    <p:sldId id="267" r:id="rId17"/>
    <p:sldId id="270" r:id="rId18"/>
    <p:sldId id="269" r:id="rId19"/>
    <p:sldId id="276" r:id="rId20"/>
    <p:sldId id="277" r:id="rId21"/>
    <p:sldId id="271" r:id="rId22"/>
    <p:sldId id="272" r:id="rId23"/>
    <p:sldId id="281" r:id="rId24"/>
    <p:sldId id="282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9900"/>
    <a:srgbClr val="9C1C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2" autoAdjust="0"/>
    <p:restoredTop sz="94660"/>
  </p:normalViewPr>
  <p:slideViewPr>
    <p:cSldViewPr>
      <p:cViewPr>
        <p:scale>
          <a:sx n="75" d="100"/>
          <a:sy n="75" d="100"/>
        </p:scale>
        <p:origin x="-88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02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EB5463-9D9B-4CAF-A8E0-EEAEA78B3FA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DC71D8-7170-4A8D-916C-150BCBAFCD71}" type="slidenum">
              <a:rPr lang="ru-RU"/>
              <a:pPr/>
              <a:t>1</a:t>
            </a:fld>
            <a:endParaRPr lang="ru-RU"/>
          </a:p>
        </p:txBody>
      </p:sp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23DBC1-98B8-4FDD-AAEF-0DBB94E017CA}" type="slidenum">
              <a:rPr lang="ru-RU"/>
              <a:pPr/>
              <a:t>10</a:t>
            </a:fld>
            <a:endParaRPr lang="ru-RU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BF4363-C27E-4150-8D61-D4401472BE9B}" type="slidenum">
              <a:rPr lang="ru-RU"/>
              <a:pPr/>
              <a:t>11</a:t>
            </a:fld>
            <a:endParaRPr lang="ru-RU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C57E0E-768E-406A-B869-BD08E13B0EAF}" type="slidenum">
              <a:rPr lang="ru-RU"/>
              <a:pPr/>
              <a:t>12</a:t>
            </a:fld>
            <a:endParaRPr lang="ru-RU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3A1C74-6036-4FDC-9E67-CB1C3DB4234A}" type="slidenum">
              <a:rPr lang="ru-RU"/>
              <a:pPr/>
              <a:t>13</a:t>
            </a:fld>
            <a:endParaRPr lang="ru-RU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/>
              <a:t>Используются триггеры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046EC2-9C42-454D-A9B4-8EDB6D2F8C3D}" type="slidenum">
              <a:rPr lang="ru-RU"/>
              <a:pPr/>
              <a:t>14</a:t>
            </a:fld>
            <a:endParaRPr lang="ru-RU"/>
          </a:p>
        </p:txBody>
      </p:sp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AB48E4-B1AF-4D92-A6F7-7AB2B8DD8EEF}" type="slidenum">
              <a:rPr lang="ru-RU"/>
              <a:pPr/>
              <a:t>15</a:t>
            </a:fld>
            <a:endParaRPr lang="ru-RU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A4CDDD-93D1-4F47-B4E6-5D300B6F650E}" type="slidenum">
              <a:rPr lang="ru-RU"/>
              <a:pPr/>
              <a:t>16</a:t>
            </a:fld>
            <a:endParaRPr lang="ru-RU"/>
          </a:p>
        </p:txBody>
      </p:sp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/>
              <a:t>Используется макрос </a:t>
            </a:r>
            <a:r>
              <a:rPr lang="en-US"/>
              <a:t>‘drag and drop’.</a:t>
            </a:r>
            <a:endParaRPr lang="ru-RU"/>
          </a:p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B45F85-6680-450B-9969-6E95D7332B95}" type="slidenum">
              <a:rPr lang="ru-RU"/>
              <a:pPr/>
              <a:t>17</a:t>
            </a:fld>
            <a:endParaRPr lang="ru-RU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954E1A-F25C-4A05-850A-0779D9C8FA12}" type="slidenum">
              <a:rPr lang="ru-RU"/>
              <a:pPr/>
              <a:t>18</a:t>
            </a:fld>
            <a:endParaRPr lang="ru-RU"/>
          </a:p>
        </p:txBody>
      </p:sp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F6465-C626-43EE-89F3-773ED8AF92FD}" type="slidenum">
              <a:rPr lang="ru-RU"/>
              <a:pPr/>
              <a:t>19</a:t>
            </a:fld>
            <a:endParaRPr lang="ru-RU"/>
          </a:p>
        </p:txBody>
      </p:sp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C5C3A3-6470-4A22-913D-AC2D6DCF2894}" type="slidenum">
              <a:rPr lang="ru-RU"/>
              <a:pPr/>
              <a:t>2</a:t>
            </a:fld>
            <a:endParaRPr lang="ru-RU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81530C-B9DE-4C6A-A08F-294D2F388CC3}" type="slidenum">
              <a:rPr lang="ru-RU"/>
              <a:pPr/>
              <a:t>20</a:t>
            </a:fld>
            <a:endParaRPr lang="ru-RU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292072-1588-417A-903A-E9C9AD0FABA0}" type="slidenum">
              <a:rPr lang="ru-RU"/>
              <a:pPr/>
              <a:t>21</a:t>
            </a:fld>
            <a:endParaRPr lang="ru-RU"/>
          </a:p>
        </p:txBody>
      </p:sp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877D3B-03FB-4C1C-961A-5263F64857BF}" type="slidenum">
              <a:rPr lang="ru-RU"/>
              <a:pPr/>
              <a:t>22</a:t>
            </a:fld>
            <a:endParaRPr lang="ru-RU"/>
          </a:p>
        </p:txBody>
      </p:sp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42A37-C023-45EA-AB18-740863442649}" type="slidenum">
              <a:rPr lang="ru-RU"/>
              <a:pPr/>
              <a:t>23</a:t>
            </a:fld>
            <a:endParaRPr lang="ru-RU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0C3C14-7202-485A-BFA4-3146E4EA8EA1}" type="slidenum">
              <a:rPr lang="ru-RU"/>
              <a:pPr/>
              <a:t>24</a:t>
            </a:fld>
            <a:endParaRPr lang="ru-RU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25B0A-F43E-4454-A1BC-7D202C20C9DA}" type="slidenum">
              <a:rPr lang="ru-RU"/>
              <a:pPr/>
              <a:t>3</a:t>
            </a:fld>
            <a:endParaRPr lang="ru-RU"/>
          </a:p>
        </p:txBody>
      </p:sp>
      <p:sp>
        <p:nvSpPr>
          <p:cNvPr id="11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AF6881-81D4-4311-9468-9E93460A2DE7}" type="slidenum">
              <a:rPr lang="ru-RU"/>
              <a:pPr/>
              <a:t>4</a:t>
            </a:fld>
            <a:endParaRPr lang="ru-RU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D396AC-42F0-45D9-99DF-DBD7F7253512}" type="slidenum">
              <a:rPr lang="ru-RU"/>
              <a:pPr/>
              <a:t>5</a:t>
            </a:fld>
            <a:endParaRPr lang="ru-RU"/>
          </a:p>
        </p:txBody>
      </p:sp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7277FF-2209-4DBC-8023-D2EE937BA92C}" type="slidenum">
              <a:rPr lang="ru-RU"/>
              <a:pPr/>
              <a:t>6</a:t>
            </a:fld>
            <a:endParaRPr lang="ru-RU"/>
          </a:p>
        </p:txBody>
      </p:sp>
      <p:sp>
        <p:nvSpPr>
          <p:cNvPr id="15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460AD9-8574-400C-8DDE-42BC6BC3388E}" type="slidenum">
              <a:rPr lang="ru-RU"/>
              <a:pPr/>
              <a:t>7</a:t>
            </a:fld>
            <a:endParaRPr lang="ru-RU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9AACA-E6AD-4B0B-8BCF-64217746010D}" type="slidenum">
              <a:rPr lang="ru-RU"/>
              <a:pPr/>
              <a:t>8</a:t>
            </a:fld>
            <a:endParaRPr lang="ru-RU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1FA7A1-0E02-4A3F-99F5-9C76E767576C}" type="slidenum">
              <a:rPr lang="ru-RU"/>
              <a:pPr/>
              <a:t>9</a:t>
            </a:fld>
            <a:endParaRPr lang="ru-RU"/>
          </a:p>
        </p:txBody>
      </p:sp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89313-9A2C-4BD6-9DA5-1D7CE3E31C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82106-696E-423E-9BB1-3B87ACB573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E917D-F3AE-4056-8577-E07813534C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439D4-9D51-4BAA-BA05-F9A3DCDD3F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993A7-FE95-4D4D-ADE8-F1DDBB1FD1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7C989-23CA-4A3D-8FA3-73DC460416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81150-6879-486E-938B-666FA109C2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4ADD1-A1D0-456F-8A36-57CB05441E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348D9-17F5-4A54-8DF0-089645D264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38B52-579D-487D-B1B6-3AFE900C34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12DAD-2D8A-4699-9C7E-A62F23B96A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B7F745-D0BB-4E68-97D3-46D9B184A19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48.jpeg"/><Relationship Id="rId3" Type="http://schemas.openxmlformats.org/officeDocument/2006/relationships/tags" Target="../tags/tag10.xml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47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46.jpeg"/><Relationship Id="rId5" Type="http://schemas.openxmlformats.org/officeDocument/2006/relationships/tags" Target="../tags/tag12.xml"/><Relationship Id="rId10" Type="http://schemas.openxmlformats.org/officeDocument/2006/relationships/image" Target="../media/image45.png"/><Relationship Id="rId4" Type="http://schemas.openxmlformats.org/officeDocument/2006/relationships/tags" Target="../tags/tag11.xml"/><Relationship Id="rId9" Type="http://schemas.openxmlformats.org/officeDocument/2006/relationships/image" Target="../media/image44.jpeg"/><Relationship Id="rId1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3.jpeg"/><Relationship Id="rId18" Type="http://schemas.openxmlformats.org/officeDocument/2006/relationships/image" Target="../media/image53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notesSlide" Target="../notesSlides/notesSlide11.xml"/><Relationship Id="rId17" Type="http://schemas.openxmlformats.org/officeDocument/2006/relationships/image" Target="../media/image52.png"/><Relationship Id="rId2" Type="http://schemas.openxmlformats.org/officeDocument/2006/relationships/tags" Target="../tags/tag14.xml"/><Relationship Id="rId16" Type="http://schemas.openxmlformats.org/officeDocument/2006/relationships/image" Target="../media/image51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15" Type="http://schemas.openxmlformats.org/officeDocument/2006/relationships/image" Target="../media/image50.png"/><Relationship Id="rId10" Type="http://schemas.openxmlformats.org/officeDocument/2006/relationships/tags" Target="../tags/tag22.xml"/><Relationship Id="rId19" Type="http://schemas.openxmlformats.org/officeDocument/2006/relationships/slide" Target="slide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2.png"/><Relationship Id="rId9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3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3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25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10" Type="http://schemas.openxmlformats.org/officeDocument/2006/relationships/slide" Target="slide2.xml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25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slide" Target="slide2.xml"/><Relationship Id="rId4" Type="http://schemas.openxmlformats.org/officeDocument/2006/relationships/image" Target="../media/image71.jpeg"/><Relationship Id="rId9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image" Target="../media/image85.jpeg"/><Relationship Id="rId5" Type="http://schemas.openxmlformats.org/officeDocument/2006/relationships/image" Target="../media/image80.jpeg"/><Relationship Id="rId10" Type="http://schemas.openxmlformats.org/officeDocument/2006/relationships/image" Target="../media/image84.jpeg"/><Relationship Id="rId4" Type="http://schemas.openxmlformats.org/officeDocument/2006/relationships/image" Target="../media/image79.png"/><Relationship Id="rId9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9.jpeg"/><Relationship Id="rId3" Type="http://schemas.openxmlformats.org/officeDocument/2006/relationships/tags" Target="../tags/tag25.xml"/><Relationship Id="rId7" Type="http://schemas.openxmlformats.org/officeDocument/2006/relationships/image" Target="../media/image78.jpeg"/><Relationship Id="rId12" Type="http://schemas.openxmlformats.org/officeDocument/2006/relationships/image" Target="../media/image88.jpeg"/><Relationship Id="rId17" Type="http://schemas.openxmlformats.org/officeDocument/2006/relationships/image" Target="../media/image93.jpeg"/><Relationship Id="rId2" Type="http://schemas.openxmlformats.org/officeDocument/2006/relationships/tags" Target="../tags/tag24.xml"/><Relationship Id="rId16" Type="http://schemas.openxmlformats.org/officeDocument/2006/relationships/image" Target="../media/image92.jpeg"/><Relationship Id="rId1" Type="http://schemas.openxmlformats.org/officeDocument/2006/relationships/tags" Target="../tags/tag23.xml"/><Relationship Id="rId6" Type="http://schemas.openxmlformats.org/officeDocument/2006/relationships/notesSlide" Target="../notesSlides/notesSlide20.xml"/><Relationship Id="rId11" Type="http://schemas.openxmlformats.org/officeDocument/2006/relationships/image" Target="../media/image87.jpe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91.jpeg"/><Relationship Id="rId10" Type="http://schemas.openxmlformats.org/officeDocument/2006/relationships/slide" Target="slide2.xml"/><Relationship Id="rId4" Type="http://schemas.openxmlformats.org/officeDocument/2006/relationships/tags" Target="../tags/tag26.xml"/><Relationship Id="rId9" Type="http://schemas.openxmlformats.org/officeDocument/2006/relationships/image" Target="../media/image80.jpeg"/><Relationship Id="rId14" Type="http://schemas.openxmlformats.org/officeDocument/2006/relationships/image" Target="../media/image9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10" Type="http://schemas.openxmlformats.org/officeDocument/2006/relationships/slide" Target="slide2.xml"/><Relationship Id="rId4" Type="http://schemas.openxmlformats.org/officeDocument/2006/relationships/image" Target="../media/image95.jpeg"/><Relationship Id="rId9" Type="http://schemas.openxmlformats.org/officeDocument/2006/relationships/image" Target="../media/image10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101.png"/><Relationship Id="rId7" Type="http://schemas.openxmlformats.org/officeDocument/2006/relationships/image" Target="../media/image10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102.jpeg"/><Relationship Id="rId10" Type="http://schemas.openxmlformats.org/officeDocument/2006/relationships/image" Target="../media/image105.png"/><Relationship Id="rId4" Type="http://schemas.openxmlformats.org/officeDocument/2006/relationships/image" Target="../media/image60.jpeg"/><Relationship Id="rId9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guide.com/_search_terms/hungry_dog.htm" TargetMode="External"/><Relationship Id="rId13" Type="http://schemas.openxmlformats.org/officeDocument/2006/relationships/hyperlink" Target="http://www.fotosearch.com/clip-art/kids-park.html" TargetMode="External"/><Relationship Id="rId18" Type="http://schemas.openxmlformats.org/officeDocument/2006/relationships/hyperlink" Target="http://www.google.ru/images?q=tv+clipart&amp;hl=ru&amp;newwindow=1&amp;rlz=1W1GGLL_ru&amp;tbm=isch&amp;ei=P5NOTtjyEOiM4gTdvPXfBw&amp;start=42&amp;sa=N" TargetMode="External"/><Relationship Id="rId3" Type="http://schemas.openxmlformats.org/officeDocument/2006/relationships/image" Target="../media/image1.jpeg"/><Relationship Id="rId21" Type="http://schemas.openxmlformats.org/officeDocument/2006/relationships/hyperlink" Target="http://www.clipartguide.com/_pages/0511-1003-1418-0945.html" TargetMode="External"/><Relationship Id="rId7" Type="http://schemas.openxmlformats.org/officeDocument/2006/relationships/hyperlink" Target="http://www.google.ru/search?q=fat+dog+clipart&amp;btnG=%D0%9F%D0%BE%D0%B8%D1%81%D0%BA&amp;hl" TargetMode="External"/><Relationship Id="rId12" Type="http://schemas.openxmlformats.org/officeDocument/2006/relationships/hyperlink" Target="http://www.fotosearch.com/clip-art/kids-playground.html" TargetMode="External"/><Relationship Id="rId17" Type="http://schemas.openxmlformats.org/officeDocument/2006/relationships/hyperlink" Target="http://www.google.ru/images?q=furniture+clipart&amp;hl=ru&amp;newwindow=1&amp;rlz=1W1GGLL_ru&amp;tbm=isch&amp;prmd=ivns&amp;ei=kpFOTuHuItTT4QTKp_zhBw&amp;start=21&amp;sa=N" TargetMode="External"/><Relationship Id="rId2" Type="http://schemas.openxmlformats.org/officeDocument/2006/relationships/notesSlide" Target="../notesSlides/notesSlide24.xml"/><Relationship Id="rId16" Type="http://schemas.openxmlformats.org/officeDocument/2006/relationships/hyperlink" Target="http://www.fotosearch.com/illustration/school-children.htm" TargetMode="External"/><Relationship Id="rId20" Type="http://schemas.openxmlformats.org/officeDocument/2006/relationships/hyperlink" Target="http://www.best-of-web.com/search_term_pages/angry_cat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udsoft.ru/design/desoboi/3908-detskie-fony-v-prostokvashino.html" TargetMode="External"/><Relationship Id="rId11" Type="http://schemas.openxmlformats.org/officeDocument/2006/relationships/hyperlink" Target="http://www.google.ru/images?q=dogs+clipart&amp;hl=ru&amp;newwindow=1&amp;rlz=1W1GGLL_ru&amp;tbm=isch&amp;ei=Co9OTsmlCoScOpSr8PIG&amp;start=0&amp;sa=N" TargetMode="External"/><Relationship Id="rId5" Type="http://schemas.openxmlformats.org/officeDocument/2006/relationships/hyperlink" Target="http://www.it-n.ru/board.aspx?cat_no=236875&amp;tmpl=Thread&amp;BoardId=236878&amp;ThreadId=350831" TargetMode="External"/><Relationship Id="rId15" Type="http://schemas.openxmlformats.org/officeDocument/2006/relationships/hyperlink" Target="http://www.fotosearch.com/clip-art/kids-zoo.htm" TargetMode="External"/><Relationship Id="rId10" Type="http://schemas.openxmlformats.org/officeDocument/2006/relationships/hyperlink" Target="http://www.google.ru/imgres?imgurl=http://www.iloveclipart.com/images/free-dog-clip-art.jpg&amp;imgrefurl=http://www.iloveclipart.com/dog-clip-" TargetMode="External"/><Relationship Id="rId19" Type="http://schemas.openxmlformats.org/officeDocument/2006/relationships/hyperlink" Target="http://www.clipartof.com/gallery/clipart/cat.html" TargetMode="External"/><Relationship Id="rId4" Type="http://schemas.openxmlformats.org/officeDocument/2006/relationships/hyperlink" Target="http://www.it-n.ru/board.aspx?cat_no=236875&amp;tmpl=Thread&amp;BoardId=236878&amp;ThreadId=362822" TargetMode="External"/><Relationship Id="rId9" Type="http://schemas.openxmlformats.org/officeDocument/2006/relationships/hyperlink" Target="http://www.fotosearch.com/illustration/hungry-dog.html" TargetMode="External"/><Relationship Id="rId14" Type="http://schemas.openxmlformats.org/officeDocument/2006/relationships/hyperlink" Target="http://www.fotosearch.com/clip-art/kids-forest.html" TargetMode="External"/><Relationship Id="rId22" Type="http://schemas.openxmlformats.org/officeDocument/2006/relationships/hyperlink" Target="http://www.webweaver.nu/clipart/animals/cat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emf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11" Type="http://schemas.openxmlformats.org/officeDocument/2006/relationships/image" Target="../media/image10.emf"/><Relationship Id="rId5" Type="http://schemas.openxmlformats.org/officeDocument/2006/relationships/image" Target="../media/image4.jpeg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jpeg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22.emf"/><Relationship Id="rId3" Type="http://schemas.openxmlformats.org/officeDocument/2006/relationships/image" Target="../media/image3.jpeg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image" Target="../media/image20.emf"/><Relationship Id="rId5" Type="http://schemas.openxmlformats.org/officeDocument/2006/relationships/image" Target="../media/image5.jpeg"/><Relationship Id="rId15" Type="http://schemas.openxmlformats.org/officeDocument/2006/relationships/image" Target="../media/image24.png"/><Relationship Id="rId10" Type="http://schemas.openxmlformats.org/officeDocument/2006/relationships/image" Target="../media/image19.emf"/><Relationship Id="rId4" Type="http://schemas.openxmlformats.org/officeDocument/2006/relationships/image" Target="../media/image4.jpeg"/><Relationship Id="rId9" Type="http://schemas.openxmlformats.org/officeDocument/2006/relationships/image" Target="../media/image18.emf"/><Relationship Id="rId1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wmf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9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8.wmf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43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4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41.png"/><Relationship Id="rId5" Type="http://schemas.openxmlformats.org/officeDocument/2006/relationships/tags" Target="../tags/tag7.xml"/><Relationship Id="rId10" Type="http://schemas.openxmlformats.org/officeDocument/2006/relationships/image" Target="../media/image40.jpeg"/><Relationship Id="rId4" Type="http://schemas.openxmlformats.org/officeDocument/2006/relationships/tags" Target="../tags/tag6.xml"/><Relationship Id="rId9" Type="http://schemas.openxmlformats.org/officeDocument/2006/relationships/image" Target="../media/image39.jpeg"/><Relationship Id="rId1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" descr="17085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188913"/>
            <a:ext cx="856932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WordArt 5"/>
          <p:cNvSpPr>
            <a:spLocks noChangeArrowheads="1" noChangeShapeType="1" noTextEdit="1"/>
          </p:cNvSpPr>
          <p:nvPr/>
        </p:nvSpPr>
        <p:spPr bwMode="auto">
          <a:xfrm>
            <a:off x="1547813" y="1268413"/>
            <a:ext cx="5265737" cy="9017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54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Times New Roman"/>
                <a:cs typeface="Times New Roman"/>
              </a:rPr>
              <a:t>Goodbye, summer!</a:t>
            </a:r>
            <a:endParaRPr lang="ru-RU" sz="54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9900"/>
              </a:solidFill>
              <a:latin typeface="Times New Roman"/>
              <a:cs typeface="Times New Roman"/>
            </a:endParaRPr>
          </a:p>
        </p:txBody>
      </p:sp>
      <p:sp>
        <p:nvSpPr>
          <p:cNvPr id="34820" name="WordArt 6"/>
          <p:cNvSpPr>
            <a:spLocks noChangeArrowheads="1" noChangeShapeType="1" noTextEdit="1"/>
          </p:cNvSpPr>
          <p:nvPr/>
        </p:nvSpPr>
        <p:spPr bwMode="auto">
          <a:xfrm>
            <a:off x="2266950" y="2705100"/>
            <a:ext cx="4610100" cy="13033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6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Times New Roman"/>
                <a:cs typeface="Times New Roman"/>
              </a:rPr>
              <a:t>Hello, autumn!</a:t>
            </a:r>
            <a:endParaRPr lang="ru-RU" sz="6000" b="1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9900"/>
              </a:solidFill>
              <a:latin typeface="Times New Roman"/>
              <a:cs typeface="Times New Roman"/>
            </a:endParaRPr>
          </a:p>
        </p:txBody>
      </p:sp>
      <p:pic>
        <p:nvPicPr>
          <p:cNvPr id="34821" name="Picture 7" descr="u111563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483087">
            <a:off x="1042988" y="4797425"/>
            <a:ext cx="9890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041525" y="5519738"/>
            <a:ext cx="5584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>
                <a:solidFill>
                  <a:srgbClr val="FF3300"/>
                </a:solidFill>
              </a:rPr>
              <a:t>Чадаева М.А., учитель английского языка ГБОУ СОШ № 711 г. Москвы.</a:t>
            </a:r>
          </a:p>
        </p:txBody>
      </p:sp>
      <p:sp>
        <p:nvSpPr>
          <p:cNvPr id="34823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116013" y="5229225"/>
            <a:ext cx="64770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900" b="1">
                <a:solidFill>
                  <a:srgbClr val="FFFF00"/>
                </a:solidFill>
              </a:rPr>
              <a:t>Автор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2" descr="Рисунок1"/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260350"/>
            <a:ext cx="86423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468313" y="1341438"/>
            <a:ext cx="3382962" cy="146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9900"/>
                </a:solidFill>
              </a:rPr>
              <a:t>Zorro 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is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angrier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than Luke.</a:t>
            </a:r>
          </a:p>
          <a:p>
            <a:r>
              <a:rPr lang="en-US" b="1">
                <a:solidFill>
                  <a:srgbClr val="009900"/>
                </a:solidFill>
              </a:rPr>
              <a:t>Luke  is lazier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 than  Ronny.</a:t>
            </a:r>
          </a:p>
          <a:p>
            <a:r>
              <a:rPr lang="en-US" b="1">
                <a:solidFill>
                  <a:srgbClr val="009900"/>
                </a:solidFill>
              </a:rPr>
              <a:t>Ronny is happier  than  Don.</a:t>
            </a:r>
          </a:p>
          <a:p>
            <a:r>
              <a:rPr lang="en-US" b="1">
                <a:solidFill>
                  <a:srgbClr val="009900"/>
                </a:solidFill>
              </a:rPr>
              <a:t>Don 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is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hungrier than Pussy.</a:t>
            </a:r>
          </a:p>
          <a:p>
            <a:r>
              <a:rPr lang="en-US" b="1">
                <a:solidFill>
                  <a:srgbClr val="009900"/>
                </a:solidFill>
              </a:rPr>
              <a:t>Pussy is</a:t>
            </a:r>
            <a:r>
              <a:rPr lang="ru-RU" b="1">
                <a:solidFill>
                  <a:srgbClr val="009900"/>
                </a:solidFill>
              </a:rPr>
              <a:t>  </a:t>
            </a:r>
            <a:r>
              <a:rPr lang="en-US" b="1">
                <a:solidFill>
                  <a:srgbClr val="009900"/>
                </a:solidFill>
              </a:rPr>
              <a:t> fatter</a:t>
            </a:r>
            <a:r>
              <a:rPr lang="ru-RU" b="1">
                <a:solidFill>
                  <a:srgbClr val="009900"/>
                </a:solidFill>
              </a:rPr>
              <a:t>  </a:t>
            </a:r>
            <a:r>
              <a:rPr lang="en-US" b="1">
                <a:solidFill>
                  <a:srgbClr val="009900"/>
                </a:solidFill>
              </a:rPr>
              <a:t> than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Zorro.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755650" y="908050"/>
            <a:ext cx="2144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Read!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60421" name="Rectangle 4"/>
          <p:cNvSpPr>
            <a:spLocks noChangeArrowheads="1"/>
          </p:cNvSpPr>
          <p:nvPr/>
        </p:nvSpPr>
        <p:spPr bwMode="auto">
          <a:xfrm>
            <a:off x="323850" y="333375"/>
            <a:ext cx="4808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What are their names?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60422" name="Picture 13" descr="1119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5084763"/>
            <a:ext cx="1184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14" descr="cat2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2997200"/>
            <a:ext cx="16446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4149725"/>
            <a:ext cx="11969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5" name="Picture 17" descr="images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3068638"/>
            <a:ext cx="1062038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6" name="Picture 16" descr="images2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724400"/>
            <a:ext cx="10810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7" name="Rectangle 7">
            <a:hlinkClick r:id="" action="ppaction://macro?name=DragandDro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73663" y="1130300"/>
            <a:ext cx="611187" cy="255588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9900"/>
                </a:solidFill>
              </a:rPr>
              <a:t>Ronny</a:t>
            </a:r>
            <a:endParaRPr lang="ru-RU" sz="1600" b="1">
              <a:solidFill>
                <a:srgbClr val="009900"/>
              </a:solidFill>
            </a:endParaRPr>
          </a:p>
        </p:txBody>
      </p:sp>
      <p:sp>
        <p:nvSpPr>
          <p:cNvPr id="60428" name="Rectangle 8">
            <a:hlinkClick r:id="" action="ppaction://macro?name=DragandDrop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00800" y="1085850"/>
            <a:ext cx="611188" cy="252413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9900"/>
                </a:solidFill>
              </a:rPr>
              <a:t>Zorro</a:t>
            </a:r>
            <a:endParaRPr lang="ru-RU" sz="1600" b="1">
              <a:solidFill>
                <a:srgbClr val="009900"/>
              </a:solidFill>
            </a:endParaRPr>
          </a:p>
        </p:txBody>
      </p:sp>
      <p:sp>
        <p:nvSpPr>
          <p:cNvPr id="60429" name="Rectangle 9">
            <a:hlinkClick r:id="" action="ppaction://macro?name=DragandDrop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59663" y="1077913"/>
            <a:ext cx="611187" cy="252412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9900"/>
                </a:solidFill>
              </a:rPr>
              <a:t>Pussy</a:t>
            </a:r>
            <a:endParaRPr lang="ru-RU" sz="1600" b="1">
              <a:solidFill>
                <a:srgbClr val="009900"/>
              </a:solidFill>
            </a:endParaRPr>
          </a:p>
        </p:txBody>
      </p:sp>
      <p:sp>
        <p:nvSpPr>
          <p:cNvPr id="60430" name="Rectangle 6">
            <a:hlinkClick r:id="" action="ppaction://macro?name=DragandDrop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05500" y="1809750"/>
            <a:ext cx="611188" cy="252413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9900"/>
                </a:solidFill>
              </a:rPr>
              <a:t>Luke</a:t>
            </a:r>
            <a:endParaRPr lang="ru-RU" sz="1600" b="1">
              <a:solidFill>
                <a:srgbClr val="009900"/>
              </a:solidFill>
            </a:endParaRPr>
          </a:p>
        </p:txBody>
      </p:sp>
      <p:sp>
        <p:nvSpPr>
          <p:cNvPr id="60431" name="Rectangle 10">
            <a:hlinkClick r:id="" action="ppaction://macro?name=DragandDro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89825" y="1785938"/>
            <a:ext cx="611188" cy="252412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9900"/>
                </a:solidFill>
              </a:rPr>
              <a:t>Don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60432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0435" name="AutoShape 2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5</a:t>
            </a:r>
          </a:p>
        </p:txBody>
      </p:sp>
      <p:sp>
        <p:nvSpPr>
          <p:cNvPr id="60436" name="AutoShape 2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0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0.02338 L -0.13333 0.6456 " pathEditMode="relative" ptsTypes="AA">
                                      <p:cBhvr>
                                        <p:cTn id="12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0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4.07407E-6 L 0.175 0.34444 " pathEditMode="relative" ptsTypes="AA">
                                      <p:cBhvr>
                                        <p:cTn id="17" dur="2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0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2778 L -0.2408 0.52778 " pathEditMode="relative" ptsTypes="AA">
                                      <p:cBhvr>
                                        <p:cTn id="22" dur="2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0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57 0.0213 L -0.06076 0.63241 " pathEditMode="relative" ptsTypes="AA">
                                      <p:cBhvr>
                                        <p:cTn id="27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0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07407E-6 L -0.58333 0.73333 " pathEditMode="relative" ptsTypes="AA">
                                      <p:cBhvr>
                                        <p:cTn id="32" dur="2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2"/>
                  </p:tgtEl>
                </p:cond>
              </p:nextCondLst>
            </p:seq>
          </p:childTnLst>
        </p:cTn>
      </p:par>
    </p:tnLst>
    <p:bldLst>
      <p:bldP spid="50195" grpId="0"/>
      <p:bldP spid="60427" grpId="0" animBg="1"/>
      <p:bldP spid="60428" grpId="0" animBg="1"/>
      <p:bldP spid="60429" grpId="0" animBg="1"/>
      <p:bldP spid="60430" grpId="0" animBg="1"/>
      <p:bldP spid="604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k1854628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87338" y="593725"/>
            <a:ext cx="8856662" cy="6264275"/>
          </a:xfrm>
          <a:prstGeom prst="rect">
            <a:avLst/>
          </a:prstGeom>
          <a:noFill/>
          <a:effectLst>
            <a:outerShdw dist="35921" dir="2700000" algn="ctr" rotWithShape="0">
              <a:schemeClr val="hlink"/>
            </a:outerShdw>
          </a:effectLst>
        </p:spPr>
      </p:pic>
      <p:sp>
        <p:nvSpPr>
          <p:cNvPr id="62467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2462213" y="260350"/>
            <a:ext cx="37687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What`s the time?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62469" name="Picture 8" descr="clock-01-10_32944_mth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981075"/>
            <a:ext cx="124936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9" descr="clock-01-25_32959_mth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420938"/>
            <a:ext cx="1249362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10" descr="clock-01-50_32984_mth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981075"/>
            <a:ext cx="124936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11" descr="clock-01-30_32964_mth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80063" y="2420938"/>
            <a:ext cx="1249362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3" name="Picture 12" descr="clock-01-45_32979_mth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164388" y="981075"/>
            <a:ext cx="124936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4" name="Text Box 13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71938" y="5214938"/>
            <a:ext cx="1593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half past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75" name="Text Box 15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1213" y="5300663"/>
            <a:ext cx="12763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ten to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76" name="Text Box 18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5500" y="5889625"/>
            <a:ext cx="1581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half past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77" name="Text Box 19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2000" y="4724400"/>
            <a:ext cx="1263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ten to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78" name="Text Box 20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57438" y="5214938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ten past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79" name="Text Box 21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24600" y="4800600"/>
            <a:ext cx="1708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quarter to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80" name="Text Box 22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94350" y="5241925"/>
            <a:ext cx="1962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quarter past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81" name="Text Box 23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24600" y="5791200"/>
            <a:ext cx="1377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twenty-five</a:t>
            </a:r>
          </a:p>
          <a:p>
            <a:pPr algn="ctr"/>
            <a:r>
              <a:rPr lang="en-US" b="1">
                <a:solidFill>
                  <a:srgbClr val="FF0066"/>
                </a:solidFill>
              </a:rPr>
              <a:t> past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82" name="Text Box 24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57600" y="5867400"/>
            <a:ext cx="1377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twenty-five</a:t>
            </a:r>
          </a:p>
          <a:p>
            <a:pPr algn="ctr"/>
            <a:r>
              <a:rPr lang="en-US" b="1">
                <a:solidFill>
                  <a:srgbClr val="FF0066"/>
                </a:solidFill>
              </a:rPr>
              <a:t> past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83" name="Text Box 25">
            <a:hlinkClick r:id="" action="ppaction://macro?name=DragandDro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81400" y="4648200"/>
            <a:ext cx="15303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ten past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2484" name="Oval 27"/>
          <p:cNvSpPr>
            <a:spLocks noChangeArrowheads="1"/>
          </p:cNvSpPr>
          <p:nvPr/>
        </p:nvSpPr>
        <p:spPr bwMode="auto">
          <a:xfrm>
            <a:off x="755650" y="1125538"/>
            <a:ext cx="889000" cy="889000"/>
          </a:xfrm>
          <a:prstGeom prst="ellipse">
            <a:avLst/>
          </a:prstGeom>
          <a:solidFill>
            <a:srgbClr val="D67CD6">
              <a:alpha val="23921"/>
            </a:srgbClr>
          </a:solidFill>
          <a:ln w="9525" algn="ctr">
            <a:solidFill>
              <a:srgbClr val="D67CD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2485" name="Oval 28"/>
          <p:cNvSpPr>
            <a:spLocks noChangeArrowheads="1"/>
          </p:cNvSpPr>
          <p:nvPr/>
        </p:nvSpPr>
        <p:spPr bwMode="auto">
          <a:xfrm>
            <a:off x="4067175" y="1125538"/>
            <a:ext cx="889000" cy="889000"/>
          </a:xfrm>
          <a:prstGeom prst="ellipse">
            <a:avLst/>
          </a:prstGeom>
          <a:solidFill>
            <a:srgbClr val="FF9900">
              <a:alpha val="23921"/>
            </a:srgbClr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2486" name="Oval 29"/>
          <p:cNvSpPr>
            <a:spLocks noChangeArrowheads="1"/>
          </p:cNvSpPr>
          <p:nvPr/>
        </p:nvSpPr>
        <p:spPr bwMode="auto">
          <a:xfrm>
            <a:off x="7380288" y="1125538"/>
            <a:ext cx="889000" cy="889000"/>
          </a:xfrm>
          <a:prstGeom prst="ellipse">
            <a:avLst/>
          </a:prstGeom>
          <a:solidFill>
            <a:srgbClr val="FF0000">
              <a:alpha val="23921"/>
            </a:srgbClr>
          </a:solidFill>
          <a:ln w="9525" algn="ctr">
            <a:solidFill>
              <a:srgbClr val="CCFF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2487" name="Oval 30"/>
          <p:cNvSpPr>
            <a:spLocks noChangeArrowheads="1"/>
          </p:cNvSpPr>
          <p:nvPr/>
        </p:nvSpPr>
        <p:spPr bwMode="auto">
          <a:xfrm>
            <a:off x="2339975" y="2636838"/>
            <a:ext cx="889000" cy="889000"/>
          </a:xfrm>
          <a:prstGeom prst="ellipse">
            <a:avLst/>
          </a:prstGeom>
          <a:solidFill>
            <a:srgbClr val="FFFF00">
              <a:alpha val="23921"/>
            </a:srgbClr>
          </a:solidFill>
          <a:ln w="9525" algn="ctr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2488" name="Oval 31"/>
          <p:cNvSpPr>
            <a:spLocks noChangeArrowheads="1"/>
          </p:cNvSpPr>
          <p:nvPr/>
        </p:nvSpPr>
        <p:spPr bwMode="auto">
          <a:xfrm>
            <a:off x="5724525" y="2636838"/>
            <a:ext cx="889000" cy="889000"/>
          </a:xfrm>
          <a:prstGeom prst="ellipse">
            <a:avLst/>
          </a:prstGeom>
          <a:solidFill>
            <a:srgbClr val="00FF00">
              <a:alpha val="23921"/>
            </a:srgbClr>
          </a:solidFill>
          <a:ln w="9525" algn="ctr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2489" name="AutoShape 9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6</a:t>
            </a:r>
          </a:p>
        </p:txBody>
      </p:sp>
      <p:sp>
        <p:nvSpPr>
          <p:cNvPr id="62490" name="AutoShape 2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24 -0.03773 L 0.34757 -0.37107 " pathEditMode="relative" ptsTypes="AA">
                                      <p:cBhvr>
                                        <p:cTn id="6" dur="2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2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551 L -0.34202 -0.3488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2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74 -0.01551 L 0.06493 -0.3710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125 -0.2222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2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34 -0.04676 L -0.44201 -0.3245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7"/>
                  </p:tgtEl>
                </p:cond>
              </p:nextCondLst>
            </p:seq>
          </p:childTnLst>
        </p:cTn>
      </p:par>
    </p:tnLst>
    <p:bldLst>
      <p:bldP spid="62474" grpId="0"/>
      <p:bldP spid="62477" grpId="0"/>
      <p:bldP spid="62479" grpId="0"/>
      <p:bldP spid="62481" grpId="0"/>
      <p:bldP spid="624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260350"/>
            <a:ext cx="8893175" cy="6597650"/>
          </a:xfrm>
          <a:prstGeom prst="rect">
            <a:avLst/>
          </a:prstGeom>
          <a:noFill/>
          <a:effectLst>
            <a:outerShdw dist="35921" dir="2700000" algn="ctr" rotWithShape="0">
              <a:schemeClr val="hlink"/>
            </a:outerShdw>
          </a:effectLst>
        </p:spPr>
      </p:pic>
      <p:sp>
        <p:nvSpPr>
          <p:cNvPr id="64515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462213" y="260350"/>
            <a:ext cx="37687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What`s the time?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64517" name="Picture 8" descr="clock-01-30_32964_mt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981075"/>
            <a:ext cx="124936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Text Box 1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429125" y="5214938"/>
            <a:ext cx="1593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half past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19" name="Text Box 1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09600" y="5257800"/>
            <a:ext cx="1327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five to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0" name="Text Box 12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09600" y="4724400"/>
            <a:ext cx="1581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half past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1" name="Text Box 13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553200" y="4724400"/>
            <a:ext cx="1644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twenty to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2" name="Text Box 14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110038" y="4724400"/>
            <a:ext cx="1898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twenty past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3" name="Text Box 15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428875" y="5286375"/>
            <a:ext cx="1708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quarter to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4" name="Text Box 16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324600" y="5257800"/>
            <a:ext cx="1974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quarter past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5" name="Text Box 1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786063" y="5715000"/>
            <a:ext cx="1377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twenty-five</a:t>
            </a:r>
          </a:p>
          <a:p>
            <a:pPr algn="ctr"/>
            <a:r>
              <a:rPr lang="en-US" b="1">
                <a:solidFill>
                  <a:srgbClr val="FF0066"/>
                </a:solidFill>
              </a:rPr>
              <a:t> past one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26" name="Text Box 18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000625" y="5715000"/>
            <a:ext cx="1377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twenty-five</a:t>
            </a:r>
          </a:p>
          <a:p>
            <a:pPr algn="ctr"/>
            <a:r>
              <a:rPr lang="en-US" b="1">
                <a:solidFill>
                  <a:srgbClr val="FF0066"/>
                </a:solidFill>
              </a:rPr>
              <a:t> to two</a:t>
            </a:r>
            <a:endParaRPr lang="ru-RU" b="1">
              <a:solidFill>
                <a:srgbClr val="FF0066"/>
              </a:solidFill>
            </a:endParaRPr>
          </a:p>
        </p:txBody>
      </p:sp>
      <p:pic>
        <p:nvPicPr>
          <p:cNvPr id="64527" name="Picture 19" descr="clock-01-15_32949_mth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49688" y="981075"/>
            <a:ext cx="124936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8" name="Picture 20" descr="clock-01-55_32989_mth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3925" y="2420938"/>
            <a:ext cx="1249363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9" name="Picture 21" descr="clock-01-40_32974_mth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981075"/>
            <a:ext cx="124936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30" name="Picture 22" descr="clock-01-35_32969_mth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1650" y="2420938"/>
            <a:ext cx="1249363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1" name="Text Box 25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571750" y="4714875"/>
            <a:ext cx="13144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five to two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64532" name="Oval 26"/>
          <p:cNvSpPr>
            <a:spLocks noChangeArrowheads="1"/>
          </p:cNvSpPr>
          <p:nvPr/>
        </p:nvSpPr>
        <p:spPr bwMode="auto">
          <a:xfrm>
            <a:off x="755650" y="1125538"/>
            <a:ext cx="889000" cy="889000"/>
          </a:xfrm>
          <a:prstGeom prst="ellipse">
            <a:avLst/>
          </a:prstGeom>
          <a:solidFill>
            <a:srgbClr val="FF00FF">
              <a:alpha val="23921"/>
            </a:srgbClr>
          </a:solidFill>
          <a:ln w="9525" algn="ctr">
            <a:solidFill>
              <a:srgbClr val="D67CD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533" name="Oval 27"/>
          <p:cNvSpPr>
            <a:spLocks noChangeArrowheads="1"/>
          </p:cNvSpPr>
          <p:nvPr/>
        </p:nvSpPr>
        <p:spPr bwMode="auto">
          <a:xfrm>
            <a:off x="4067175" y="1196975"/>
            <a:ext cx="889000" cy="889000"/>
          </a:xfrm>
          <a:prstGeom prst="ellipse">
            <a:avLst/>
          </a:prstGeom>
          <a:solidFill>
            <a:srgbClr val="33CCCC">
              <a:alpha val="23921"/>
            </a:srgbClr>
          </a:solidFill>
          <a:ln w="9525" algn="ctr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534" name="Oval 28"/>
          <p:cNvSpPr>
            <a:spLocks noChangeArrowheads="1"/>
          </p:cNvSpPr>
          <p:nvPr/>
        </p:nvSpPr>
        <p:spPr bwMode="auto">
          <a:xfrm>
            <a:off x="7308850" y="1196975"/>
            <a:ext cx="889000" cy="889000"/>
          </a:xfrm>
          <a:prstGeom prst="ellipse">
            <a:avLst/>
          </a:prstGeom>
          <a:solidFill>
            <a:srgbClr val="00FF00">
              <a:alpha val="23921"/>
            </a:srgbClr>
          </a:solidFill>
          <a:ln w="9525" algn="ctr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535" name="Oval 29"/>
          <p:cNvSpPr>
            <a:spLocks noChangeArrowheads="1"/>
          </p:cNvSpPr>
          <p:nvPr/>
        </p:nvSpPr>
        <p:spPr bwMode="auto">
          <a:xfrm>
            <a:off x="2411413" y="2636838"/>
            <a:ext cx="889000" cy="889000"/>
          </a:xfrm>
          <a:prstGeom prst="ellipse">
            <a:avLst/>
          </a:prstGeom>
          <a:solidFill>
            <a:srgbClr val="3333FF">
              <a:alpha val="23921"/>
            </a:srgbClr>
          </a:solidFill>
          <a:ln w="9525" algn="ctr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536" name="Oval 30"/>
          <p:cNvSpPr>
            <a:spLocks noChangeArrowheads="1"/>
          </p:cNvSpPr>
          <p:nvPr/>
        </p:nvSpPr>
        <p:spPr bwMode="auto">
          <a:xfrm>
            <a:off x="5795963" y="2636838"/>
            <a:ext cx="889000" cy="889000"/>
          </a:xfrm>
          <a:prstGeom prst="ellipse">
            <a:avLst/>
          </a:prstGeom>
          <a:solidFill>
            <a:srgbClr val="FFFF00">
              <a:alpha val="23921"/>
            </a:srgbClr>
          </a:solidFill>
          <a:ln w="9525" algn="ctr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538" name="AutoShape 3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6</a:t>
            </a:r>
          </a:p>
        </p:txBody>
      </p:sp>
      <p:sp>
        <p:nvSpPr>
          <p:cNvPr id="64539" name="AutoShape 2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93 -0.03773 L -0.6816 -0.35995 " pathEditMode="relative" ptsTypes="AA">
                                      <p:cBhvr>
                                        <p:cTn id="6" dur="2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4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02662 L -0.29965 -0.437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4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0.00185 L 0.2868 -0.420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-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4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-0.03634 L -0.0448 -0.16968 " pathEditMode="relative" ptsTypes="AA">
                                      <p:cBhvr>
                                        <p:cTn id="21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4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89 -0.06898 L 0.04445 -0.302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-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36"/>
                  </p:tgtEl>
                </p:cond>
              </p:nextCondLst>
            </p:seq>
          </p:childTnLst>
        </p:cTn>
      </p:par>
    </p:tnLst>
    <p:bldLst>
      <p:bldP spid="64518" grpId="0"/>
      <p:bldP spid="64521" grpId="0"/>
      <p:bldP spid="64524" grpId="0"/>
      <p:bldP spid="64526" grpId="0"/>
      <p:bldP spid="64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5" descr="k1854628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23850" y="260350"/>
            <a:ext cx="83518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2700338" y="260350"/>
            <a:ext cx="312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3300"/>
                </a:solidFill>
                <a:latin typeface="Comic Sans MS" pitchFamily="66" charset="0"/>
              </a:rPr>
              <a:t>Always and Now </a:t>
            </a:r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18437" name="Text Box 40"/>
          <p:cNvSpPr txBox="1">
            <a:spLocks noChangeArrowheads="1"/>
          </p:cNvSpPr>
          <p:nvPr/>
        </p:nvSpPr>
        <p:spPr bwMode="auto">
          <a:xfrm>
            <a:off x="611188" y="1484313"/>
            <a:ext cx="628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Ann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38" name="Text Box 42"/>
          <p:cNvSpPr txBox="1">
            <a:spLocks noChangeArrowheads="1"/>
          </p:cNvSpPr>
          <p:nvPr/>
        </p:nvSpPr>
        <p:spPr bwMode="auto">
          <a:xfrm>
            <a:off x="2411413" y="1484313"/>
            <a:ext cx="211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 bike in summer.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39" name="Text Box 43"/>
          <p:cNvSpPr txBox="1">
            <a:spLocks noChangeArrowheads="1"/>
          </p:cNvSpPr>
          <p:nvPr/>
        </p:nvSpPr>
        <p:spPr bwMode="auto">
          <a:xfrm>
            <a:off x="1331913" y="1484313"/>
            <a:ext cx="860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rides </a:t>
            </a:r>
            <a:endParaRPr lang="ru-RU" sz="2000" b="1">
              <a:solidFill>
                <a:srgbClr val="FF0066"/>
              </a:solidFill>
            </a:endParaRPr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1187450" y="908050"/>
            <a:ext cx="1296988" cy="1728788"/>
            <a:chOff x="3787" y="2976"/>
            <a:chExt cx="499" cy="953"/>
          </a:xfrm>
        </p:grpSpPr>
        <p:sp>
          <p:nvSpPr>
            <p:cNvPr id="18441" name="Oval 45"/>
            <p:cNvSpPr>
              <a:spLocks noChangeArrowheads="1"/>
            </p:cNvSpPr>
            <p:nvPr/>
          </p:nvSpPr>
          <p:spPr bwMode="auto">
            <a:xfrm>
              <a:off x="3787" y="2976"/>
              <a:ext cx="499" cy="771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(ride)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18442" name="Arc 46"/>
            <p:cNvSpPr>
              <a:spLocks/>
            </p:cNvSpPr>
            <p:nvPr/>
          </p:nvSpPr>
          <p:spPr bwMode="auto">
            <a:xfrm>
              <a:off x="3878" y="3748"/>
              <a:ext cx="273" cy="18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18443" name="Text Box 56"/>
          <p:cNvSpPr txBox="1">
            <a:spLocks noChangeArrowheads="1"/>
          </p:cNvSpPr>
          <p:nvPr/>
        </p:nvSpPr>
        <p:spPr bwMode="auto">
          <a:xfrm>
            <a:off x="4572000" y="1482725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Dan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44" name="Text Box 57"/>
          <p:cNvSpPr txBox="1">
            <a:spLocks noChangeArrowheads="1"/>
          </p:cNvSpPr>
          <p:nvPr/>
        </p:nvSpPr>
        <p:spPr bwMode="auto">
          <a:xfrm>
            <a:off x="5076825" y="1482725"/>
            <a:ext cx="1406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is swimming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18445" name="Text Box 58"/>
          <p:cNvSpPr txBox="1">
            <a:spLocks noChangeArrowheads="1"/>
          </p:cNvSpPr>
          <p:nvPr/>
        </p:nvSpPr>
        <p:spPr bwMode="auto">
          <a:xfrm>
            <a:off x="6443663" y="1482725"/>
            <a:ext cx="193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river now.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46" name="Text Box 60"/>
          <p:cNvSpPr txBox="1">
            <a:spLocks noChangeArrowheads="1"/>
          </p:cNvSpPr>
          <p:nvPr/>
        </p:nvSpPr>
        <p:spPr bwMode="auto">
          <a:xfrm>
            <a:off x="4572000" y="3357563"/>
            <a:ext cx="679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Kate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47" name="Arc 63"/>
          <p:cNvSpPr>
            <a:spLocks/>
          </p:cNvSpPr>
          <p:nvPr/>
        </p:nvSpPr>
        <p:spPr bwMode="auto">
          <a:xfrm>
            <a:off x="5795963" y="5805488"/>
            <a:ext cx="506412" cy="571500"/>
          </a:xfrm>
          <a:custGeom>
            <a:avLst/>
            <a:gdLst>
              <a:gd name="T0" fmla="*/ 0 w 10421"/>
              <a:gd name="T1" fmla="*/ 0 h 21600"/>
              <a:gd name="T2" fmla="*/ 2147483647 w 10421"/>
              <a:gd name="T3" fmla="*/ 2147483647 h 21600"/>
              <a:gd name="T4" fmla="*/ 0 w 10421"/>
              <a:gd name="T5" fmla="*/ 2147483647 h 21600"/>
              <a:gd name="T6" fmla="*/ 0 60000 65536"/>
              <a:gd name="T7" fmla="*/ 0 60000 65536"/>
              <a:gd name="T8" fmla="*/ 0 60000 65536"/>
              <a:gd name="T9" fmla="*/ 0 w 10421"/>
              <a:gd name="T10" fmla="*/ 0 h 21600"/>
              <a:gd name="T11" fmla="*/ 10421 w 1042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21" h="21600" fill="none" extrusionOk="0">
                <a:moveTo>
                  <a:pt x="-1" y="0"/>
                </a:moveTo>
                <a:cubicBezTo>
                  <a:pt x="3644" y="0"/>
                  <a:pt x="7228" y="921"/>
                  <a:pt x="10420" y="2680"/>
                </a:cubicBezTo>
              </a:path>
              <a:path w="10421" h="21600" stroke="0" extrusionOk="0">
                <a:moveTo>
                  <a:pt x="-1" y="0"/>
                </a:moveTo>
                <a:cubicBezTo>
                  <a:pt x="3644" y="0"/>
                  <a:pt x="7228" y="921"/>
                  <a:pt x="10420" y="268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CC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33CC33"/>
              </a:solidFill>
            </a:endParaRPr>
          </a:p>
        </p:txBody>
      </p:sp>
      <p:sp>
        <p:nvSpPr>
          <p:cNvPr id="18448" name="Text Box 72"/>
          <p:cNvSpPr txBox="1">
            <a:spLocks noChangeArrowheads="1"/>
          </p:cNvSpPr>
          <p:nvPr/>
        </p:nvSpPr>
        <p:spPr bwMode="auto">
          <a:xfrm>
            <a:off x="395288" y="3357563"/>
            <a:ext cx="1809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The boys often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49" name="Text Box 73"/>
          <p:cNvSpPr txBox="1">
            <a:spLocks noChangeArrowheads="1"/>
          </p:cNvSpPr>
          <p:nvPr/>
        </p:nvSpPr>
        <p:spPr bwMode="auto">
          <a:xfrm>
            <a:off x="2339975" y="3357563"/>
            <a:ext cx="76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  play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18450" name="Text Box 75"/>
          <p:cNvSpPr txBox="1">
            <a:spLocks noChangeArrowheads="1"/>
          </p:cNvSpPr>
          <p:nvPr/>
        </p:nvSpPr>
        <p:spPr bwMode="auto">
          <a:xfrm>
            <a:off x="3435350" y="3357563"/>
            <a:ext cx="113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 </a:t>
            </a:r>
            <a:r>
              <a:rPr lang="en-US" b="1">
                <a:solidFill>
                  <a:schemeClr val="accent2"/>
                </a:solidFill>
              </a:rPr>
              <a:t>football.</a:t>
            </a:r>
            <a:endParaRPr lang="ru-RU" b="1">
              <a:solidFill>
                <a:schemeClr val="accent2"/>
              </a:solidFill>
            </a:endParaRPr>
          </a:p>
        </p:txBody>
      </p:sp>
      <p:grpSp>
        <p:nvGrpSpPr>
          <p:cNvPr id="3" name="Group 76"/>
          <p:cNvGrpSpPr>
            <a:grpSpLocks/>
          </p:cNvGrpSpPr>
          <p:nvPr/>
        </p:nvGrpSpPr>
        <p:grpSpPr bwMode="auto">
          <a:xfrm>
            <a:off x="2195513" y="2708275"/>
            <a:ext cx="1295400" cy="1800225"/>
            <a:chOff x="2018" y="572"/>
            <a:chExt cx="544" cy="794"/>
          </a:xfrm>
        </p:grpSpPr>
        <p:sp>
          <p:nvSpPr>
            <p:cNvPr id="18452" name="Oval 77"/>
            <p:cNvSpPr>
              <a:spLocks noChangeArrowheads="1"/>
            </p:cNvSpPr>
            <p:nvPr/>
          </p:nvSpPr>
          <p:spPr bwMode="auto">
            <a:xfrm>
              <a:off x="2018" y="572"/>
              <a:ext cx="544" cy="65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600" b="1">
                <a:solidFill>
                  <a:schemeClr val="accent2"/>
                </a:solidFill>
              </a:endParaRPr>
            </a:p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(play)</a:t>
              </a:r>
              <a:endParaRPr lang="ru-RU" sz="1600" b="1">
                <a:solidFill>
                  <a:schemeClr val="accent2"/>
                </a:solidFill>
              </a:endParaRPr>
            </a:p>
            <a:p>
              <a:pPr algn="ctr"/>
              <a:endParaRPr lang="en-US" sz="1600" b="1">
                <a:solidFill>
                  <a:schemeClr val="accent2"/>
                </a:solidFill>
              </a:endParaRPr>
            </a:p>
          </p:txBody>
        </p:sp>
        <p:sp>
          <p:nvSpPr>
            <p:cNvPr id="18453" name="Arc 78"/>
            <p:cNvSpPr>
              <a:spLocks/>
            </p:cNvSpPr>
            <p:nvPr/>
          </p:nvSpPr>
          <p:spPr bwMode="auto">
            <a:xfrm>
              <a:off x="2290" y="1230"/>
              <a:ext cx="91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18454" name="Text Box 83"/>
          <p:cNvSpPr txBox="1">
            <a:spLocks noChangeArrowheads="1"/>
          </p:cNvSpPr>
          <p:nvPr/>
        </p:nvSpPr>
        <p:spPr bwMode="auto">
          <a:xfrm>
            <a:off x="5219700" y="3357563"/>
            <a:ext cx="125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is helping</a:t>
            </a:r>
            <a:endParaRPr lang="ru-RU" b="1">
              <a:solidFill>
                <a:srgbClr val="FF0066"/>
              </a:solidFill>
            </a:endParaRPr>
          </a:p>
        </p:txBody>
      </p:sp>
      <p:grpSp>
        <p:nvGrpSpPr>
          <p:cNvPr id="4" name="Group 84"/>
          <p:cNvGrpSpPr>
            <a:grpSpLocks/>
          </p:cNvGrpSpPr>
          <p:nvPr/>
        </p:nvGrpSpPr>
        <p:grpSpPr bwMode="auto">
          <a:xfrm>
            <a:off x="5292725" y="2852738"/>
            <a:ext cx="1150938" cy="1728787"/>
            <a:chOff x="4558" y="346"/>
            <a:chExt cx="544" cy="817"/>
          </a:xfrm>
        </p:grpSpPr>
        <p:sp>
          <p:nvSpPr>
            <p:cNvPr id="18456" name="Oval 85"/>
            <p:cNvSpPr>
              <a:spLocks noChangeArrowheads="1"/>
            </p:cNvSpPr>
            <p:nvPr/>
          </p:nvSpPr>
          <p:spPr bwMode="auto">
            <a:xfrm>
              <a:off x="4558" y="346"/>
              <a:ext cx="544" cy="657"/>
            </a:xfrm>
            <a:prstGeom prst="ellipse">
              <a:avLst/>
            </a:prstGeom>
            <a:solidFill>
              <a:srgbClr val="CCFF33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(help)</a:t>
              </a:r>
              <a:endParaRPr lang="ru-RU" sz="1600" b="1">
                <a:solidFill>
                  <a:schemeClr val="accent2"/>
                </a:solidFill>
              </a:endParaRPr>
            </a:p>
          </p:txBody>
        </p:sp>
        <p:sp>
          <p:nvSpPr>
            <p:cNvPr id="18457" name="Arc 86"/>
            <p:cNvSpPr>
              <a:spLocks/>
            </p:cNvSpPr>
            <p:nvPr/>
          </p:nvSpPr>
          <p:spPr bwMode="auto">
            <a:xfrm>
              <a:off x="4830" y="981"/>
              <a:ext cx="136" cy="182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18458" name="Text Box 90"/>
          <p:cNvSpPr txBox="1">
            <a:spLocks noChangeArrowheads="1"/>
          </p:cNvSpPr>
          <p:nvPr/>
        </p:nvSpPr>
        <p:spPr bwMode="auto">
          <a:xfrm>
            <a:off x="2392363" y="5248275"/>
            <a:ext cx="70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Jane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59" name="Text Box 91"/>
          <p:cNvSpPr txBox="1">
            <a:spLocks noChangeArrowheads="1"/>
          </p:cNvSpPr>
          <p:nvPr/>
        </p:nvSpPr>
        <p:spPr bwMode="auto">
          <a:xfrm>
            <a:off x="3257550" y="5246688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works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18460" name="Text Box 92"/>
          <p:cNvSpPr txBox="1">
            <a:spLocks noChangeArrowheads="1"/>
          </p:cNvSpPr>
          <p:nvPr/>
        </p:nvSpPr>
        <p:spPr bwMode="auto">
          <a:xfrm>
            <a:off x="4356100" y="5300663"/>
            <a:ext cx="280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garden every day.</a:t>
            </a:r>
            <a:endParaRPr lang="ru-RU" b="1">
              <a:solidFill>
                <a:schemeClr val="accent2"/>
              </a:solidFill>
            </a:endParaRPr>
          </a:p>
        </p:txBody>
      </p:sp>
      <p:grpSp>
        <p:nvGrpSpPr>
          <p:cNvPr id="5" name="Group 87"/>
          <p:cNvGrpSpPr>
            <a:grpSpLocks/>
          </p:cNvGrpSpPr>
          <p:nvPr/>
        </p:nvGrpSpPr>
        <p:grpSpPr bwMode="auto">
          <a:xfrm>
            <a:off x="3132138" y="4652963"/>
            <a:ext cx="1223962" cy="1655762"/>
            <a:chOff x="2880" y="2296"/>
            <a:chExt cx="544" cy="726"/>
          </a:xfrm>
        </p:grpSpPr>
        <p:sp>
          <p:nvSpPr>
            <p:cNvPr id="18462" name="Oval 88"/>
            <p:cNvSpPr>
              <a:spLocks noChangeArrowheads="1"/>
            </p:cNvSpPr>
            <p:nvPr/>
          </p:nvSpPr>
          <p:spPr bwMode="auto">
            <a:xfrm>
              <a:off x="2880" y="2296"/>
              <a:ext cx="544" cy="635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(work)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18463" name="Arc 89"/>
            <p:cNvSpPr>
              <a:spLocks/>
            </p:cNvSpPr>
            <p:nvPr/>
          </p:nvSpPr>
          <p:spPr bwMode="auto">
            <a:xfrm>
              <a:off x="3061" y="2931"/>
              <a:ext cx="273" cy="9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6" name="Group 53"/>
          <p:cNvGrpSpPr>
            <a:grpSpLocks/>
          </p:cNvGrpSpPr>
          <p:nvPr/>
        </p:nvGrpSpPr>
        <p:grpSpPr bwMode="auto">
          <a:xfrm>
            <a:off x="5148263" y="836613"/>
            <a:ext cx="1295400" cy="2087562"/>
            <a:chOff x="1474" y="1434"/>
            <a:chExt cx="408" cy="1135"/>
          </a:xfrm>
        </p:grpSpPr>
        <p:sp>
          <p:nvSpPr>
            <p:cNvPr id="18465" name="Oval 54"/>
            <p:cNvSpPr>
              <a:spLocks noChangeArrowheads="1"/>
            </p:cNvSpPr>
            <p:nvPr/>
          </p:nvSpPr>
          <p:spPr bwMode="auto">
            <a:xfrm>
              <a:off x="1474" y="1434"/>
              <a:ext cx="408" cy="8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(swim)</a:t>
              </a:r>
              <a:endParaRPr lang="ru-RU" sz="1600" b="1">
                <a:solidFill>
                  <a:schemeClr val="bg1"/>
                </a:solidFill>
              </a:endParaRPr>
            </a:p>
          </p:txBody>
        </p:sp>
        <p:sp>
          <p:nvSpPr>
            <p:cNvPr id="18466" name="Arc 55"/>
            <p:cNvSpPr>
              <a:spLocks/>
            </p:cNvSpPr>
            <p:nvPr/>
          </p:nvSpPr>
          <p:spPr bwMode="auto">
            <a:xfrm>
              <a:off x="1655" y="2296"/>
              <a:ext cx="169" cy="273"/>
            </a:xfrm>
            <a:custGeom>
              <a:avLst/>
              <a:gdLst>
                <a:gd name="T0" fmla="*/ 0 w 10421"/>
                <a:gd name="T1" fmla="*/ 0 h 21600"/>
                <a:gd name="T2" fmla="*/ 0 w 10421"/>
                <a:gd name="T3" fmla="*/ 0 h 21600"/>
                <a:gd name="T4" fmla="*/ 0 w 10421"/>
                <a:gd name="T5" fmla="*/ 0 h 21600"/>
                <a:gd name="T6" fmla="*/ 0 60000 65536"/>
                <a:gd name="T7" fmla="*/ 0 60000 65536"/>
                <a:gd name="T8" fmla="*/ 0 60000 65536"/>
                <a:gd name="T9" fmla="*/ 0 w 10421"/>
                <a:gd name="T10" fmla="*/ 0 h 21600"/>
                <a:gd name="T11" fmla="*/ 10421 w 104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21" h="21600" fill="none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</a:path>
                <a:path w="10421" h="21600" stroke="0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18467" name="Text Box 93"/>
          <p:cNvSpPr txBox="1">
            <a:spLocks noChangeArrowheads="1"/>
          </p:cNvSpPr>
          <p:nvPr/>
        </p:nvSpPr>
        <p:spPr bwMode="auto">
          <a:xfrm>
            <a:off x="6496050" y="3357563"/>
            <a:ext cx="231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Ann at the moment.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8469" name="AutoShape 9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7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18470" name="AutoShape 3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1" descr="k1854628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23850" y="260350"/>
            <a:ext cx="83518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2700338" y="260350"/>
            <a:ext cx="312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3300"/>
                </a:solidFill>
                <a:latin typeface="Comic Sans MS" pitchFamily="66" charset="0"/>
              </a:rPr>
              <a:t>Always and Now </a:t>
            </a:r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468313" y="1484313"/>
            <a:ext cx="666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Sam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18" name="Text Box 5"/>
          <p:cNvSpPr txBox="1">
            <a:spLocks noChangeArrowheads="1"/>
          </p:cNvSpPr>
          <p:nvPr/>
        </p:nvSpPr>
        <p:spPr bwMode="auto">
          <a:xfrm>
            <a:off x="2555875" y="1484313"/>
            <a:ext cx="1809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at the moment.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19" name="Text Box 6"/>
          <p:cNvSpPr txBox="1">
            <a:spLocks noChangeArrowheads="1"/>
          </p:cNvSpPr>
          <p:nvPr/>
        </p:nvSpPr>
        <p:spPr bwMode="auto">
          <a:xfrm>
            <a:off x="1116013" y="1484313"/>
            <a:ext cx="1522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is painting 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38920" name="Text Box 10"/>
          <p:cNvSpPr txBox="1">
            <a:spLocks noChangeArrowheads="1"/>
          </p:cNvSpPr>
          <p:nvPr/>
        </p:nvSpPr>
        <p:spPr bwMode="auto">
          <a:xfrm>
            <a:off x="4572000" y="1484313"/>
            <a:ext cx="730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Polly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21" name="Text Box 12"/>
          <p:cNvSpPr txBox="1">
            <a:spLocks noChangeArrowheads="1"/>
          </p:cNvSpPr>
          <p:nvPr/>
        </p:nvSpPr>
        <p:spPr bwMode="auto">
          <a:xfrm>
            <a:off x="6443663" y="1482725"/>
            <a:ext cx="2076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books very often.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22" name="Text Box 13"/>
          <p:cNvSpPr txBox="1">
            <a:spLocks noChangeArrowheads="1"/>
          </p:cNvSpPr>
          <p:nvPr/>
        </p:nvSpPr>
        <p:spPr bwMode="auto">
          <a:xfrm>
            <a:off x="4572000" y="3357563"/>
            <a:ext cx="113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The girls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23" name="Arc 14"/>
          <p:cNvSpPr>
            <a:spLocks/>
          </p:cNvSpPr>
          <p:nvPr/>
        </p:nvSpPr>
        <p:spPr bwMode="auto">
          <a:xfrm>
            <a:off x="5795963" y="5805488"/>
            <a:ext cx="506412" cy="571500"/>
          </a:xfrm>
          <a:custGeom>
            <a:avLst/>
            <a:gdLst>
              <a:gd name="T0" fmla="*/ 0 w 10421"/>
              <a:gd name="T1" fmla="*/ 0 h 21600"/>
              <a:gd name="T2" fmla="*/ 2147483647 w 10421"/>
              <a:gd name="T3" fmla="*/ 2147483647 h 21600"/>
              <a:gd name="T4" fmla="*/ 0 w 10421"/>
              <a:gd name="T5" fmla="*/ 2147483647 h 21600"/>
              <a:gd name="T6" fmla="*/ 0 60000 65536"/>
              <a:gd name="T7" fmla="*/ 0 60000 65536"/>
              <a:gd name="T8" fmla="*/ 0 60000 65536"/>
              <a:gd name="T9" fmla="*/ 0 w 10421"/>
              <a:gd name="T10" fmla="*/ 0 h 21600"/>
              <a:gd name="T11" fmla="*/ 10421 w 1042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21" h="21600" fill="none" extrusionOk="0">
                <a:moveTo>
                  <a:pt x="-1" y="0"/>
                </a:moveTo>
                <a:cubicBezTo>
                  <a:pt x="3644" y="0"/>
                  <a:pt x="7228" y="921"/>
                  <a:pt x="10420" y="2680"/>
                </a:cubicBezTo>
              </a:path>
              <a:path w="10421" h="21600" stroke="0" extrusionOk="0">
                <a:moveTo>
                  <a:pt x="-1" y="0"/>
                </a:moveTo>
                <a:cubicBezTo>
                  <a:pt x="3644" y="0"/>
                  <a:pt x="7228" y="921"/>
                  <a:pt x="10420" y="268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CC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33CC33"/>
              </a:solidFill>
            </a:endParaRPr>
          </a:p>
        </p:txBody>
      </p:sp>
      <p:sp>
        <p:nvSpPr>
          <p:cNvPr id="38924" name="Text Box 15"/>
          <p:cNvSpPr txBox="1">
            <a:spLocks noChangeArrowheads="1"/>
          </p:cNvSpPr>
          <p:nvPr/>
        </p:nvSpPr>
        <p:spPr bwMode="auto">
          <a:xfrm>
            <a:off x="539750" y="3357563"/>
            <a:ext cx="692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May 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25" name="Text Box 16"/>
          <p:cNvSpPr txBox="1">
            <a:spLocks noChangeArrowheads="1"/>
          </p:cNvSpPr>
          <p:nvPr/>
        </p:nvSpPr>
        <p:spPr bwMode="auto">
          <a:xfrm>
            <a:off x="1258888" y="3357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38926" name="Text Box 17"/>
          <p:cNvSpPr txBox="1">
            <a:spLocks noChangeArrowheads="1"/>
          </p:cNvSpPr>
          <p:nvPr/>
        </p:nvSpPr>
        <p:spPr bwMode="auto">
          <a:xfrm>
            <a:off x="2268538" y="4508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/>
          </a:p>
        </p:txBody>
      </p:sp>
      <p:sp>
        <p:nvSpPr>
          <p:cNvPr id="38927" name="Text Box 22"/>
          <p:cNvSpPr txBox="1">
            <a:spLocks noChangeArrowheads="1"/>
          </p:cNvSpPr>
          <p:nvPr/>
        </p:nvSpPr>
        <p:spPr bwMode="auto">
          <a:xfrm>
            <a:off x="5651500" y="3357563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dance</a:t>
            </a:r>
            <a:endParaRPr lang="ru-RU" b="1">
              <a:solidFill>
                <a:srgbClr val="FF0066"/>
              </a:solidFill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187450" y="981075"/>
            <a:ext cx="1296988" cy="1728788"/>
            <a:chOff x="4558" y="346"/>
            <a:chExt cx="544" cy="817"/>
          </a:xfrm>
        </p:grpSpPr>
        <p:sp>
          <p:nvSpPr>
            <p:cNvPr id="38929" name="Oval 24"/>
            <p:cNvSpPr>
              <a:spLocks noChangeArrowheads="1"/>
            </p:cNvSpPr>
            <p:nvPr/>
          </p:nvSpPr>
          <p:spPr bwMode="auto">
            <a:xfrm>
              <a:off x="4558" y="346"/>
              <a:ext cx="544" cy="657"/>
            </a:xfrm>
            <a:prstGeom prst="ellipse">
              <a:avLst/>
            </a:prstGeom>
            <a:solidFill>
              <a:srgbClr val="CCFF33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(paint)</a:t>
              </a:r>
              <a:endParaRPr lang="ru-RU" sz="1600" b="1">
                <a:solidFill>
                  <a:schemeClr val="accent2"/>
                </a:solidFill>
              </a:endParaRPr>
            </a:p>
          </p:txBody>
        </p:sp>
        <p:sp>
          <p:nvSpPr>
            <p:cNvPr id="38930" name="Arc 25"/>
            <p:cNvSpPr>
              <a:spLocks/>
            </p:cNvSpPr>
            <p:nvPr/>
          </p:nvSpPr>
          <p:spPr bwMode="auto">
            <a:xfrm>
              <a:off x="4830" y="981"/>
              <a:ext cx="136" cy="182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38931" name="Text Box 26"/>
          <p:cNvSpPr txBox="1">
            <a:spLocks noChangeArrowheads="1"/>
          </p:cNvSpPr>
          <p:nvPr/>
        </p:nvSpPr>
        <p:spPr bwMode="auto">
          <a:xfrm>
            <a:off x="2392363" y="5248275"/>
            <a:ext cx="71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Mary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32" name="Text Box 27"/>
          <p:cNvSpPr txBox="1">
            <a:spLocks noChangeArrowheads="1"/>
          </p:cNvSpPr>
          <p:nvPr/>
        </p:nvSpPr>
        <p:spPr bwMode="auto">
          <a:xfrm>
            <a:off x="3257550" y="5246688"/>
            <a:ext cx="1365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is sleeping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38933" name="Text Box 28"/>
          <p:cNvSpPr txBox="1">
            <a:spLocks noChangeArrowheads="1"/>
          </p:cNvSpPr>
          <p:nvPr/>
        </p:nvSpPr>
        <p:spPr bwMode="auto">
          <a:xfrm>
            <a:off x="4572000" y="5246688"/>
            <a:ext cx="704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now.</a:t>
            </a:r>
            <a:endParaRPr lang="ru-RU" b="1">
              <a:solidFill>
                <a:schemeClr val="accent2"/>
              </a:solidFill>
            </a:endParaRPr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5724525" y="2781300"/>
            <a:ext cx="1223963" cy="1655763"/>
            <a:chOff x="2880" y="2296"/>
            <a:chExt cx="544" cy="726"/>
          </a:xfrm>
        </p:grpSpPr>
        <p:sp>
          <p:nvSpPr>
            <p:cNvPr id="38935" name="Oval 30"/>
            <p:cNvSpPr>
              <a:spLocks noChangeArrowheads="1"/>
            </p:cNvSpPr>
            <p:nvPr/>
          </p:nvSpPr>
          <p:spPr bwMode="auto">
            <a:xfrm>
              <a:off x="2880" y="2296"/>
              <a:ext cx="544" cy="635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(dance)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38936" name="Arc 31"/>
            <p:cNvSpPr>
              <a:spLocks/>
            </p:cNvSpPr>
            <p:nvPr/>
          </p:nvSpPr>
          <p:spPr bwMode="auto">
            <a:xfrm>
              <a:off x="3061" y="2931"/>
              <a:ext cx="273" cy="9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38937" name="Text Box 35"/>
          <p:cNvSpPr txBox="1">
            <a:spLocks noChangeArrowheads="1"/>
          </p:cNvSpPr>
          <p:nvPr/>
        </p:nvSpPr>
        <p:spPr bwMode="auto">
          <a:xfrm>
            <a:off x="6877050" y="3357563"/>
            <a:ext cx="1758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 on Saturdays.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8938" name="Text Box 37"/>
          <p:cNvSpPr txBox="1">
            <a:spLocks noChangeArrowheads="1"/>
          </p:cNvSpPr>
          <p:nvPr/>
        </p:nvSpPr>
        <p:spPr bwMode="auto">
          <a:xfrm>
            <a:off x="5364163" y="1484313"/>
            <a:ext cx="79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reads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38939" name="Text Box 39"/>
          <p:cNvSpPr txBox="1">
            <a:spLocks noChangeArrowheads="1"/>
          </p:cNvSpPr>
          <p:nvPr/>
        </p:nvSpPr>
        <p:spPr bwMode="auto">
          <a:xfrm>
            <a:off x="1187450" y="3357563"/>
            <a:ext cx="1416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is running  </a:t>
            </a:r>
            <a:endParaRPr lang="ru-RU" b="1">
              <a:solidFill>
                <a:srgbClr val="FF0066"/>
              </a:solidFill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87450" y="2852738"/>
            <a:ext cx="1296988" cy="1728787"/>
            <a:chOff x="3787" y="2976"/>
            <a:chExt cx="499" cy="953"/>
          </a:xfrm>
        </p:grpSpPr>
        <p:sp>
          <p:nvSpPr>
            <p:cNvPr id="38941" name="Oval 8"/>
            <p:cNvSpPr>
              <a:spLocks noChangeArrowheads="1"/>
            </p:cNvSpPr>
            <p:nvPr/>
          </p:nvSpPr>
          <p:spPr bwMode="auto">
            <a:xfrm>
              <a:off x="3787" y="2976"/>
              <a:ext cx="499" cy="771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(run)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38942" name="Arc 9"/>
            <p:cNvSpPr>
              <a:spLocks/>
            </p:cNvSpPr>
            <p:nvPr/>
          </p:nvSpPr>
          <p:spPr bwMode="auto">
            <a:xfrm>
              <a:off x="3878" y="3748"/>
              <a:ext cx="273" cy="18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38943" name="Text Box 40"/>
          <p:cNvSpPr txBox="1">
            <a:spLocks noChangeArrowheads="1"/>
          </p:cNvSpPr>
          <p:nvPr/>
        </p:nvSpPr>
        <p:spPr bwMode="auto">
          <a:xfrm>
            <a:off x="2751138" y="3357563"/>
            <a:ext cx="704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now.</a:t>
            </a:r>
            <a:endParaRPr lang="ru-RU" b="1">
              <a:solidFill>
                <a:schemeClr val="accent2"/>
              </a:solidFill>
            </a:endParaRPr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219700" y="908050"/>
            <a:ext cx="1223963" cy="1800225"/>
            <a:chOff x="2018" y="572"/>
            <a:chExt cx="544" cy="794"/>
          </a:xfrm>
        </p:grpSpPr>
        <p:sp>
          <p:nvSpPr>
            <p:cNvPr id="38945" name="Oval 20"/>
            <p:cNvSpPr>
              <a:spLocks noChangeArrowheads="1"/>
            </p:cNvSpPr>
            <p:nvPr/>
          </p:nvSpPr>
          <p:spPr bwMode="auto">
            <a:xfrm>
              <a:off x="2018" y="572"/>
              <a:ext cx="544" cy="65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1600" b="1">
                <a:solidFill>
                  <a:schemeClr val="accent2"/>
                </a:solidFill>
              </a:endParaRPr>
            </a:p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(read)</a:t>
              </a:r>
              <a:endParaRPr lang="ru-RU" sz="1600" b="1">
                <a:solidFill>
                  <a:schemeClr val="accent2"/>
                </a:solidFill>
              </a:endParaRPr>
            </a:p>
            <a:p>
              <a:pPr algn="ctr"/>
              <a:endParaRPr lang="en-US" sz="1600" b="1">
                <a:solidFill>
                  <a:schemeClr val="accent2"/>
                </a:solidFill>
              </a:endParaRPr>
            </a:p>
          </p:txBody>
        </p:sp>
        <p:sp>
          <p:nvSpPr>
            <p:cNvPr id="38946" name="Arc 21"/>
            <p:cNvSpPr>
              <a:spLocks/>
            </p:cNvSpPr>
            <p:nvPr/>
          </p:nvSpPr>
          <p:spPr bwMode="auto">
            <a:xfrm>
              <a:off x="2290" y="1230"/>
              <a:ext cx="91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3276600" y="4581525"/>
            <a:ext cx="1295400" cy="2087563"/>
            <a:chOff x="1474" y="1434"/>
            <a:chExt cx="408" cy="1135"/>
          </a:xfrm>
        </p:grpSpPr>
        <p:sp>
          <p:nvSpPr>
            <p:cNvPr id="38948" name="Oval 33"/>
            <p:cNvSpPr>
              <a:spLocks noChangeArrowheads="1"/>
            </p:cNvSpPr>
            <p:nvPr/>
          </p:nvSpPr>
          <p:spPr bwMode="auto">
            <a:xfrm>
              <a:off x="1474" y="1434"/>
              <a:ext cx="408" cy="8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(sleep)</a:t>
              </a:r>
              <a:endParaRPr lang="ru-RU" sz="1600" b="1">
                <a:solidFill>
                  <a:schemeClr val="bg1"/>
                </a:solidFill>
              </a:endParaRPr>
            </a:p>
          </p:txBody>
        </p:sp>
        <p:sp>
          <p:nvSpPr>
            <p:cNvPr id="38949" name="Arc 34"/>
            <p:cNvSpPr>
              <a:spLocks/>
            </p:cNvSpPr>
            <p:nvPr/>
          </p:nvSpPr>
          <p:spPr bwMode="auto">
            <a:xfrm>
              <a:off x="1655" y="2296"/>
              <a:ext cx="169" cy="273"/>
            </a:xfrm>
            <a:custGeom>
              <a:avLst/>
              <a:gdLst>
                <a:gd name="T0" fmla="*/ 0 w 10421"/>
                <a:gd name="T1" fmla="*/ 0 h 21600"/>
                <a:gd name="T2" fmla="*/ 0 w 10421"/>
                <a:gd name="T3" fmla="*/ 0 h 21600"/>
                <a:gd name="T4" fmla="*/ 0 w 10421"/>
                <a:gd name="T5" fmla="*/ 0 h 21600"/>
                <a:gd name="T6" fmla="*/ 0 60000 65536"/>
                <a:gd name="T7" fmla="*/ 0 60000 65536"/>
                <a:gd name="T8" fmla="*/ 0 60000 65536"/>
                <a:gd name="T9" fmla="*/ 0 w 10421"/>
                <a:gd name="T10" fmla="*/ 0 h 21600"/>
                <a:gd name="T11" fmla="*/ 10421 w 104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21" h="21600" fill="none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</a:path>
                <a:path w="10421" h="21600" stroke="0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38951" name="AutoShape 4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7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38952" name="AutoShape 4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5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28600" y="593725"/>
            <a:ext cx="86868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3995738" y="5734050"/>
            <a:ext cx="1008062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1295400" y="4724400"/>
            <a:ext cx="1008063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971550" y="3213100"/>
            <a:ext cx="1008063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1258888" y="1989138"/>
            <a:ext cx="1008062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1835150" y="1125538"/>
            <a:ext cx="1008063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488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0489" name="Text Box 8"/>
          <p:cNvSpPr txBox="1">
            <a:spLocks noChangeArrowheads="1"/>
          </p:cNvSpPr>
          <p:nvPr/>
        </p:nvSpPr>
        <p:spPr bwMode="auto">
          <a:xfrm>
            <a:off x="1981200" y="152400"/>
            <a:ext cx="3879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Where were they?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20490" name="Text Box 9"/>
          <p:cNvSpPr txBox="1">
            <a:spLocks noChangeArrowheads="1"/>
          </p:cNvSpPr>
          <p:nvPr/>
        </p:nvSpPr>
        <p:spPr bwMode="auto">
          <a:xfrm>
            <a:off x="468313" y="1052513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My friends 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491" name="Text Box 1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781800" y="19812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was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492" name="Text Box 12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096000" y="1066800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were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494" name="Text Box 14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638800" y="10668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was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495" name="Text Box 15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029200" y="32766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was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499" name="Text Box 1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315200" y="1981200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were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503" name="Text Box 25"/>
          <p:cNvSpPr txBox="1">
            <a:spLocks noChangeArrowheads="1"/>
          </p:cNvSpPr>
          <p:nvPr/>
        </p:nvSpPr>
        <p:spPr bwMode="auto">
          <a:xfrm>
            <a:off x="539750" y="317341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504" name="Text Box 26"/>
          <p:cNvSpPr txBox="1">
            <a:spLocks noChangeArrowheads="1"/>
          </p:cNvSpPr>
          <p:nvPr/>
        </p:nvSpPr>
        <p:spPr bwMode="auto">
          <a:xfrm>
            <a:off x="2195513" y="3173413"/>
            <a:ext cx="281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garden yesterday.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505" name="Text Box 27"/>
          <p:cNvSpPr txBox="1">
            <a:spLocks noChangeArrowheads="1"/>
          </p:cNvSpPr>
          <p:nvPr/>
        </p:nvSpPr>
        <p:spPr bwMode="auto">
          <a:xfrm>
            <a:off x="466725" y="4652963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She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506" name="Text Box 28"/>
          <p:cNvSpPr txBox="1">
            <a:spLocks noChangeArrowheads="1"/>
          </p:cNvSpPr>
          <p:nvPr/>
        </p:nvSpPr>
        <p:spPr bwMode="auto">
          <a:xfrm>
            <a:off x="2555875" y="4652963"/>
            <a:ext cx="2533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gym last week. 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507" name="Text Box 29"/>
          <p:cNvSpPr txBox="1">
            <a:spLocks noChangeArrowheads="1"/>
          </p:cNvSpPr>
          <p:nvPr/>
        </p:nvSpPr>
        <p:spPr bwMode="auto">
          <a:xfrm>
            <a:off x="1763713" y="5661025"/>
            <a:ext cx="2203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Tom and his sister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508" name="Text Box 30"/>
          <p:cNvSpPr txBox="1">
            <a:spLocks noChangeArrowheads="1"/>
          </p:cNvSpPr>
          <p:nvPr/>
        </p:nvSpPr>
        <p:spPr bwMode="auto">
          <a:xfrm>
            <a:off x="4932363" y="5661025"/>
            <a:ext cx="294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forest on Saturday.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20509" name="Picture 37" descr="k68980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5300663"/>
            <a:ext cx="115252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0" name="Text Box 40"/>
          <p:cNvSpPr txBox="1">
            <a:spLocks noChangeArrowheads="1"/>
          </p:cNvSpPr>
          <p:nvPr/>
        </p:nvSpPr>
        <p:spPr bwMode="auto">
          <a:xfrm>
            <a:off x="2987675" y="1052513"/>
            <a:ext cx="254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at the theatre in June.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20511" name="Picture 46" descr="u139491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3573463"/>
            <a:ext cx="12192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47" descr="u1400179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221163"/>
            <a:ext cx="13668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3" name="Picture 49" descr="u1329889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025" y="476250"/>
            <a:ext cx="13684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4" name="Picture 51" descr="k37183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7900" y="1773238"/>
            <a:ext cx="1800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5" name="Text Box 52"/>
          <p:cNvSpPr txBox="1">
            <a:spLocks noChangeArrowheads="1"/>
          </p:cNvSpPr>
          <p:nvPr/>
        </p:nvSpPr>
        <p:spPr bwMode="auto">
          <a:xfrm>
            <a:off x="466725" y="1916113"/>
            <a:ext cx="679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Kate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0516" name="Text Box 54"/>
          <p:cNvSpPr txBox="1">
            <a:spLocks noChangeArrowheads="1"/>
          </p:cNvSpPr>
          <p:nvPr/>
        </p:nvSpPr>
        <p:spPr bwMode="auto">
          <a:xfrm>
            <a:off x="2535238" y="19367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house in summer.</a:t>
            </a:r>
            <a:r>
              <a:rPr lang="en-US" b="1"/>
              <a:t> </a:t>
            </a:r>
            <a:endParaRPr lang="ru-RU" b="1"/>
          </a:p>
        </p:txBody>
      </p:sp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1981200" y="1066800"/>
            <a:ext cx="70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were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1431925" y="1941513"/>
            <a:ext cx="615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was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1203325" y="3160713"/>
            <a:ext cx="615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was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0526" name="Text Box 46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953000" y="46482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was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527" name="Text Box 4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638800" y="3276600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were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528" name="Text Box 48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410200" y="4648200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were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529" name="Text Box 4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7848600" y="56388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was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530" name="Text Box 5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8305800" y="5638800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66"/>
                </a:solidFill>
              </a:rPr>
              <a:t>were</a:t>
            </a:r>
            <a:endParaRPr lang="ru-RU" sz="1400" b="1">
              <a:solidFill>
                <a:srgbClr val="FF0066"/>
              </a:solidFill>
            </a:endParaRPr>
          </a:p>
        </p:txBody>
      </p:sp>
      <p:sp>
        <p:nvSpPr>
          <p:cNvPr id="20531" name="Text Box 13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1143000" y="35814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0532" name="Text Box 52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1752600" y="50292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0533" name="Text Box 53"/>
          <p:cNvSpPr txBox="1">
            <a:spLocks noChangeArrowheads="1"/>
          </p:cNvSpPr>
          <p:nvPr/>
        </p:nvSpPr>
        <p:spPr bwMode="auto">
          <a:xfrm>
            <a:off x="1447800" y="464820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was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0534" name="Text Box 54"/>
          <p:cNvSpPr txBox="1">
            <a:spLocks noChangeArrowheads="1"/>
          </p:cNvSpPr>
          <p:nvPr/>
        </p:nvSpPr>
        <p:spPr bwMode="auto">
          <a:xfrm>
            <a:off x="4114800" y="5638800"/>
            <a:ext cx="70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were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0536" name="AutoShape 9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8</a:t>
            </a:r>
          </a:p>
        </p:txBody>
      </p:sp>
      <p:sp>
        <p:nvSpPr>
          <p:cNvPr id="20537" name="Text Box 57"/>
          <p:cNvSpPr txBox="1">
            <a:spLocks noChangeArrowheads="1"/>
          </p:cNvSpPr>
          <p:nvPr/>
        </p:nvSpPr>
        <p:spPr bwMode="auto">
          <a:xfrm>
            <a:off x="2057400" y="13716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0538" name="Text Box 58"/>
          <p:cNvSpPr txBox="1">
            <a:spLocks noChangeArrowheads="1"/>
          </p:cNvSpPr>
          <p:nvPr/>
        </p:nvSpPr>
        <p:spPr bwMode="auto">
          <a:xfrm>
            <a:off x="1524000" y="23622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0539" name="Text Box 5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332288" y="60960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0540" name="AutoShape 6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0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0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0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05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0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0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0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5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0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9"/>
                  </p:tgtEl>
                </p:cond>
              </p:nextCondLst>
            </p:seq>
          </p:childTnLst>
        </p:cTn>
      </p:par>
    </p:tnLst>
    <p:bldLst>
      <p:bldP spid="20519" grpId="0"/>
      <p:bldP spid="20519" grpId="1"/>
      <p:bldP spid="20520" grpId="0"/>
      <p:bldP spid="20520" grpId="1"/>
      <p:bldP spid="20521" grpId="0"/>
      <p:bldP spid="20521" grpId="1"/>
      <p:bldP spid="20531" grpId="0"/>
      <p:bldP spid="20531" grpId="1"/>
      <p:bldP spid="20532" grpId="0"/>
      <p:bldP spid="20532" grpId="1"/>
      <p:bldP spid="20533" grpId="0"/>
      <p:bldP spid="20533" grpId="1"/>
      <p:bldP spid="20534" grpId="0"/>
      <p:bldP spid="20534" grpId="1"/>
      <p:bldP spid="20537" grpId="0"/>
      <p:bldP spid="20537" grpId="1"/>
      <p:bldP spid="20538" grpId="0"/>
      <p:bldP spid="20538" grpId="1"/>
      <p:bldP spid="20539" grpId="0"/>
      <p:bldP spid="2053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8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95288" y="29686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7"/>
          <p:cNvSpPr>
            <a:spLocks noChangeArrowheads="1"/>
          </p:cNvSpPr>
          <p:nvPr/>
        </p:nvSpPr>
        <p:spPr bwMode="auto">
          <a:xfrm>
            <a:off x="3924300" y="5734050"/>
            <a:ext cx="1008063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2532" name="Rectangle 34"/>
          <p:cNvSpPr>
            <a:spLocks noChangeArrowheads="1"/>
          </p:cNvSpPr>
          <p:nvPr/>
        </p:nvSpPr>
        <p:spPr bwMode="auto">
          <a:xfrm>
            <a:off x="1331913" y="4724400"/>
            <a:ext cx="1008062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2533" name="Rectangle 30"/>
          <p:cNvSpPr>
            <a:spLocks noChangeArrowheads="1"/>
          </p:cNvSpPr>
          <p:nvPr/>
        </p:nvSpPr>
        <p:spPr bwMode="auto">
          <a:xfrm>
            <a:off x="684213" y="3860800"/>
            <a:ext cx="1008062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2534" name="Rectangle 26"/>
          <p:cNvSpPr>
            <a:spLocks noChangeArrowheads="1"/>
          </p:cNvSpPr>
          <p:nvPr/>
        </p:nvSpPr>
        <p:spPr bwMode="auto">
          <a:xfrm>
            <a:off x="1187450" y="2060575"/>
            <a:ext cx="1008063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2535" name="Rectangle 11"/>
          <p:cNvSpPr>
            <a:spLocks noChangeArrowheads="1"/>
          </p:cNvSpPr>
          <p:nvPr/>
        </p:nvSpPr>
        <p:spPr bwMode="auto">
          <a:xfrm>
            <a:off x="2124075" y="1125538"/>
            <a:ext cx="1008063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2536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2537" name="Text Box 8"/>
          <p:cNvSpPr txBox="1">
            <a:spLocks noChangeArrowheads="1"/>
          </p:cNvSpPr>
          <p:nvPr/>
        </p:nvSpPr>
        <p:spPr bwMode="auto">
          <a:xfrm>
            <a:off x="1905000" y="152400"/>
            <a:ext cx="3879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Where were they?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22538" name="Text Box 9"/>
          <p:cNvSpPr txBox="1">
            <a:spLocks noChangeArrowheads="1"/>
          </p:cNvSpPr>
          <p:nvPr/>
        </p:nvSpPr>
        <p:spPr bwMode="auto">
          <a:xfrm>
            <a:off x="468313" y="1052513"/>
            <a:ext cx="159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Ann and Dan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39" name="Text Box 12"/>
          <p:cNvSpPr txBox="1">
            <a:spLocks noChangeArrowheads="1"/>
          </p:cNvSpPr>
          <p:nvPr/>
        </p:nvSpPr>
        <p:spPr bwMode="auto">
          <a:xfrm>
            <a:off x="3154363" y="1052513"/>
            <a:ext cx="297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country in summer.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40" name="Text Box 13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876800" y="19812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3" name="Text Box 16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943600" y="60960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4" name="Text Box 17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4724400" y="49530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5" name="Text Box 18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791200" y="37338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6" name="Text Box 19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105400" y="13716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7" name="Text Box 2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209800" y="10668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were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8" name="Text Box 2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553200" y="60960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were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49" name="Text Box 22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334000" y="49530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were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50" name="Text Box 23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6324600" y="37338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were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51" name="Text Box 24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715000" y="13716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were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52" name="Text Box 25"/>
          <p:cNvSpPr txBox="1">
            <a:spLocks noChangeArrowheads="1"/>
          </p:cNvSpPr>
          <p:nvPr/>
        </p:nvSpPr>
        <p:spPr bwMode="auto">
          <a:xfrm>
            <a:off x="466725" y="1989138"/>
            <a:ext cx="1244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Lena 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3" name="Text Box 28"/>
          <p:cNvSpPr txBox="1">
            <a:spLocks noChangeArrowheads="1"/>
          </p:cNvSpPr>
          <p:nvPr/>
        </p:nvSpPr>
        <p:spPr bwMode="auto">
          <a:xfrm>
            <a:off x="2339975" y="1989138"/>
            <a:ext cx="2533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park yesterday.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4" name="Text Box 29"/>
          <p:cNvSpPr txBox="1">
            <a:spLocks noChangeArrowheads="1"/>
          </p:cNvSpPr>
          <p:nvPr/>
        </p:nvSpPr>
        <p:spPr bwMode="auto">
          <a:xfrm>
            <a:off x="466725" y="3789363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5" name="Text Box 31"/>
          <p:cNvSpPr txBox="1">
            <a:spLocks noChangeArrowheads="1"/>
          </p:cNvSpPr>
          <p:nvPr/>
        </p:nvSpPr>
        <p:spPr bwMode="auto">
          <a:xfrm>
            <a:off x="1763713" y="3789363"/>
            <a:ext cx="271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with my friends in July.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6" name="Text Box 33"/>
          <p:cNvSpPr txBox="1">
            <a:spLocks noChangeArrowheads="1"/>
          </p:cNvSpPr>
          <p:nvPr/>
        </p:nvSpPr>
        <p:spPr bwMode="auto">
          <a:xfrm>
            <a:off x="466725" y="4652963"/>
            <a:ext cx="47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He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7" name="Text Box 35"/>
          <p:cNvSpPr txBox="1">
            <a:spLocks noChangeArrowheads="1"/>
          </p:cNvSpPr>
          <p:nvPr/>
        </p:nvSpPr>
        <p:spPr bwMode="auto">
          <a:xfrm>
            <a:off x="2555875" y="4652963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 on the farm in August. 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8" name="Text Box 36"/>
          <p:cNvSpPr txBox="1">
            <a:spLocks noChangeArrowheads="1"/>
          </p:cNvSpPr>
          <p:nvPr/>
        </p:nvSpPr>
        <p:spPr bwMode="auto">
          <a:xfrm>
            <a:off x="2195513" y="5661025"/>
            <a:ext cx="1543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The children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2559" name="Text Box 38"/>
          <p:cNvSpPr txBox="1">
            <a:spLocks noChangeArrowheads="1"/>
          </p:cNvSpPr>
          <p:nvPr/>
        </p:nvSpPr>
        <p:spPr bwMode="auto">
          <a:xfrm>
            <a:off x="5003800" y="5661025"/>
            <a:ext cx="339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 the playground on Sunday.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22560" name="Picture 39" descr="u131923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765175"/>
            <a:ext cx="12192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1" name="Picture 41" descr="u153219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468563"/>
            <a:ext cx="1219200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2" name="Picture 43" descr="u1384079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2997200"/>
            <a:ext cx="9064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3" name="Picture 44" descr="k340874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4221163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4" name="Picture 47" descr="dki00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5157788"/>
            <a:ext cx="13684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67" name="AutoShape 4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382000" y="152400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8</a:t>
            </a:r>
          </a:p>
        </p:txBody>
      </p:sp>
      <p:sp>
        <p:nvSpPr>
          <p:cNvPr id="22568" name="Text Box 40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5486400" y="19812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were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69" name="Text Box 41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1295400" y="19812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70" name="Text Box 42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838200" y="3810000"/>
            <a:ext cx="66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was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22571" name="Rectangle 43"/>
          <p:cNvSpPr>
            <a:spLocks noChangeArrowheads="1"/>
          </p:cNvSpPr>
          <p:nvPr/>
        </p:nvSpPr>
        <p:spPr bwMode="auto">
          <a:xfrm>
            <a:off x="1524000" y="464820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was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2572" name="Rectangle 44"/>
          <p:cNvSpPr>
            <a:spLocks noChangeArrowheads="1"/>
          </p:cNvSpPr>
          <p:nvPr/>
        </p:nvSpPr>
        <p:spPr bwMode="auto">
          <a:xfrm>
            <a:off x="4038600" y="5715000"/>
            <a:ext cx="70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66"/>
                </a:solidFill>
              </a:rPr>
              <a:t>were</a:t>
            </a:r>
            <a:endParaRPr lang="ru-RU" b="1">
              <a:solidFill>
                <a:srgbClr val="FF0066"/>
              </a:solidFill>
            </a:endParaRPr>
          </a:p>
        </p:txBody>
      </p:sp>
      <p:sp>
        <p:nvSpPr>
          <p:cNvPr id="22573" name="Text Box 45"/>
          <p:cNvSpPr txBox="1">
            <a:spLocks noChangeArrowheads="1"/>
          </p:cNvSpPr>
          <p:nvPr/>
        </p:nvSpPr>
        <p:spPr bwMode="auto">
          <a:xfrm>
            <a:off x="2346325" y="1458913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2574" name="Text Box 46"/>
          <p:cNvSpPr txBox="1">
            <a:spLocks noChangeArrowheads="1"/>
          </p:cNvSpPr>
          <p:nvPr/>
        </p:nvSpPr>
        <p:spPr bwMode="auto">
          <a:xfrm>
            <a:off x="1676400" y="24384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2575" name="Text Box 47"/>
          <p:cNvSpPr txBox="1">
            <a:spLocks noChangeArrowheads="1"/>
          </p:cNvSpPr>
          <p:nvPr/>
        </p:nvSpPr>
        <p:spPr bwMode="auto">
          <a:xfrm>
            <a:off x="914400" y="41910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2576" name="Text Box 48"/>
          <p:cNvSpPr txBox="1">
            <a:spLocks noChangeArrowheads="1"/>
          </p:cNvSpPr>
          <p:nvPr/>
        </p:nvSpPr>
        <p:spPr bwMode="auto">
          <a:xfrm>
            <a:off x="1752600" y="51054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2577" name="Text Box 49"/>
          <p:cNvSpPr txBox="1">
            <a:spLocks noChangeArrowheads="1"/>
          </p:cNvSpPr>
          <p:nvPr/>
        </p:nvSpPr>
        <p:spPr bwMode="auto">
          <a:xfrm>
            <a:off x="4332288" y="6172200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No!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22578" name="AutoShape 5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5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2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5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2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2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25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25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25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2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2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2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7"/>
                  </p:tgtEl>
                </p:cond>
              </p:nextCondLst>
            </p:seq>
          </p:childTnLst>
        </p:cTn>
      </p:par>
    </p:tnLst>
    <p:bldLst>
      <p:bldP spid="22547" grpId="0"/>
      <p:bldP spid="22547" grpId="1"/>
      <p:bldP spid="22569" grpId="0"/>
      <p:bldP spid="22569" grpId="1"/>
      <p:bldP spid="22570" grpId="0"/>
      <p:bldP spid="22570" grpId="1"/>
      <p:bldP spid="22571" grpId="0"/>
      <p:bldP spid="22571" grpId="1"/>
      <p:bldP spid="22572" grpId="0"/>
      <p:bldP spid="22572" grpId="1"/>
      <p:bldP spid="22573" grpId="0"/>
      <p:bldP spid="22573" grpId="1"/>
      <p:bldP spid="22574" grpId="0"/>
      <p:bldP spid="22574" grpId="1"/>
      <p:bldP spid="22575" grpId="0"/>
      <p:bldP spid="22575" grpId="1"/>
      <p:bldP spid="22576" grpId="0"/>
      <p:bldP spid="22576" grpId="1"/>
      <p:bldP spid="22577" grpId="0"/>
      <p:bldP spid="2257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3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23850" y="225425"/>
            <a:ext cx="83518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042988" y="2133600"/>
            <a:ext cx="552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 E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8677" name="Text Box 9"/>
          <p:cNvSpPr txBox="1">
            <a:spLocks noChangeArrowheads="1"/>
          </p:cNvSpPr>
          <p:nvPr/>
        </p:nvSpPr>
        <p:spPr bwMode="auto">
          <a:xfrm>
            <a:off x="3851275" y="2012950"/>
            <a:ext cx="1416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Mathematics</a:t>
            </a:r>
            <a:endParaRPr lang="ru-RU" sz="1600" b="1">
              <a:solidFill>
                <a:schemeClr val="accent2"/>
              </a:solidFill>
            </a:endParaRPr>
          </a:p>
        </p:txBody>
      </p:sp>
      <p:sp>
        <p:nvSpPr>
          <p:cNvPr id="28678" name="Text Box 21"/>
          <p:cNvSpPr txBox="1">
            <a:spLocks noChangeArrowheads="1"/>
          </p:cNvSpPr>
          <p:nvPr/>
        </p:nvSpPr>
        <p:spPr bwMode="auto">
          <a:xfrm>
            <a:off x="6877050" y="2060575"/>
            <a:ext cx="831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Music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38973" name="Picture 61" descr="u1655694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981075"/>
            <a:ext cx="18732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62"/>
          <p:cNvSpPr txBox="1">
            <a:spLocks noChangeArrowheads="1"/>
          </p:cNvSpPr>
          <p:nvPr/>
        </p:nvSpPr>
        <p:spPr bwMode="auto">
          <a:xfrm>
            <a:off x="755650" y="4941888"/>
            <a:ext cx="9715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chemeClr val="accent2"/>
                </a:solidFill>
              </a:rPr>
              <a:t>Writing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38972" name="Picture 60" descr="u1589333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789363"/>
            <a:ext cx="1198562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Text Box 64"/>
          <p:cNvSpPr txBox="1">
            <a:spLocks noChangeArrowheads="1"/>
          </p:cNvSpPr>
          <p:nvPr/>
        </p:nvSpPr>
        <p:spPr bwMode="auto">
          <a:xfrm>
            <a:off x="374650" y="476250"/>
            <a:ext cx="69532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u="sng">
                <a:solidFill>
                  <a:srgbClr val="FF0000"/>
                </a:solidFill>
                <a:latin typeface="Comic Sans MS" pitchFamily="66" charset="0"/>
              </a:rPr>
              <a:t>What lessons do the children have at school?</a:t>
            </a:r>
            <a:endParaRPr lang="ru-RU" sz="2400" b="1" u="sng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8977" name="Picture 65" descr="u287485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341438"/>
            <a:ext cx="17065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67" descr="u1115630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105811">
            <a:off x="6470650" y="5202238"/>
            <a:ext cx="6254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81" name="Picture 69" descr="canstock319219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1341438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70" descr="canstock406737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175" y="3357563"/>
            <a:ext cx="25558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7" name="Text Box 73"/>
          <p:cNvSpPr txBox="1">
            <a:spLocks noChangeArrowheads="1"/>
          </p:cNvSpPr>
          <p:nvPr/>
        </p:nvSpPr>
        <p:spPr bwMode="auto">
          <a:xfrm>
            <a:off x="4279900" y="3879850"/>
            <a:ext cx="21304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Brush Script Std" pitchFamily="66" charset="0"/>
              </a:rPr>
              <a:t>Back to School</a:t>
            </a:r>
            <a:endParaRPr lang="ru-RU" sz="2400" b="1">
              <a:solidFill>
                <a:schemeClr val="bg1"/>
              </a:solidFill>
              <a:latin typeface="Brush Script Std" pitchFamily="66" charset="0"/>
            </a:endParaRPr>
          </a:p>
        </p:txBody>
      </p:sp>
      <p:sp>
        <p:nvSpPr>
          <p:cNvPr id="28690" name="AutoShape 9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9</a:t>
            </a:r>
          </a:p>
        </p:txBody>
      </p:sp>
      <p:sp>
        <p:nvSpPr>
          <p:cNvPr id="28691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8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8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7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9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8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7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9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8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8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9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8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7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5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04800" y="188913"/>
            <a:ext cx="8532813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6628" name="Text Box 17"/>
          <p:cNvSpPr txBox="1">
            <a:spLocks noChangeArrowheads="1"/>
          </p:cNvSpPr>
          <p:nvPr/>
        </p:nvSpPr>
        <p:spPr bwMode="auto">
          <a:xfrm>
            <a:off x="6588125" y="2852738"/>
            <a:ext cx="1085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Reading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6629" name="Text Box 18"/>
          <p:cNvSpPr txBox="1">
            <a:spLocks noChangeArrowheads="1"/>
          </p:cNvSpPr>
          <p:nvPr/>
        </p:nvSpPr>
        <p:spPr bwMode="auto">
          <a:xfrm>
            <a:off x="1331913" y="2565400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Art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26630" name="Text Box 45"/>
          <p:cNvSpPr txBox="1">
            <a:spLocks noChangeArrowheads="1"/>
          </p:cNvSpPr>
          <p:nvPr/>
        </p:nvSpPr>
        <p:spPr bwMode="auto">
          <a:xfrm>
            <a:off x="3851275" y="2133600"/>
            <a:ext cx="1047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Science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26631" name="Picture 66" descr="u1115630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105811">
            <a:off x="6904037" y="5418138"/>
            <a:ext cx="6254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Text Box 67"/>
          <p:cNvSpPr txBox="1">
            <a:spLocks noChangeArrowheads="1"/>
          </p:cNvSpPr>
          <p:nvPr/>
        </p:nvSpPr>
        <p:spPr bwMode="auto">
          <a:xfrm>
            <a:off x="374650" y="476250"/>
            <a:ext cx="69532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u="sng">
                <a:solidFill>
                  <a:srgbClr val="FF0000"/>
                </a:solidFill>
                <a:latin typeface="Comic Sans MS" pitchFamily="66" charset="0"/>
              </a:rPr>
              <a:t>What lessons do the children have at school?</a:t>
            </a:r>
            <a:endParaRPr lang="ru-RU" sz="2400" b="1" u="sng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2572" name="Picture 44" descr="u1602878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CFF"/>
              </a:clrFrom>
              <a:clrTo>
                <a:srgbClr val="F7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412875"/>
            <a:ext cx="115570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5" name="Picture 77" descr="u1620572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1844675"/>
            <a:ext cx="11223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78" descr="u162113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700213"/>
            <a:ext cx="17018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79" descr="canstock406737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3789363"/>
            <a:ext cx="25558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7" name="Rectangle 81"/>
          <p:cNvSpPr>
            <a:spLocks noChangeArrowheads="1"/>
          </p:cNvSpPr>
          <p:nvPr/>
        </p:nvSpPr>
        <p:spPr bwMode="auto">
          <a:xfrm>
            <a:off x="4640263" y="4238625"/>
            <a:ext cx="21304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Brush Script Std" pitchFamily="66" charset="0"/>
              </a:rPr>
              <a:t>Back to School</a:t>
            </a:r>
            <a:endParaRPr lang="ru-RU" sz="2400" b="1">
              <a:solidFill>
                <a:schemeClr val="bg1"/>
              </a:solidFill>
              <a:latin typeface="Brush Script Std" pitchFamily="66" charset="0"/>
            </a:endParaRPr>
          </a:p>
        </p:txBody>
      </p:sp>
      <p:sp>
        <p:nvSpPr>
          <p:cNvPr id="26638" name="TextBox 16"/>
          <p:cNvSpPr txBox="1">
            <a:spLocks noChangeArrowheads="1"/>
          </p:cNvSpPr>
          <p:nvPr/>
        </p:nvSpPr>
        <p:spPr bwMode="auto">
          <a:xfrm>
            <a:off x="1071563" y="5072063"/>
            <a:ext cx="1017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English</a:t>
            </a:r>
            <a:endParaRPr lang="ru-RU" b="1"/>
          </a:p>
        </p:txBody>
      </p:sp>
      <p:pic>
        <p:nvPicPr>
          <p:cNvPr id="22603" name="Picture 75" descr="u2787992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4149725"/>
            <a:ext cx="17494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2" name="AutoShape 4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382000" y="152400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9</a:t>
            </a:r>
          </a:p>
        </p:txBody>
      </p:sp>
      <p:sp>
        <p:nvSpPr>
          <p:cNvPr id="26643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7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2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0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2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0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2" descr="can-stock-photo_csp2536240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95288" y="3860800"/>
            <a:ext cx="8353425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25" descr="128165808084466705classroom_svg_m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1063" y="3717925"/>
            <a:ext cx="228123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18" descr="1386-0804-0812-15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990600"/>
            <a:ext cx="3384550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26" descr="128165808084466705classroom_svg_m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8900" y="5322888"/>
            <a:ext cx="339090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27" descr="128165808084466705classroom_svg_m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4365625"/>
            <a:ext cx="2835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3" name="AutoShape 2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40975" name="AutoShape 3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1</a:t>
            </a:r>
            <a:r>
              <a:rPr lang="ru-RU" b="1">
                <a:solidFill>
                  <a:srgbClr val="FF3300"/>
                </a:solidFill>
              </a:rPr>
              <a:t>0</a:t>
            </a:r>
          </a:p>
        </p:txBody>
      </p:sp>
      <p:sp>
        <p:nvSpPr>
          <p:cNvPr id="40976" name="Text Box 19"/>
          <p:cNvSpPr txBox="1">
            <a:spLocks noChangeArrowheads="1"/>
          </p:cNvSpPr>
          <p:nvPr/>
        </p:nvSpPr>
        <p:spPr bwMode="auto">
          <a:xfrm>
            <a:off x="3022600" y="0"/>
            <a:ext cx="30972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3300"/>
                </a:solidFill>
                <a:latin typeface="Comic Sans MS" pitchFamily="66" charset="0"/>
              </a:rPr>
              <a:t>In the classroom</a:t>
            </a:r>
            <a:endParaRPr lang="ru-RU" sz="24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2514600" y="1143000"/>
            <a:ext cx="3429000" cy="1581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           What is there 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above the board;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in the right- hand corner;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on the left of he board;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between the board and the TV-set;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near the table;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under the shelf?</a:t>
            </a:r>
            <a:endParaRPr lang="ru-RU" sz="1400" b="1">
              <a:solidFill>
                <a:schemeClr val="bg1"/>
              </a:solidFill>
            </a:endParaRPr>
          </a:p>
        </p:txBody>
      </p:sp>
      <p:sp>
        <p:nvSpPr>
          <p:cNvPr id="60436" name="Text Box 18"/>
          <p:cNvSpPr txBox="1">
            <a:spLocks noChangeArrowheads="1"/>
          </p:cNvSpPr>
          <p:nvPr/>
        </p:nvSpPr>
        <p:spPr bwMode="auto">
          <a:xfrm>
            <a:off x="3738563" y="1714500"/>
            <a:ext cx="8651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Read!</a:t>
            </a:r>
            <a:endParaRPr lang="ru-RU" b="1">
              <a:solidFill>
                <a:schemeClr val="bg1"/>
              </a:solidFill>
            </a:endParaRPr>
          </a:p>
        </p:txBody>
      </p:sp>
      <p:pic>
        <p:nvPicPr>
          <p:cNvPr id="40979" name="Picture 19" descr="218312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457200"/>
            <a:ext cx="752475" cy="563563"/>
          </a:xfrm>
          <a:prstGeom prst="rect">
            <a:avLst/>
          </a:prstGeom>
          <a:noFill/>
        </p:spPr>
      </p:pic>
      <p:pic>
        <p:nvPicPr>
          <p:cNvPr id="40980" name="Picture 20" descr="canstock69711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57600"/>
            <a:ext cx="474663" cy="609600"/>
          </a:xfrm>
          <a:prstGeom prst="rect">
            <a:avLst/>
          </a:prstGeom>
          <a:noFill/>
        </p:spPr>
      </p:pic>
      <p:pic>
        <p:nvPicPr>
          <p:cNvPr id="40984" name="Picture 24" descr="1386-0904-3008-183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2963863"/>
            <a:ext cx="1033463" cy="930275"/>
          </a:xfrm>
          <a:prstGeom prst="rect">
            <a:avLst/>
          </a:prstGeom>
          <a:noFill/>
        </p:spPr>
      </p:pic>
      <p:pic>
        <p:nvPicPr>
          <p:cNvPr id="40985" name="Picture 25" descr="k221189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3429000"/>
            <a:ext cx="1343025" cy="947738"/>
          </a:xfrm>
          <a:prstGeom prst="rect">
            <a:avLst/>
          </a:prstGeom>
          <a:noFill/>
        </p:spPr>
      </p:pic>
      <p:pic>
        <p:nvPicPr>
          <p:cNvPr id="40988" name="Picture 28" descr="images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2000" y="1752600"/>
            <a:ext cx="1033463" cy="763588"/>
          </a:xfrm>
          <a:prstGeom prst="rect">
            <a:avLst/>
          </a:prstGeom>
          <a:noFill/>
        </p:spPr>
      </p:pic>
      <p:pic>
        <p:nvPicPr>
          <p:cNvPr id="40989" name="Picture 29" descr="images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5513" y="2514600"/>
            <a:ext cx="1868487" cy="1417638"/>
          </a:xfrm>
          <a:prstGeom prst="rect">
            <a:avLst/>
          </a:prstGeom>
          <a:noFill/>
        </p:spPr>
      </p:pic>
      <p:sp>
        <p:nvSpPr>
          <p:cNvPr id="40991" name="Text Box 31"/>
          <p:cNvSpPr txBox="1">
            <a:spLocks noChangeArrowheads="1"/>
          </p:cNvSpPr>
          <p:nvPr/>
        </p:nvSpPr>
        <p:spPr bwMode="auto">
          <a:xfrm>
            <a:off x="4784725" y="517525"/>
            <a:ext cx="769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above</a:t>
            </a:r>
            <a:endParaRPr lang="ru-RU" sz="1600" b="1">
              <a:solidFill>
                <a:schemeClr val="accent2"/>
              </a:solidFill>
            </a:endParaRPr>
          </a:p>
        </p:txBody>
      </p:sp>
      <p:sp>
        <p:nvSpPr>
          <p:cNvPr id="40992" name="Text Box 32"/>
          <p:cNvSpPr txBox="1">
            <a:spLocks noChangeArrowheads="1"/>
          </p:cNvSpPr>
          <p:nvPr/>
        </p:nvSpPr>
        <p:spPr bwMode="auto">
          <a:xfrm>
            <a:off x="6172200" y="2286000"/>
            <a:ext cx="2230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in the right-hand corner 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40993" name="Text Box 33"/>
          <p:cNvSpPr txBox="1">
            <a:spLocks noChangeArrowheads="1"/>
          </p:cNvSpPr>
          <p:nvPr/>
        </p:nvSpPr>
        <p:spPr bwMode="auto">
          <a:xfrm>
            <a:off x="669925" y="1127125"/>
            <a:ext cx="1157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on the left</a:t>
            </a:r>
            <a:endParaRPr lang="ru-RU" sz="1600" b="1">
              <a:solidFill>
                <a:schemeClr val="accent2"/>
              </a:solidFill>
            </a:endParaRPr>
          </a:p>
        </p:txBody>
      </p:sp>
      <p:sp>
        <p:nvSpPr>
          <p:cNvPr id="40994" name="Text Box 34"/>
          <p:cNvSpPr txBox="1">
            <a:spLocks noChangeArrowheads="1"/>
          </p:cNvSpPr>
          <p:nvPr/>
        </p:nvSpPr>
        <p:spPr bwMode="auto">
          <a:xfrm>
            <a:off x="4800600" y="3124200"/>
            <a:ext cx="892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accent2"/>
                </a:solidFill>
              </a:rPr>
              <a:t>between</a:t>
            </a:r>
            <a:endParaRPr lang="ru-RU" sz="1400" b="1">
              <a:solidFill>
                <a:schemeClr val="accent2"/>
              </a:solidFill>
            </a:endParaRPr>
          </a:p>
        </p:txBody>
      </p:sp>
      <p:sp>
        <p:nvSpPr>
          <p:cNvPr id="40995" name="Text Box 35"/>
          <p:cNvSpPr txBox="1">
            <a:spLocks noChangeArrowheads="1"/>
          </p:cNvSpPr>
          <p:nvPr/>
        </p:nvSpPr>
        <p:spPr bwMode="auto">
          <a:xfrm>
            <a:off x="228600" y="4191000"/>
            <a:ext cx="612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near</a:t>
            </a:r>
            <a:endParaRPr lang="ru-RU" sz="1600" b="1">
              <a:solidFill>
                <a:schemeClr val="accent2"/>
              </a:solidFill>
            </a:endParaRPr>
          </a:p>
        </p:txBody>
      </p:sp>
      <p:sp>
        <p:nvSpPr>
          <p:cNvPr id="40996" name="Text Box 36"/>
          <p:cNvSpPr txBox="1">
            <a:spLocks noChangeArrowheads="1"/>
          </p:cNvSpPr>
          <p:nvPr/>
        </p:nvSpPr>
        <p:spPr bwMode="auto">
          <a:xfrm>
            <a:off x="1219200" y="4164013"/>
            <a:ext cx="747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under</a:t>
            </a:r>
            <a:endParaRPr lang="ru-RU" sz="1600" b="1">
              <a:solidFill>
                <a:schemeClr val="accent2"/>
              </a:solidFill>
            </a:endParaRPr>
          </a:p>
        </p:txBody>
      </p:sp>
      <p:sp>
        <p:nvSpPr>
          <p:cNvPr id="40998" name="AutoShape 3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0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9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09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09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5"/>
                  </p:tgtEl>
                </p:cond>
              </p:nextCondLst>
            </p:seq>
          </p:childTnLst>
        </p:cTn>
      </p:par>
    </p:tnLst>
    <p:bldLst>
      <p:bldP spid="23572" grpId="0"/>
      <p:bldP spid="60436" grpId="0"/>
      <p:bldP spid="40991" grpId="0"/>
      <p:bldP spid="40992" grpId="0"/>
      <p:bldP spid="40993" grpId="0"/>
      <p:bldP spid="40994" grpId="0"/>
      <p:bldP spid="40995" grpId="0"/>
      <p:bldP spid="409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k1854628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260350"/>
            <a:ext cx="85693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2700338" y="260350"/>
            <a:ext cx="3740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Which month is…?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6656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0825" y="5084763"/>
            <a:ext cx="1619250" cy="1223962"/>
            <a:chOff x="340" y="2659"/>
            <a:chExt cx="1134" cy="1088"/>
          </a:xfrm>
        </p:grpSpPr>
        <p:sp>
          <p:nvSpPr>
            <p:cNvPr id="66566" name="AutoShape 6"/>
            <p:cNvSpPr>
              <a:spLocks noChangeArrowheads="1"/>
            </p:cNvSpPr>
            <p:nvPr/>
          </p:nvSpPr>
          <p:spPr bwMode="auto">
            <a:xfrm>
              <a:off x="657" y="2931"/>
              <a:ext cx="545" cy="544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  <p:sp>
          <p:nvSpPr>
            <p:cNvPr id="66567" name="Line 7"/>
            <p:cNvSpPr>
              <a:spLocks noChangeShapeType="1"/>
            </p:cNvSpPr>
            <p:nvPr/>
          </p:nvSpPr>
          <p:spPr bwMode="auto">
            <a:xfrm>
              <a:off x="703" y="2659"/>
              <a:ext cx="91" cy="272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8" name="Line 8"/>
            <p:cNvSpPr>
              <a:spLocks noChangeShapeType="1"/>
            </p:cNvSpPr>
            <p:nvPr/>
          </p:nvSpPr>
          <p:spPr bwMode="auto">
            <a:xfrm flipH="1">
              <a:off x="1111" y="2840"/>
              <a:ext cx="181" cy="182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9" name="Line 9"/>
            <p:cNvSpPr>
              <a:spLocks noChangeShapeType="1"/>
            </p:cNvSpPr>
            <p:nvPr/>
          </p:nvSpPr>
          <p:spPr bwMode="auto">
            <a:xfrm>
              <a:off x="340" y="3022"/>
              <a:ext cx="317" cy="91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0" name="Line 10"/>
            <p:cNvSpPr>
              <a:spLocks noChangeShapeType="1"/>
            </p:cNvSpPr>
            <p:nvPr/>
          </p:nvSpPr>
          <p:spPr bwMode="auto">
            <a:xfrm flipH="1">
              <a:off x="1202" y="3158"/>
              <a:ext cx="272" cy="45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1" name="Line 11"/>
            <p:cNvSpPr>
              <a:spLocks noChangeShapeType="1"/>
            </p:cNvSpPr>
            <p:nvPr/>
          </p:nvSpPr>
          <p:spPr bwMode="auto">
            <a:xfrm flipH="1" flipV="1">
              <a:off x="1156" y="3430"/>
              <a:ext cx="227" cy="182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2" name="Line 12"/>
            <p:cNvSpPr>
              <a:spLocks noChangeShapeType="1"/>
            </p:cNvSpPr>
            <p:nvPr/>
          </p:nvSpPr>
          <p:spPr bwMode="auto">
            <a:xfrm flipH="1">
              <a:off x="521" y="3430"/>
              <a:ext cx="227" cy="136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3" name="Line 13"/>
            <p:cNvSpPr>
              <a:spLocks noChangeShapeType="1"/>
            </p:cNvSpPr>
            <p:nvPr/>
          </p:nvSpPr>
          <p:spPr bwMode="auto">
            <a:xfrm flipH="1" flipV="1">
              <a:off x="930" y="3430"/>
              <a:ext cx="0" cy="317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539750" y="1916113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November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539750" y="2420938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January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539750" y="2924175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June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45073" name="Rectangle 17"/>
          <p:cNvSpPr>
            <a:spLocks noChangeArrowheads="1"/>
          </p:cNvSpPr>
          <p:nvPr/>
        </p:nvSpPr>
        <p:spPr bwMode="auto">
          <a:xfrm>
            <a:off x="539750" y="3429000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April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539750" y="3929063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October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684213" y="4941888"/>
            <a:ext cx="94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START</a:t>
            </a:r>
            <a:endParaRPr lang="ru-RU" b="1">
              <a:solidFill>
                <a:srgbClr val="FF6600"/>
              </a:solidFill>
            </a:endParaRP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3924300" y="620713"/>
            <a:ext cx="863600" cy="1260475"/>
            <a:chOff x="2018" y="572"/>
            <a:chExt cx="544" cy="794"/>
          </a:xfrm>
        </p:grpSpPr>
        <p:sp>
          <p:nvSpPr>
            <p:cNvPr id="66581" name="Oval 21"/>
            <p:cNvSpPr>
              <a:spLocks noChangeArrowheads="1"/>
            </p:cNvSpPr>
            <p:nvPr/>
          </p:nvSpPr>
          <p:spPr bwMode="auto">
            <a:xfrm>
              <a:off x="2018" y="572"/>
              <a:ext cx="544" cy="65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tenth</a:t>
              </a:r>
              <a:endParaRPr lang="ru-RU" sz="1600" b="1">
                <a:solidFill>
                  <a:schemeClr val="accent2"/>
                </a:solidFill>
              </a:endParaRPr>
            </a:p>
          </p:txBody>
        </p:sp>
        <p:sp>
          <p:nvSpPr>
            <p:cNvPr id="66582" name="Arc 22"/>
            <p:cNvSpPr>
              <a:spLocks/>
            </p:cNvSpPr>
            <p:nvPr/>
          </p:nvSpPr>
          <p:spPr bwMode="auto">
            <a:xfrm>
              <a:off x="2290" y="1230"/>
              <a:ext cx="91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6443663" y="1125538"/>
            <a:ext cx="863600" cy="1296987"/>
            <a:chOff x="4558" y="346"/>
            <a:chExt cx="544" cy="817"/>
          </a:xfrm>
        </p:grpSpPr>
        <p:sp>
          <p:nvSpPr>
            <p:cNvPr id="66584" name="Oval 24"/>
            <p:cNvSpPr>
              <a:spLocks noChangeArrowheads="1"/>
            </p:cNvSpPr>
            <p:nvPr/>
          </p:nvSpPr>
          <p:spPr bwMode="auto">
            <a:xfrm>
              <a:off x="4558" y="346"/>
              <a:ext cx="544" cy="657"/>
            </a:xfrm>
            <a:prstGeom prst="ellipse">
              <a:avLst/>
            </a:prstGeom>
            <a:solidFill>
              <a:srgbClr val="CCFF33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third</a:t>
              </a:r>
              <a:endParaRPr lang="ru-RU" sz="1600" b="1">
                <a:solidFill>
                  <a:schemeClr val="accent2"/>
                </a:solidFill>
              </a:endParaRPr>
            </a:p>
          </p:txBody>
        </p:sp>
        <p:sp>
          <p:nvSpPr>
            <p:cNvPr id="66585" name="Arc 25"/>
            <p:cNvSpPr>
              <a:spLocks/>
            </p:cNvSpPr>
            <p:nvPr/>
          </p:nvSpPr>
          <p:spPr bwMode="auto">
            <a:xfrm>
              <a:off x="4830" y="981"/>
              <a:ext cx="136" cy="182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7380288" y="3357563"/>
            <a:ext cx="1008062" cy="1922462"/>
            <a:chOff x="4649" y="2160"/>
            <a:chExt cx="635" cy="1211"/>
          </a:xfrm>
        </p:grpSpPr>
        <p:sp>
          <p:nvSpPr>
            <p:cNvPr id="66587" name="Oval 27"/>
            <p:cNvSpPr>
              <a:spLocks noChangeArrowheads="1"/>
            </p:cNvSpPr>
            <p:nvPr/>
          </p:nvSpPr>
          <p:spPr bwMode="auto">
            <a:xfrm>
              <a:off x="4649" y="2160"/>
              <a:ext cx="635" cy="58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twelfth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66588" name="Arc 28"/>
            <p:cNvSpPr>
              <a:spLocks/>
            </p:cNvSpPr>
            <p:nvPr/>
          </p:nvSpPr>
          <p:spPr bwMode="auto">
            <a:xfrm rot="-6649087">
              <a:off x="4580" y="2909"/>
              <a:ext cx="576" cy="347"/>
            </a:xfrm>
            <a:custGeom>
              <a:avLst/>
              <a:gdLst>
                <a:gd name="T0" fmla="*/ 0 w 21600"/>
                <a:gd name="T1" fmla="*/ 0 h 13009"/>
                <a:gd name="T2" fmla="*/ 0 w 21600"/>
                <a:gd name="T3" fmla="*/ 0 h 13009"/>
                <a:gd name="T4" fmla="*/ 0 w 21600"/>
                <a:gd name="T5" fmla="*/ 0 h 1300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3009"/>
                <a:gd name="T11" fmla="*/ 21600 w 21600"/>
                <a:gd name="T12" fmla="*/ 13009 h 1300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3009" fill="none" extrusionOk="0">
                  <a:moveTo>
                    <a:pt x="17243" y="-1"/>
                  </a:moveTo>
                  <a:cubicBezTo>
                    <a:pt x="20070" y="3747"/>
                    <a:pt x="21600" y="8314"/>
                    <a:pt x="21600" y="13009"/>
                  </a:cubicBezTo>
                </a:path>
                <a:path w="21600" h="13009" stroke="0" extrusionOk="0">
                  <a:moveTo>
                    <a:pt x="17243" y="-1"/>
                  </a:moveTo>
                  <a:cubicBezTo>
                    <a:pt x="20070" y="3747"/>
                    <a:pt x="21600" y="8314"/>
                    <a:pt x="21600" y="13009"/>
                  </a:cubicBezTo>
                  <a:lnTo>
                    <a:pt x="0" y="13009"/>
                  </a:lnTo>
                  <a:close/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1727200" y="620713"/>
            <a:ext cx="647700" cy="1801812"/>
            <a:chOff x="1474" y="1434"/>
            <a:chExt cx="408" cy="1135"/>
          </a:xfrm>
        </p:grpSpPr>
        <p:sp>
          <p:nvSpPr>
            <p:cNvPr id="66590" name="Oval 30"/>
            <p:cNvSpPr>
              <a:spLocks noChangeArrowheads="1"/>
            </p:cNvSpPr>
            <p:nvPr/>
          </p:nvSpPr>
          <p:spPr bwMode="auto">
            <a:xfrm>
              <a:off x="1474" y="1434"/>
              <a:ext cx="408" cy="8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fourth</a:t>
              </a:r>
              <a:endParaRPr lang="ru-RU" sz="1600" b="1">
                <a:solidFill>
                  <a:schemeClr val="bg1"/>
                </a:solidFill>
              </a:endParaRPr>
            </a:p>
          </p:txBody>
        </p:sp>
        <p:sp>
          <p:nvSpPr>
            <p:cNvPr id="66591" name="Arc 31"/>
            <p:cNvSpPr>
              <a:spLocks/>
            </p:cNvSpPr>
            <p:nvPr/>
          </p:nvSpPr>
          <p:spPr bwMode="auto">
            <a:xfrm>
              <a:off x="1655" y="2296"/>
              <a:ext cx="169" cy="273"/>
            </a:xfrm>
            <a:custGeom>
              <a:avLst/>
              <a:gdLst>
                <a:gd name="T0" fmla="*/ 0 w 10421"/>
                <a:gd name="T1" fmla="*/ 0 h 21600"/>
                <a:gd name="T2" fmla="*/ 0 w 10421"/>
                <a:gd name="T3" fmla="*/ 0 h 21600"/>
                <a:gd name="T4" fmla="*/ 0 w 10421"/>
                <a:gd name="T5" fmla="*/ 0 h 21600"/>
                <a:gd name="T6" fmla="*/ 0 60000 65536"/>
                <a:gd name="T7" fmla="*/ 0 60000 65536"/>
                <a:gd name="T8" fmla="*/ 0 60000 65536"/>
                <a:gd name="T9" fmla="*/ 0 w 10421"/>
                <a:gd name="T10" fmla="*/ 0 h 21600"/>
                <a:gd name="T11" fmla="*/ 10421 w 104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21" h="21600" fill="none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</a:path>
                <a:path w="10421" h="21600" stroke="0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5651500" y="2205038"/>
            <a:ext cx="863600" cy="1152525"/>
            <a:chOff x="2880" y="2296"/>
            <a:chExt cx="544" cy="726"/>
          </a:xfrm>
        </p:grpSpPr>
        <p:sp>
          <p:nvSpPr>
            <p:cNvPr id="66593" name="Oval 33"/>
            <p:cNvSpPr>
              <a:spLocks noChangeArrowheads="1"/>
            </p:cNvSpPr>
            <p:nvPr/>
          </p:nvSpPr>
          <p:spPr bwMode="auto">
            <a:xfrm>
              <a:off x="2880" y="2296"/>
              <a:ext cx="544" cy="635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sixth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66594" name="Arc 34"/>
            <p:cNvSpPr>
              <a:spLocks/>
            </p:cNvSpPr>
            <p:nvPr/>
          </p:nvSpPr>
          <p:spPr bwMode="auto">
            <a:xfrm>
              <a:off x="3061" y="2931"/>
              <a:ext cx="273" cy="9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2916238" y="4941888"/>
            <a:ext cx="936625" cy="1514475"/>
            <a:chOff x="1927" y="2976"/>
            <a:chExt cx="590" cy="954"/>
          </a:xfrm>
        </p:grpSpPr>
        <p:sp>
          <p:nvSpPr>
            <p:cNvPr id="66596" name="Oval 36"/>
            <p:cNvSpPr>
              <a:spLocks noChangeArrowheads="1"/>
            </p:cNvSpPr>
            <p:nvPr/>
          </p:nvSpPr>
          <p:spPr bwMode="auto">
            <a:xfrm>
              <a:off x="1927" y="2976"/>
              <a:ext cx="590" cy="681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rgbClr val="FF6600"/>
                  </a:solidFill>
                </a:rPr>
                <a:t>first</a:t>
              </a:r>
              <a:endParaRPr lang="ru-RU" sz="1600" b="1">
                <a:solidFill>
                  <a:srgbClr val="FF6600"/>
                </a:solidFill>
              </a:endParaRPr>
            </a:p>
          </p:txBody>
        </p:sp>
        <p:sp>
          <p:nvSpPr>
            <p:cNvPr id="66597" name="Arc 37"/>
            <p:cNvSpPr>
              <a:spLocks/>
            </p:cNvSpPr>
            <p:nvPr/>
          </p:nvSpPr>
          <p:spPr bwMode="auto">
            <a:xfrm>
              <a:off x="2290" y="3657"/>
              <a:ext cx="169" cy="273"/>
            </a:xfrm>
            <a:custGeom>
              <a:avLst/>
              <a:gdLst>
                <a:gd name="T0" fmla="*/ 0 w 10421"/>
                <a:gd name="T1" fmla="*/ 0 h 21600"/>
                <a:gd name="T2" fmla="*/ 0 w 10421"/>
                <a:gd name="T3" fmla="*/ 0 h 21600"/>
                <a:gd name="T4" fmla="*/ 0 w 10421"/>
                <a:gd name="T5" fmla="*/ 0 h 21600"/>
                <a:gd name="T6" fmla="*/ 0 60000 65536"/>
                <a:gd name="T7" fmla="*/ 0 60000 65536"/>
                <a:gd name="T8" fmla="*/ 0 60000 65536"/>
                <a:gd name="T9" fmla="*/ 0 w 10421"/>
                <a:gd name="T10" fmla="*/ 0 h 21600"/>
                <a:gd name="T11" fmla="*/ 10421 w 104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21" h="21600" fill="none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</a:path>
                <a:path w="10421" h="21600" stroke="0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5364163" y="4581525"/>
            <a:ext cx="792162" cy="1512888"/>
            <a:chOff x="3787" y="2976"/>
            <a:chExt cx="499" cy="953"/>
          </a:xfrm>
        </p:grpSpPr>
        <p:sp>
          <p:nvSpPr>
            <p:cNvPr id="66599" name="Oval 39"/>
            <p:cNvSpPr>
              <a:spLocks noChangeArrowheads="1"/>
            </p:cNvSpPr>
            <p:nvPr/>
          </p:nvSpPr>
          <p:spPr bwMode="auto">
            <a:xfrm>
              <a:off x="3787" y="2976"/>
              <a:ext cx="499" cy="771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fifth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66600" name="Arc 40"/>
            <p:cNvSpPr>
              <a:spLocks/>
            </p:cNvSpPr>
            <p:nvPr/>
          </p:nvSpPr>
          <p:spPr bwMode="auto">
            <a:xfrm>
              <a:off x="3878" y="3748"/>
              <a:ext cx="273" cy="18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>
            <a:off x="2700338" y="2997200"/>
            <a:ext cx="1008062" cy="1512888"/>
            <a:chOff x="3787" y="2976"/>
            <a:chExt cx="499" cy="953"/>
          </a:xfrm>
        </p:grpSpPr>
        <p:sp>
          <p:nvSpPr>
            <p:cNvPr id="66602" name="Oval 42"/>
            <p:cNvSpPr>
              <a:spLocks noChangeArrowheads="1"/>
            </p:cNvSpPr>
            <p:nvPr/>
          </p:nvSpPr>
          <p:spPr bwMode="auto">
            <a:xfrm>
              <a:off x="3787" y="2976"/>
              <a:ext cx="499" cy="771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eleventh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66603" name="Arc 43"/>
            <p:cNvSpPr>
              <a:spLocks/>
            </p:cNvSpPr>
            <p:nvPr/>
          </p:nvSpPr>
          <p:spPr bwMode="auto">
            <a:xfrm>
              <a:off x="3878" y="3748"/>
              <a:ext cx="273" cy="18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66605" name="AutoShape 4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1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66606" name="AutoShape 4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89 0.46273 C -0.16858 0.46157 -0.22153 0.46805 -0.22483 0.43449 C -0.2309 0.38426 -0.19861 0.35139 -0.24462 0.32014 C -0.27136 0.29953 -0.33247 0.2868 -0.33576 0.26157 C -0.34566 0.20578 -0.29323 0.17407 -0.24288 0.15463 C -0.17153 0.12615 -0.09601 0.17523 -0.07066 0.25995 C -0.04757 0.34676 -0.10851 0.44884 -0.16389 0.46273 Z " pathEditMode="relative" rAng="15252793" ptsTypes="fffffff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1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34 -0.11968 L -0.12431 -0.40371 L 0.19132 -0.14607 L 0.06111 0.13796 L -0.25434 -0.11968 Z " pathEditMode="relative" rAng="-3511717" ptsTypes="FFFFF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-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32 0.27083 C -0.16875 0.13773 -0.16007 0.02777 -0.10955 -0.02199 C -0.05972 -0.07199 0.02188 -0.05232 0.11007 0.02129 C 0.13733 0.1544 0.1283 0.26458 0.0783 0.31458 C 0.02778 0.36481 -0.05364 0.34375 -0.14132 0.27083 Z " pathEditMode="relative" rAng="-2199987" ptsTypes="fffff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45 0.07407 L -0.25364 0.37639 L -0.39791 0.10486 L -0.07916 -0.19745 L 0.06545 0.07407 Z " pathEditMode="relative" rAng="8678861" ptsTypes="FFFFF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1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-0.04856 C -0.0342 -0.05573 -0.02066 -0.13367 0.01372 -0.12835 C 0.0658 -0.12095 0.08629 -0.06568 0.13455 -0.12095 C 0.16476 -0.15356 0.20035 -0.23589 0.22657 -0.23334 C 0.28559 -0.2308 0.29775 -0.14639 0.29775 -0.06845 C 0.29931 0.04163 0.2224 0.13414 0.129 0.14455 C 0.03438 0.15218 -0.04392 0.034 -0.03715 -0.04856 Z " pathEditMode="relative" rAng="0" ptsTypes="fffffff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34675 C -0.05 0.4155 -0.13316 0.43148 -0.18629 0.3787 C -0.23924 0.32592 -0.25156 0.21527 -0.22743 0.0831 C -0.13924 0.01435 -0.0559 -0.00186 -0.00295 0.05069 C 0.05017 0.10347 0.06232 0.21458 0.03785 0.34675 Z " pathEditMode="relative" rAng="13001296" ptsTypes="fffff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1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0.17709 C 0.04236 0.05648 0.08802 -0.05139 0.1651 -0.11227 C 0.24219 -0.17384 0.3349 -0.17569 0.41892 -0.1287 C 0.41007 -0.00787 0.36458 0.09977 0.28715 0.16158 C 0.21007 0.22246 0.11719 0.22408 0.03368 0.17709 Z " pathEditMode="relative" rAng="-1843163" ptsTypes="fffff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-1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-0.04856 C -0.0342 -0.05573 -0.02066 -0.13367 0.01372 -0.12835 C 0.0658 -0.12095 0.08629 -0.06568 0.13455 -0.12095 C 0.16476 -0.15356 0.20035 -0.23589 0.22657 -0.23334 C 0.28559 -0.2308 0.29775 -0.14639 0.29775 -0.06845 C 0.29931 0.04163 0.2224 0.13414 0.129 0.14455 C 0.03438 0.15218 -0.04392 0.034 -0.03715 -0.04856 Z " pathEditMode="relative" rAng="0" ptsTypes="fffffff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5070" grpId="0" animBg="1"/>
      <p:bldP spid="45070" grpId="1" animBg="1"/>
      <p:bldP spid="45071" grpId="0" animBg="1"/>
      <p:bldP spid="45071" grpId="1" animBg="1"/>
      <p:bldP spid="45072" grpId="0" animBg="1"/>
      <p:bldP spid="45072" grpId="1" animBg="1"/>
      <p:bldP spid="45073" grpId="0" animBg="1"/>
      <p:bldP spid="45073" grpId="1" animBg="1"/>
      <p:bldP spid="45074" grpId="0" animBg="1"/>
      <p:bldP spid="4507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8" descr="can-stock-photo_csp2536240"/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468313" y="4005263"/>
            <a:ext cx="835342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13" descr="128165808084466705classroom_svg_m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275" y="3644900"/>
            <a:ext cx="228123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14" descr="128165808084466705classroom_svg_m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113" y="5249863"/>
            <a:ext cx="339090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5" descr="128165808084466705classroom_svg_m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7888" y="4292600"/>
            <a:ext cx="2835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6" descr="1386-0804-0812-15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2138" y="908050"/>
            <a:ext cx="3384550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2" name="AutoShape 2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43024" name="AutoShape 2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1</a:t>
            </a:r>
            <a:r>
              <a:rPr lang="ru-RU" b="1">
                <a:solidFill>
                  <a:srgbClr val="FF3300"/>
                </a:solidFill>
              </a:rPr>
              <a:t>0</a:t>
            </a:r>
          </a:p>
        </p:txBody>
      </p:sp>
      <p:sp>
        <p:nvSpPr>
          <p:cNvPr id="43025" name="Rectangle 19"/>
          <p:cNvSpPr>
            <a:spLocks noChangeArrowheads="1"/>
          </p:cNvSpPr>
          <p:nvPr/>
        </p:nvSpPr>
        <p:spPr bwMode="auto">
          <a:xfrm>
            <a:off x="3505200" y="304800"/>
            <a:ext cx="2673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3300"/>
                </a:solidFill>
                <a:latin typeface="Comic Sans MS" pitchFamily="66" charset="0"/>
              </a:rPr>
              <a:t>In the classroom</a:t>
            </a:r>
            <a:endParaRPr lang="ru-RU" sz="24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43030" name="Picture 22" descr="Chair_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3429000"/>
            <a:ext cx="661988" cy="1112838"/>
          </a:xfrm>
          <a:prstGeom prst="rect">
            <a:avLst/>
          </a:prstGeom>
          <a:noFill/>
        </p:spPr>
      </p:pic>
      <p:pic>
        <p:nvPicPr>
          <p:cNvPr id="43033" name="Picture 25" descr="0060-0609-0613-3804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533400"/>
            <a:ext cx="1011238" cy="839788"/>
          </a:xfrm>
          <a:prstGeom prst="rect">
            <a:avLst/>
          </a:prstGeom>
          <a:noFill/>
        </p:spPr>
      </p:pic>
      <p:pic>
        <p:nvPicPr>
          <p:cNvPr id="43034" name="Picture 10" descr="636px-Blank_map_of_Russia-geoloc_sv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800" y="1447800"/>
            <a:ext cx="1641475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8" name="Picture 6" descr="imn">
            <a:hlinkClick r:id="" action="ppaction://macro?name=DragandDrop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3581400"/>
            <a:ext cx="5762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7" name="Picture 20" descr="images">
            <a:hlinkClick r:id="" action="ppaction://macro?name=DragandDrop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3048000"/>
            <a:ext cx="1382713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9" name="Picture 22" descr="images15">
            <a:hlinkClick r:id="" action="ppaction://macro?name=DragandDrop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73563" y="3276600"/>
            <a:ext cx="395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3200400" y="990600"/>
            <a:ext cx="3429000" cy="1581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              What is there 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under the map;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above the map;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on the desk;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in the right corner;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behind the shelf;</a:t>
            </a:r>
          </a:p>
          <a:p>
            <a:pPr>
              <a:buFontTx/>
              <a:buChar char="•"/>
            </a:pPr>
            <a:r>
              <a:rPr lang="en-US" sz="1400" b="1">
                <a:solidFill>
                  <a:schemeClr val="bg1"/>
                </a:solidFill>
              </a:rPr>
              <a:t>in front of the chair?</a:t>
            </a:r>
            <a:endParaRPr lang="ru-RU" sz="1400" b="1">
              <a:solidFill>
                <a:schemeClr val="bg1"/>
              </a:solidFill>
            </a:endParaRPr>
          </a:p>
        </p:txBody>
      </p:sp>
      <p:pic>
        <p:nvPicPr>
          <p:cNvPr id="43041" name="Picture 33" descr="ballcolBMP_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4572000"/>
            <a:ext cx="590550" cy="590550"/>
          </a:xfrm>
          <a:prstGeom prst="rect">
            <a:avLst/>
          </a:prstGeom>
          <a:noFill/>
        </p:spPr>
      </p:pic>
      <p:sp>
        <p:nvSpPr>
          <p:cNvPr id="62481" name="Text Box 17"/>
          <p:cNvSpPr txBox="1">
            <a:spLocks noChangeArrowheads="1"/>
          </p:cNvSpPr>
          <p:nvPr/>
        </p:nvSpPr>
        <p:spPr bwMode="auto">
          <a:xfrm>
            <a:off x="4500563" y="1628775"/>
            <a:ext cx="8651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Read!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43042" name="Text Box 34"/>
          <p:cNvSpPr txBox="1">
            <a:spLocks noChangeArrowheads="1"/>
          </p:cNvSpPr>
          <p:nvPr/>
        </p:nvSpPr>
        <p:spPr bwMode="auto">
          <a:xfrm>
            <a:off x="1431925" y="4327525"/>
            <a:ext cx="747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under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43043" name="Text Box 35"/>
          <p:cNvSpPr txBox="1">
            <a:spLocks noChangeArrowheads="1"/>
          </p:cNvSpPr>
          <p:nvPr/>
        </p:nvSpPr>
        <p:spPr bwMode="auto">
          <a:xfrm>
            <a:off x="228600" y="609600"/>
            <a:ext cx="769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above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43044" name="Text Box 36"/>
          <p:cNvSpPr txBox="1">
            <a:spLocks noChangeArrowheads="1"/>
          </p:cNvSpPr>
          <p:nvPr/>
        </p:nvSpPr>
        <p:spPr bwMode="auto">
          <a:xfrm>
            <a:off x="4784725" y="3184525"/>
            <a:ext cx="43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on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43045" name="Text Box 37"/>
          <p:cNvSpPr txBox="1">
            <a:spLocks noChangeArrowheads="1"/>
          </p:cNvSpPr>
          <p:nvPr/>
        </p:nvSpPr>
        <p:spPr bwMode="auto">
          <a:xfrm>
            <a:off x="6553200" y="2819400"/>
            <a:ext cx="1925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in the right corner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43046" name="Text Box 38"/>
          <p:cNvSpPr txBox="1">
            <a:spLocks noChangeArrowheads="1"/>
          </p:cNvSpPr>
          <p:nvPr/>
        </p:nvSpPr>
        <p:spPr bwMode="auto">
          <a:xfrm>
            <a:off x="7146925" y="4479925"/>
            <a:ext cx="1135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in front of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43047" name="Text Box 39"/>
          <p:cNvSpPr txBox="1">
            <a:spLocks noChangeArrowheads="1"/>
          </p:cNvSpPr>
          <p:nvPr/>
        </p:nvSpPr>
        <p:spPr bwMode="auto">
          <a:xfrm>
            <a:off x="304800" y="2819400"/>
            <a:ext cx="8493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behind</a:t>
            </a:r>
            <a:endParaRPr lang="ru-RU" sz="1600" b="1">
              <a:solidFill>
                <a:srgbClr val="FF0066"/>
              </a:solidFill>
            </a:endParaRPr>
          </a:p>
        </p:txBody>
      </p:sp>
      <p:sp>
        <p:nvSpPr>
          <p:cNvPr id="43048" name="AutoShape 4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4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3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3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3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3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3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30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30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3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430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430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4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3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430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430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8"/>
                  </p:tgtEl>
                </p:cond>
              </p:nextCondLst>
            </p:seq>
          </p:childTnLst>
        </p:cTn>
      </p:par>
    </p:tnLst>
    <p:bldLst>
      <p:bldP spid="23572" grpId="0"/>
      <p:bldP spid="62481" grpId="0"/>
      <p:bldP spid="43042" grpId="0"/>
      <p:bldP spid="43043" grpId="0"/>
      <p:bldP spid="43045" grpId="0"/>
      <p:bldP spid="43046" grpId="0"/>
      <p:bldP spid="430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Box 161"/>
          <p:cNvSpPr>
            <a:spLocks noChangeArrowheads="1"/>
          </p:cNvSpPr>
          <p:nvPr/>
        </p:nvSpPr>
        <p:spPr bwMode="auto">
          <a:xfrm>
            <a:off x="51927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65" name="TextBox 164"/>
          <p:cNvSpPr>
            <a:spLocks noChangeArrowheads="1"/>
          </p:cNvSpPr>
          <p:nvPr/>
        </p:nvSpPr>
        <p:spPr bwMode="auto">
          <a:xfrm>
            <a:off x="31353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m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66" name="TextBox 165"/>
          <p:cNvSpPr>
            <a:spLocks noChangeArrowheads="1"/>
          </p:cNvSpPr>
          <p:nvPr/>
        </p:nvSpPr>
        <p:spPr bwMode="auto">
          <a:xfrm>
            <a:off x="24368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17637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3829050" y="1557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s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4497388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t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5851525" y="1557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n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6530975" y="1557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d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192713" y="2276475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31337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u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4352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17621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p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3829050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4497388" y="2276475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58515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653097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5219700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g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31337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24352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17621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3829050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4497388" y="2997200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auto">
          <a:xfrm>
            <a:off x="58515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AutoShape 25"/>
          <p:cNvSpPr>
            <a:spLocks noChangeArrowheads="1"/>
          </p:cNvSpPr>
          <p:nvPr/>
        </p:nvSpPr>
        <p:spPr bwMode="auto">
          <a:xfrm>
            <a:off x="6516688" y="2997200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u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>
            <a:off x="5192713" y="3716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s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313372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l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5" name="AutoShape 28"/>
          <p:cNvSpPr>
            <a:spLocks noChangeArrowheads="1"/>
          </p:cNvSpPr>
          <p:nvPr/>
        </p:nvSpPr>
        <p:spPr bwMode="auto">
          <a:xfrm>
            <a:off x="2411413" y="3716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AutoShape 29"/>
          <p:cNvSpPr>
            <a:spLocks noChangeArrowheads="1"/>
          </p:cNvSpPr>
          <p:nvPr/>
        </p:nvSpPr>
        <p:spPr bwMode="auto">
          <a:xfrm>
            <a:off x="176212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n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AutoShape 30"/>
          <p:cNvSpPr>
            <a:spLocks noChangeArrowheads="1"/>
          </p:cNvSpPr>
          <p:nvPr/>
        </p:nvSpPr>
        <p:spPr bwMode="auto">
          <a:xfrm>
            <a:off x="3829050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4497388" y="3716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s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585152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>
            <a:off x="653097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n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AutoShape 34"/>
          <p:cNvSpPr>
            <a:spLocks noChangeArrowheads="1"/>
          </p:cNvSpPr>
          <p:nvPr/>
        </p:nvSpPr>
        <p:spPr bwMode="auto">
          <a:xfrm>
            <a:off x="5178425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2" name="AutoShape 35"/>
          <p:cNvSpPr>
            <a:spLocks noChangeArrowheads="1"/>
          </p:cNvSpPr>
          <p:nvPr/>
        </p:nvSpPr>
        <p:spPr bwMode="auto">
          <a:xfrm>
            <a:off x="31194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3" name="AutoShape 36"/>
          <p:cNvSpPr>
            <a:spLocks noChangeArrowheads="1"/>
          </p:cNvSpPr>
          <p:nvPr/>
        </p:nvSpPr>
        <p:spPr bwMode="auto">
          <a:xfrm>
            <a:off x="24209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4" name="AutoShape 37"/>
          <p:cNvSpPr>
            <a:spLocks noChangeArrowheads="1"/>
          </p:cNvSpPr>
          <p:nvPr/>
        </p:nvSpPr>
        <p:spPr bwMode="auto">
          <a:xfrm>
            <a:off x="17478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t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5" name="AutoShape 38"/>
          <p:cNvSpPr>
            <a:spLocks noChangeArrowheads="1"/>
          </p:cNvSpPr>
          <p:nvPr/>
        </p:nvSpPr>
        <p:spPr bwMode="auto">
          <a:xfrm>
            <a:off x="3814763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c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6" name="AutoShape 39"/>
          <p:cNvSpPr>
            <a:spLocks noChangeArrowheads="1"/>
          </p:cNvSpPr>
          <p:nvPr/>
        </p:nvSpPr>
        <p:spPr bwMode="auto">
          <a:xfrm>
            <a:off x="4483100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h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7" name="AutoShape 40"/>
          <p:cNvSpPr>
            <a:spLocks noChangeArrowheads="1"/>
          </p:cNvSpPr>
          <p:nvPr/>
        </p:nvSpPr>
        <p:spPr bwMode="auto">
          <a:xfrm>
            <a:off x="58372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8" name="AutoShape 41"/>
          <p:cNvSpPr>
            <a:spLocks noChangeArrowheads="1"/>
          </p:cNvSpPr>
          <p:nvPr/>
        </p:nvSpPr>
        <p:spPr bwMode="auto">
          <a:xfrm>
            <a:off x="651668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39" name="AutoShape 42"/>
          <p:cNvSpPr>
            <a:spLocks noChangeArrowheads="1"/>
          </p:cNvSpPr>
          <p:nvPr/>
        </p:nvSpPr>
        <p:spPr bwMode="auto">
          <a:xfrm>
            <a:off x="5168900" y="5157788"/>
            <a:ext cx="64770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s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0" name="AutoShape 43"/>
          <p:cNvSpPr>
            <a:spLocks noChangeArrowheads="1"/>
          </p:cNvSpPr>
          <p:nvPr/>
        </p:nvSpPr>
        <p:spPr bwMode="auto">
          <a:xfrm>
            <a:off x="31099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1" name="AutoShape 44"/>
          <p:cNvSpPr>
            <a:spLocks noChangeArrowheads="1"/>
          </p:cNvSpPr>
          <p:nvPr/>
        </p:nvSpPr>
        <p:spPr bwMode="auto">
          <a:xfrm>
            <a:off x="24114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2" name="AutoShape 45"/>
          <p:cNvSpPr>
            <a:spLocks noChangeArrowheads="1"/>
          </p:cNvSpPr>
          <p:nvPr/>
        </p:nvSpPr>
        <p:spPr bwMode="auto">
          <a:xfrm>
            <a:off x="17383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3" name="AutoShape 46"/>
          <p:cNvSpPr>
            <a:spLocks noChangeArrowheads="1"/>
          </p:cNvSpPr>
          <p:nvPr/>
        </p:nvSpPr>
        <p:spPr bwMode="auto">
          <a:xfrm>
            <a:off x="3805238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w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4" name="AutoShape 47"/>
          <p:cNvSpPr>
            <a:spLocks noChangeArrowheads="1"/>
          </p:cNvSpPr>
          <p:nvPr/>
        </p:nvSpPr>
        <p:spPr bwMode="auto">
          <a:xfrm>
            <a:off x="4473575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n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5" name="AutoShape 48"/>
          <p:cNvSpPr>
            <a:spLocks noChangeArrowheads="1"/>
          </p:cNvSpPr>
          <p:nvPr/>
        </p:nvSpPr>
        <p:spPr bwMode="auto">
          <a:xfrm>
            <a:off x="5827713" y="5157788"/>
            <a:ext cx="64770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u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46" name="AutoShape 49"/>
          <p:cNvSpPr>
            <a:spLocks noChangeArrowheads="1"/>
          </p:cNvSpPr>
          <p:nvPr/>
        </p:nvSpPr>
        <p:spPr bwMode="auto">
          <a:xfrm>
            <a:off x="650716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m</a:t>
            </a:r>
            <a:endParaRPr lang="ru-RU" sz="32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2456" name="Oval 56"/>
          <p:cNvSpPr>
            <a:spLocks noChangeArrowheads="1"/>
          </p:cNvSpPr>
          <p:nvPr/>
        </p:nvSpPr>
        <p:spPr bwMode="auto">
          <a:xfrm>
            <a:off x="3714750" y="3143250"/>
            <a:ext cx="2232025" cy="431800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6675" name="Oval 57"/>
          <p:cNvSpPr>
            <a:spLocks noChangeArrowheads="1"/>
          </p:cNvSpPr>
          <p:nvPr/>
        </p:nvSpPr>
        <p:spPr bwMode="auto">
          <a:xfrm>
            <a:off x="5214938" y="5357813"/>
            <a:ext cx="2089150" cy="360362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6676" name="Oval 58"/>
          <p:cNvSpPr>
            <a:spLocks noChangeArrowheads="1"/>
          </p:cNvSpPr>
          <p:nvPr/>
        </p:nvSpPr>
        <p:spPr bwMode="auto">
          <a:xfrm>
            <a:off x="1928813" y="4500563"/>
            <a:ext cx="4500562" cy="503237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2459" name="Oval 59"/>
          <p:cNvSpPr>
            <a:spLocks noChangeArrowheads="1"/>
          </p:cNvSpPr>
          <p:nvPr/>
        </p:nvSpPr>
        <p:spPr bwMode="auto">
          <a:xfrm rot="10800000">
            <a:off x="3214688" y="3786188"/>
            <a:ext cx="3857625" cy="504825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2460" name="Oval 60"/>
          <p:cNvSpPr>
            <a:spLocks noChangeArrowheads="1"/>
          </p:cNvSpPr>
          <p:nvPr/>
        </p:nvSpPr>
        <p:spPr bwMode="auto">
          <a:xfrm>
            <a:off x="2571750" y="2357438"/>
            <a:ext cx="4000500" cy="503237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pic>
        <p:nvPicPr>
          <p:cNvPr id="102463" name="Picture 63" descr="11949840052087670116pen_uliphant_01_svg_thum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3786188"/>
            <a:ext cx="6477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4" name="Picture 64" descr="images4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214563"/>
            <a:ext cx="8953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2" name="Picture 65" descr="images6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3357563"/>
            <a:ext cx="77311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3" name="Picture 66" descr="images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5084763"/>
            <a:ext cx="1304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7" name="Picture 67" descr="images3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25" y="1928813"/>
            <a:ext cx="482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9" name="Picture 69" descr="k53642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5084763"/>
            <a:ext cx="1065213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1" name="AutoShape 2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 rot="-5400000">
            <a:off x="957262" y="3186113"/>
            <a:ext cx="2232025" cy="431800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0784" name="Rectangle 68"/>
          <p:cNvSpPr>
            <a:spLocks noChangeArrowheads="1"/>
          </p:cNvSpPr>
          <p:nvPr/>
        </p:nvSpPr>
        <p:spPr bwMode="auto">
          <a:xfrm>
            <a:off x="1012825" y="476250"/>
            <a:ext cx="7113588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3300"/>
                </a:solidFill>
                <a:latin typeface="Comic Sans MS" pitchFamily="66" charset="0"/>
              </a:rPr>
              <a:t>Find six school words in the wordsearch</a:t>
            </a:r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30785" name="Picture 6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55763" y="1268413"/>
            <a:ext cx="5832475" cy="485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0786" name="Text Box 66"/>
          <p:cNvSpPr txBox="1">
            <a:spLocks noChangeArrowheads="1"/>
          </p:cNvSpPr>
          <p:nvPr/>
        </p:nvSpPr>
        <p:spPr bwMode="auto">
          <a:xfrm>
            <a:off x="323850" y="6092825"/>
            <a:ext cx="946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Check!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30787" name="AutoShape 2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1</a:t>
            </a: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30788" name="AutoShape 6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02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10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0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02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10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102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02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0" dur="1000" fill="hold"/>
                                        <p:tgtEl>
                                          <p:spTgt spid="10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02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5" dur="1000" fill="hold"/>
                                        <p:tgtEl>
                                          <p:spTgt spid="10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3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02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0" dur="1000" fill="hold"/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2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02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" dur="1000" fill="hold"/>
                                        <p:tgtEl>
                                          <p:spTgt spid="10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02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0" dur="1000" fill="hold"/>
                                        <p:tgtEl>
                                          <p:spTgt spid="10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6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102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0" dur="1000" fill="hold"/>
                                        <p:tgtEl>
                                          <p:spTgt spid="1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02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1" dur="1000" fill="hold"/>
                                        <p:tgtEl>
                                          <p:spTgt spid="10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02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6" dur="1000" fill="hold"/>
                                        <p:tgtEl>
                                          <p:spTgt spid="10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2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2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1" dur="1000" fill="hold"/>
                                        <p:tgtEl>
                                          <p:spTgt spid="10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1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02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6" dur="1000" fill="hold"/>
                                        <p:tgtEl>
                                          <p:spTgt spid="10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02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1" dur="1000" fill="hold"/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3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02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6" dur="1000" fill="hold"/>
                                        <p:tgtEl>
                                          <p:spTgt spid="10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4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02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1" dur="1000" fill="hold"/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9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024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6" dur="1000" fill="hold"/>
                                        <p:tgtEl>
                                          <p:spTgt spid="102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5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24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10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07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2000"/>
                                        <p:tgtEl>
                                          <p:spTgt spid="3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30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6"/>
                  </p:tgtEl>
                </p:cond>
              </p:nextCondLst>
            </p:seq>
          </p:childTnLst>
        </p:cTn>
      </p:par>
    </p:tnLst>
    <p:bldLst>
      <p:bldP spid="162" grpId="0" animBg="1"/>
      <p:bldP spid="165" grpId="0" animBg="1"/>
      <p:bldP spid="166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02432" grpId="0" animBg="1"/>
      <p:bldP spid="102433" grpId="0" animBg="1"/>
      <p:bldP spid="102434" grpId="0" animBg="1"/>
      <p:bldP spid="102435" grpId="0" animBg="1"/>
      <p:bldP spid="102436" grpId="0" animBg="1"/>
      <p:bldP spid="102437" grpId="0" animBg="1"/>
      <p:bldP spid="102438" grpId="0" animBg="1"/>
      <p:bldP spid="102439" grpId="0" animBg="1"/>
      <p:bldP spid="102440" grpId="0" animBg="1"/>
      <p:bldP spid="102441" grpId="0" animBg="1"/>
      <p:bldP spid="102442" grpId="0" animBg="1"/>
      <p:bldP spid="102443" grpId="0" animBg="1"/>
      <p:bldP spid="102444" grpId="0" animBg="1"/>
      <p:bldP spid="102445" grpId="0" animBg="1"/>
      <p:bldP spid="102446" grpId="0" animBg="1"/>
      <p:bldP spid="102456" grpId="0" animBg="1"/>
      <p:bldP spid="26675" grpId="0" animBg="1"/>
      <p:bldP spid="26676" grpId="0" animBg="1"/>
      <p:bldP spid="102459" grpId="0" animBg="1"/>
      <p:bldP spid="102460" grpId="0" animBg="1"/>
      <p:bldP spid="6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Box 161"/>
          <p:cNvSpPr>
            <a:spLocks noChangeArrowheads="1"/>
          </p:cNvSpPr>
          <p:nvPr/>
        </p:nvSpPr>
        <p:spPr bwMode="auto">
          <a:xfrm>
            <a:off x="51927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65" name="TextBox 164"/>
          <p:cNvSpPr>
            <a:spLocks noChangeArrowheads="1"/>
          </p:cNvSpPr>
          <p:nvPr/>
        </p:nvSpPr>
        <p:spPr bwMode="auto">
          <a:xfrm>
            <a:off x="31353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p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66" name="TextBox 165"/>
          <p:cNvSpPr>
            <a:spLocks noChangeArrowheads="1"/>
          </p:cNvSpPr>
          <p:nvPr/>
        </p:nvSpPr>
        <p:spPr bwMode="auto">
          <a:xfrm>
            <a:off x="24368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chemeClr val="accent2"/>
                </a:solidFill>
                <a:latin typeface="Arial Black" pitchFamily="34" charset="0"/>
                <a:cs typeface="Arial" charset="0"/>
              </a:rPr>
              <a:t>а</a:t>
            </a:r>
          </a:p>
        </p:txBody>
      </p:sp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1763713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m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3829050" y="1557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c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4497388" y="1557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5851525" y="1557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t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6530975" y="1557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192713" y="2276475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g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31337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l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4352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17621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3829050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u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4497388" y="2276475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585152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y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6530975" y="2276475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m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5192713" y="2997200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31337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i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24352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w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17621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u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3829050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n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4497388" y="2997200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t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auto">
          <a:xfrm>
            <a:off x="5851525" y="2997200"/>
            <a:ext cx="674688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AutoShape 25"/>
          <p:cNvSpPr>
            <a:spLocks noChangeArrowheads="1"/>
          </p:cNvSpPr>
          <p:nvPr/>
        </p:nvSpPr>
        <p:spPr bwMode="auto">
          <a:xfrm>
            <a:off x="6516688" y="2997200"/>
            <a:ext cx="674687" cy="6365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b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>
            <a:off x="5192713" y="3716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a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313372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5" name="AutoShape 28"/>
          <p:cNvSpPr>
            <a:spLocks noChangeArrowheads="1"/>
          </p:cNvSpPr>
          <p:nvPr/>
        </p:nvSpPr>
        <p:spPr bwMode="auto">
          <a:xfrm>
            <a:off x="2411413" y="3716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d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AutoShape 29"/>
          <p:cNvSpPr>
            <a:spLocks noChangeArrowheads="1"/>
          </p:cNvSpPr>
          <p:nvPr/>
        </p:nvSpPr>
        <p:spPr bwMode="auto">
          <a:xfrm>
            <a:off x="176212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l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AutoShape 30"/>
          <p:cNvSpPr>
            <a:spLocks noChangeArrowheads="1"/>
          </p:cNvSpPr>
          <p:nvPr/>
        </p:nvSpPr>
        <p:spPr bwMode="auto">
          <a:xfrm>
            <a:off x="3829050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s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4497388" y="3716338"/>
            <a:ext cx="674687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k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585152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g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>
            <a:off x="6530975" y="3716338"/>
            <a:ext cx="674688" cy="6365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AutoShape 34"/>
          <p:cNvSpPr>
            <a:spLocks noChangeArrowheads="1"/>
          </p:cNvSpPr>
          <p:nvPr/>
        </p:nvSpPr>
        <p:spPr bwMode="auto">
          <a:xfrm>
            <a:off x="5178425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t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16" name="AutoShape 35"/>
          <p:cNvSpPr>
            <a:spLocks noChangeArrowheads="1"/>
          </p:cNvSpPr>
          <p:nvPr/>
        </p:nvSpPr>
        <p:spPr bwMode="auto">
          <a:xfrm>
            <a:off x="31194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w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17" name="AutoShape 36"/>
          <p:cNvSpPr>
            <a:spLocks noChangeArrowheads="1"/>
          </p:cNvSpPr>
          <p:nvPr/>
        </p:nvSpPr>
        <p:spPr bwMode="auto">
          <a:xfrm>
            <a:off x="24209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t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19" name="AutoShape 37"/>
          <p:cNvSpPr>
            <a:spLocks noChangeArrowheads="1"/>
          </p:cNvSpPr>
          <p:nvPr/>
        </p:nvSpPr>
        <p:spPr bwMode="auto">
          <a:xfrm>
            <a:off x="17478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1" name="AutoShape 38"/>
          <p:cNvSpPr>
            <a:spLocks noChangeArrowheads="1"/>
          </p:cNvSpPr>
          <p:nvPr/>
        </p:nvSpPr>
        <p:spPr bwMode="auto">
          <a:xfrm>
            <a:off x="3814763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e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2" name="AutoShape 39"/>
          <p:cNvSpPr>
            <a:spLocks noChangeArrowheads="1"/>
          </p:cNvSpPr>
          <p:nvPr/>
        </p:nvSpPr>
        <p:spPr bwMode="auto">
          <a:xfrm>
            <a:off x="4483100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n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3" name="AutoShape 40"/>
          <p:cNvSpPr>
            <a:spLocks noChangeArrowheads="1"/>
          </p:cNvSpPr>
          <p:nvPr/>
        </p:nvSpPr>
        <p:spPr bwMode="auto">
          <a:xfrm>
            <a:off x="583723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y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4" name="AutoShape 41"/>
          <p:cNvSpPr>
            <a:spLocks noChangeArrowheads="1"/>
          </p:cNvSpPr>
          <p:nvPr/>
        </p:nvSpPr>
        <p:spPr bwMode="auto">
          <a:xfrm>
            <a:off x="6516688" y="4437063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5" name="AutoShape 42"/>
          <p:cNvSpPr>
            <a:spLocks noChangeArrowheads="1"/>
          </p:cNvSpPr>
          <p:nvPr/>
        </p:nvSpPr>
        <p:spPr bwMode="auto">
          <a:xfrm>
            <a:off x="5168900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i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6" name="AutoShape 43"/>
          <p:cNvSpPr>
            <a:spLocks noChangeArrowheads="1"/>
          </p:cNvSpPr>
          <p:nvPr/>
        </p:nvSpPr>
        <p:spPr bwMode="auto">
          <a:xfrm>
            <a:off x="31099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p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7" name="AutoShape 44"/>
          <p:cNvSpPr>
            <a:spLocks noChangeArrowheads="1"/>
          </p:cNvSpPr>
          <p:nvPr/>
        </p:nvSpPr>
        <p:spPr bwMode="auto">
          <a:xfrm>
            <a:off x="24114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8" name="AutoShape 45"/>
          <p:cNvSpPr>
            <a:spLocks noChangeArrowheads="1"/>
          </p:cNvSpPr>
          <p:nvPr/>
        </p:nvSpPr>
        <p:spPr bwMode="auto">
          <a:xfrm>
            <a:off x="17383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r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39" name="AutoShape 46"/>
          <p:cNvSpPr>
            <a:spLocks noChangeArrowheads="1"/>
          </p:cNvSpPr>
          <p:nvPr/>
        </p:nvSpPr>
        <p:spPr bwMode="auto">
          <a:xfrm>
            <a:off x="3805238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u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40" name="AutoShape 47"/>
          <p:cNvSpPr>
            <a:spLocks noChangeArrowheads="1"/>
          </p:cNvSpPr>
          <p:nvPr/>
        </p:nvSpPr>
        <p:spPr bwMode="auto">
          <a:xfrm>
            <a:off x="4473575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p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41" name="AutoShape 48"/>
          <p:cNvSpPr>
            <a:spLocks noChangeArrowheads="1"/>
          </p:cNvSpPr>
          <p:nvPr/>
        </p:nvSpPr>
        <p:spPr bwMode="auto">
          <a:xfrm>
            <a:off x="582771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l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00442" name="AutoShape 49"/>
          <p:cNvSpPr>
            <a:spLocks noChangeArrowheads="1"/>
          </p:cNvSpPr>
          <p:nvPr/>
        </p:nvSpPr>
        <p:spPr bwMode="auto">
          <a:xfrm>
            <a:off x="6507163" y="5157788"/>
            <a:ext cx="647700" cy="6334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1E9F5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CC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accent2"/>
                </a:solidFill>
                <a:latin typeface="Arial" charset="0"/>
                <a:cs typeface="Arial" charset="0"/>
              </a:rPr>
              <a:t>k</a:t>
            </a:r>
            <a:endParaRPr lang="ru-RU" sz="3200" b="1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pic>
        <p:nvPicPr>
          <p:cNvPr id="100418" name="Picture 66" descr="book_clipart_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188" y="2997200"/>
            <a:ext cx="784225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420" name="Picture 68" descr="u140017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1052513"/>
            <a:ext cx="10795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421" name="Picture 69" descr="k406735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797425"/>
            <a:ext cx="769937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422" name="Picture 70" descr="636px-Blank_map_of_Russia-geoloc_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052513"/>
            <a:ext cx="12192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423" name="Picture 71" descr="22422-Clipart-Illustration-Of-A-Single-Student-School-Desk-In-A-Class-Room-With-A-Metal-Chair-Wooden-Surface-And-A-Groove-For-Pencil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1725" y="4868863"/>
            <a:ext cx="10001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424" name="Picture 72" descr="images2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997200"/>
            <a:ext cx="8175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425" name="Oval 73"/>
          <p:cNvSpPr>
            <a:spLocks noChangeArrowheads="1"/>
          </p:cNvSpPr>
          <p:nvPr/>
        </p:nvSpPr>
        <p:spPr bwMode="auto">
          <a:xfrm>
            <a:off x="1619250" y="1700213"/>
            <a:ext cx="2232025" cy="431800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0426" name="Oval 74"/>
          <p:cNvSpPr>
            <a:spLocks noChangeArrowheads="1"/>
          </p:cNvSpPr>
          <p:nvPr/>
        </p:nvSpPr>
        <p:spPr bwMode="auto">
          <a:xfrm>
            <a:off x="5076825" y="2420938"/>
            <a:ext cx="2232025" cy="431800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0427" name="Oval 75"/>
          <p:cNvSpPr>
            <a:spLocks noChangeArrowheads="1"/>
          </p:cNvSpPr>
          <p:nvPr/>
        </p:nvSpPr>
        <p:spPr bwMode="auto">
          <a:xfrm rot="5400000">
            <a:off x="5471319" y="4114006"/>
            <a:ext cx="2736850" cy="503238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0428" name="Oval 76"/>
          <p:cNvSpPr>
            <a:spLocks noChangeArrowheads="1"/>
          </p:cNvSpPr>
          <p:nvPr/>
        </p:nvSpPr>
        <p:spPr bwMode="auto">
          <a:xfrm rot="10800000">
            <a:off x="3132138" y="5229225"/>
            <a:ext cx="3313112" cy="504825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0429" name="Oval 77"/>
          <p:cNvSpPr>
            <a:spLocks noChangeArrowheads="1"/>
          </p:cNvSpPr>
          <p:nvPr/>
        </p:nvSpPr>
        <p:spPr bwMode="auto">
          <a:xfrm>
            <a:off x="2411413" y="3789363"/>
            <a:ext cx="2736850" cy="503237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00430" name="Oval 78"/>
          <p:cNvSpPr>
            <a:spLocks noChangeArrowheads="1"/>
          </p:cNvSpPr>
          <p:nvPr/>
        </p:nvSpPr>
        <p:spPr bwMode="auto">
          <a:xfrm rot="-5400000">
            <a:off x="251619" y="3788569"/>
            <a:ext cx="3529013" cy="504825"/>
          </a:xfrm>
          <a:prstGeom prst="ellipse">
            <a:avLst/>
          </a:prstGeom>
          <a:solidFill>
            <a:srgbClr val="FF00FF">
              <a:alpha val="10196"/>
            </a:srgbClr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2830" name="AutoShape 2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2832" name="AutoShape 3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316913" y="188913"/>
            <a:ext cx="576262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1</a:t>
            </a: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32833" name="Text Box 68"/>
          <p:cNvSpPr txBox="1">
            <a:spLocks noChangeArrowheads="1"/>
          </p:cNvSpPr>
          <p:nvPr/>
        </p:nvSpPr>
        <p:spPr bwMode="auto">
          <a:xfrm>
            <a:off x="938213" y="476250"/>
            <a:ext cx="7113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3300"/>
                </a:solidFill>
                <a:latin typeface="Comic Sans MS" pitchFamily="66" charset="0"/>
              </a:rPr>
              <a:t>Find six school words in the wordsearch</a:t>
            </a:r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32834" name="AutoShape 6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2835" name="Picture 6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0700" y="1447800"/>
            <a:ext cx="5562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836" name="Text Box 68"/>
          <p:cNvSpPr txBox="1">
            <a:spLocks noChangeArrowheads="1"/>
          </p:cNvSpPr>
          <p:nvPr/>
        </p:nvSpPr>
        <p:spPr bwMode="auto">
          <a:xfrm>
            <a:off x="1143000" y="6400800"/>
            <a:ext cx="860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66"/>
                </a:solidFill>
              </a:rPr>
              <a:t>Check!</a:t>
            </a:r>
            <a:endParaRPr lang="ru-RU" sz="1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0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0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10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00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10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19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00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9" dur="1000" fill="hold"/>
                                        <p:tgtEl>
                                          <p:spTgt spid="10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17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100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4" dur="1000" fill="hold"/>
                                        <p:tgtEl>
                                          <p:spTgt spid="10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16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00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9" dur="1000" fill="hold"/>
                                        <p:tgtEl>
                                          <p:spTgt spid="10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00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10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2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00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4" dur="1000" fill="hold"/>
                                        <p:tgtEl>
                                          <p:spTgt spid="10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3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00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9" dur="1000" fill="hold"/>
                                        <p:tgtEl>
                                          <p:spTgt spid="10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4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100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4" dur="1000" fill="hold"/>
                                        <p:tgtEl>
                                          <p:spTgt spid="10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10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10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8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00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10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7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00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10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6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100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5" dur="1000" fill="hold"/>
                                        <p:tgtEl>
                                          <p:spTgt spid="10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9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100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0" dur="1000" fill="hold"/>
                                        <p:tgtEl>
                                          <p:spTgt spid="10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40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00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5" dur="1000" fill="hold"/>
                                        <p:tgtEl>
                                          <p:spTgt spid="10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35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100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0" dur="1000" fill="hold"/>
                                        <p:tgtEl>
                                          <p:spTgt spid="10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10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10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41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0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10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10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10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442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28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2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32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3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000"/>
                                        <p:tgtEl>
                                          <p:spTgt spid="32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36"/>
                  </p:tgtEl>
                </p:cond>
              </p:nextCondLst>
            </p:seq>
          </p:childTnLst>
        </p:cTn>
      </p:par>
    </p:tnLst>
    <p:bldLst>
      <p:bldP spid="162" grpId="0" animBg="1"/>
      <p:bldP spid="165" grpId="0" animBg="1"/>
      <p:bldP spid="166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00416" grpId="0" animBg="1"/>
      <p:bldP spid="100417" grpId="0" animBg="1"/>
      <p:bldP spid="100419" grpId="0" animBg="1"/>
      <p:bldP spid="100431" grpId="0" animBg="1"/>
      <p:bldP spid="100432" grpId="0" animBg="1"/>
      <p:bldP spid="100433" grpId="0" animBg="1"/>
      <p:bldP spid="100434" grpId="0" animBg="1"/>
      <p:bldP spid="100435" grpId="0" animBg="1"/>
      <p:bldP spid="100436" grpId="0" animBg="1"/>
      <p:bldP spid="100437" grpId="0" animBg="1"/>
      <p:bldP spid="100438" grpId="0" animBg="1"/>
      <p:bldP spid="100439" grpId="0" animBg="1"/>
      <p:bldP spid="100440" grpId="0" animBg="1"/>
      <p:bldP spid="100441" grpId="0" animBg="1"/>
      <p:bldP spid="100442" grpId="0" animBg="1"/>
      <p:bldP spid="100425" grpId="0" animBg="1"/>
      <p:bldP spid="100426" grpId="0" animBg="1"/>
      <p:bldP spid="100427" grpId="0" animBg="1"/>
      <p:bldP spid="100428" grpId="0" animBg="1"/>
      <p:bldP spid="100429" grpId="0" animBg="1"/>
      <p:bldP spid="1004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0" descr="170852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188913"/>
            <a:ext cx="856932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WordArt 5"/>
          <p:cNvSpPr>
            <a:spLocks noChangeArrowheads="1" noChangeShapeType="1" noTextEdit="1"/>
          </p:cNvSpPr>
          <p:nvPr/>
        </p:nvSpPr>
        <p:spPr bwMode="auto">
          <a:xfrm>
            <a:off x="3013075" y="1828800"/>
            <a:ext cx="3116263" cy="145415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44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Comic Sans MS"/>
              </a:rPr>
              <a:t>Hello, school!</a:t>
            </a:r>
            <a:endParaRPr lang="ru-RU" sz="44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9900"/>
              </a:solidFill>
              <a:latin typeface="Comic Sans MS"/>
            </a:endParaRPr>
          </a:p>
        </p:txBody>
      </p:sp>
      <p:sp>
        <p:nvSpPr>
          <p:cNvPr id="54279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54281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0" descr="17085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188913"/>
            <a:ext cx="856932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AutoShape 9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56325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52400" y="1174750"/>
            <a:ext cx="824865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600" b="1"/>
              <a:t>Материалы, используемые для подготовки презентации.</a:t>
            </a:r>
          </a:p>
          <a:p>
            <a:r>
              <a:rPr lang="en-GB" sz="1000"/>
              <a:t>Нехорошкина О. А. «Пузыри. Просто поиграем?» </a:t>
            </a:r>
            <a:endParaRPr lang="en-GB" sz="1000">
              <a:hlinkClick r:id="rId4"/>
            </a:endParaRPr>
          </a:p>
          <a:p>
            <a:r>
              <a:rPr lang="en-GB" sz="1000">
                <a:hlinkClick r:id="rId4"/>
              </a:rPr>
              <a:t>http://www.it-n.ru/board.aspx?cat_no=236875&amp;tmpl=Thread&amp;BoardId=236878&amp;ThreadId=362822</a:t>
            </a:r>
            <a:endParaRPr lang="en-GB" sz="1000"/>
          </a:p>
          <a:p>
            <a:r>
              <a:rPr lang="en-GB" sz="1000"/>
              <a:t>Кугут И.А. «Работа с триггерами».</a:t>
            </a:r>
            <a:endParaRPr lang="en-GB" sz="1000">
              <a:hlinkClick r:id="rId5"/>
            </a:endParaRPr>
          </a:p>
          <a:p>
            <a:r>
              <a:rPr lang="en-GB" sz="1000">
                <a:hlinkClick r:id="rId5"/>
              </a:rPr>
              <a:t>http://www.it-n.ru/board.aspx?cat_no=236875&amp;tmpl=Thread&amp;BoardId=236878&amp;ThreadId=350831</a:t>
            </a:r>
            <a:endParaRPr lang="en-GB" sz="1000"/>
          </a:p>
          <a:p>
            <a:r>
              <a:rPr lang="en-GB" sz="1000"/>
              <a:t>Фон</a:t>
            </a:r>
            <a:endParaRPr lang="en-GB" sz="1000">
              <a:hlinkClick r:id="rId6"/>
            </a:endParaRPr>
          </a:p>
          <a:p>
            <a:r>
              <a:rPr lang="en-GB" sz="1000">
                <a:hlinkClick r:id="rId6"/>
              </a:rPr>
              <a:t>http://www.gudsoft.ru/design/desoboi/3908-detskie-fony-v-prostokvashino.html</a:t>
            </a:r>
            <a:endParaRPr lang="en-GB" sz="1000" b="1"/>
          </a:p>
          <a:p>
            <a:r>
              <a:rPr lang="en-GB" sz="1000" b="1"/>
              <a:t>собаки</a:t>
            </a:r>
            <a:endParaRPr lang="en-US" sz="1000">
              <a:hlinkClick r:id="rId7"/>
            </a:endParaRPr>
          </a:p>
          <a:p>
            <a:r>
              <a:rPr lang="en-US" sz="1000">
                <a:hlinkClick r:id="rId7"/>
              </a:rPr>
              <a:t>http</a:t>
            </a:r>
            <a:r>
              <a:rPr lang="en-GB" sz="1000">
                <a:hlinkClick r:id="rId7"/>
              </a:rPr>
              <a:t>://</a:t>
            </a:r>
            <a:r>
              <a:rPr lang="en-US" sz="1000">
                <a:hlinkClick r:id="rId7"/>
              </a:rPr>
              <a:t>www</a:t>
            </a:r>
            <a:r>
              <a:rPr lang="en-GB" sz="1000">
                <a:hlinkClick r:id="rId7"/>
              </a:rPr>
              <a:t>.</a:t>
            </a:r>
            <a:r>
              <a:rPr lang="en-US" sz="1000">
                <a:hlinkClick r:id="rId7"/>
              </a:rPr>
              <a:t>google</a:t>
            </a:r>
            <a:r>
              <a:rPr lang="en-GB" sz="1000">
                <a:hlinkClick r:id="rId7"/>
              </a:rPr>
              <a:t>.</a:t>
            </a:r>
            <a:r>
              <a:rPr lang="en-US" sz="1000">
                <a:hlinkClick r:id="rId7"/>
              </a:rPr>
              <a:t>ru</a:t>
            </a:r>
            <a:r>
              <a:rPr lang="en-GB" sz="1000">
                <a:hlinkClick r:id="rId7"/>
              </a:rPr>
              <a:t>/</a:t>
            </a:r>
            <a:r>
              <a:rPr lang="en-US" sz="1000">
                <a:hlinkClick r:id="rId7"/>
              </a:rPr>
              <a:t>search</a:t>
            </a:r>
            <a:r>
              <a:rPr lang="en-GB" sz="1000">
                <a:hlinkClick r:id="rId7"/>
              </a:rPr>
              <a:t>?</a:t>
            </a:r>
            <a:r>
              <a:rPr lang="en-US" sz="1000">
                <a:hlinkClick r:id="rId7"/>
              </a:rPr>
              <a:t>q</a:t>
            </a:r>
            <a:r>
              <a:rPr lang="en-GB" sz="1000">
                <a:hlinkClick r:id="rId7"/>
              </a:rPr>
              <a:t>=</a:t>
            </a:r>
            <a:r>
              <a:rPr lang="en-US" sz="1000">
                <a:hlinkClick r:id="rId7"/>
              </a:rPr>
              <a:t>fat</a:t>
            </a:r>
            <a:r>
              <a:rPr lang="en-GB" sz="1000">
                <a:hlinkClick r:id="rId7"/>
              </a:rPr>
              <a:t>+</a:t>
            </a:r>
            <a:r>
              <a:rPr lang="en-US" sz="1000">
                <a:hlinkClick r:id="rId7"/>
              </a:rPr>
              <a:t>dog</a:t>
            </a:r>
            <a:r>
              <a:rPr lang="en-GB" sz="1000">
                <a:hlinkClick r:id="rId7"/>
              </a:rPr>
              <a:t>+</a:t>
            </a:r>
            <a:r>
              <a:rPr lang="en-US" sz="1000">
                <a:hlinkClick r:id="rId7"/>
              </a:rPr>
              <a:t>clipart</a:t>
            </a:r>
            <a:r>
              <a:rPr lang="en-GB" sz="1000">
                <a:hlinkClick r:id="rId7"/>
              </a:rPr>
              <a:t>&amp;</a:t>
            </a:r>
            <a:r>
              <a:rPr lang="en-US" sz="1000">
                <a:hlinkClick r:id="rId7"/>
              </a:rPr>
              <a:t>btnG</a:t>
            </a:r>
            <a:r>
              <a:rPr lang="en-GB" sz="1000">
                <a:hlinkClick r:id="rId7"/>
              </a:rPr>
              <a:t>=%</a:t>
            </a:r>
            <a:r>
              <a:rPr lang="en-US" sz="1000">
                <a:hlinkClick r:id="rId7"/>
              </a:rPr>
              <a:t>D</a:t>
            </a:r>
            <a:r>
              <a:rPr lang="en-GB" sz="1000">
                <a:hlinkClick r:id="rId7"/>
              </a:rPr>
              <a:t>0%9</a:t>
            </a:r>
            <a:r>
              <a:rPr lang="en-US" sz="1000">
                <a:hlinkClick r:id="rId7"/>
              </a:rPr>
              <a:t>F</a:t>
            </a:r>
            <a:r>
              <a:rPr lang="en-GB" sz="1000">
                <a:hlinkClick r:id="rId7"/>
              </a:rPr>
              <a:t>%</a:t>
            </a:r>
            <a:r>
              <a:rPr lang="en-US" sz="1000">
                <a:hlinkClick r:id="rId7"/>
              </a:rPr>
              <a:t>D</a:t>
            </a:r>
            <a:r>
              <a:rPr lang="en-GB" sz="1000">
                <a:hlinkClick r:id="rId7"/>
              </a:rPr>
              <a:t>0%</a:t>
            </a:r>
            <a:r>
              <a:rPr lang="en-US" sz="1000">
                <a:hlinkClick r:id="rId7"/>
              </a:rPr>
              <a:t>BE</a:t>
            </a:r>
            <a:r>
              <a:rPr lang="en-GB" sz="1000">
                <a:hlinkClick r:id="rId7"/>
              </a:rPr>
              <a:t>%</a:t>
            </a:r>
            <a:r>
              <a:rPr lang="en-US" sz="1000">
                <a:hlinkClick r:id="rId7"/>
              </a:rPr>
              <a:t>D</a:t>
            </a:r>
            <a:r>
              <a:rPr lang="en-GB" sz="1000">
                <a:hlinkClick r:id="rId7"/>
              </a:rPr>
              <a:t>0%</a:t>
            </a:r>
            <a:r>
              <a:rPr lang="en-US" sz="1000">
                <a:hlinkClick r:id="rId7"/>
              </a:rPr>
              <a:t>B</a:t>
            </a:r>
            <a:r>
              <a:rPr lang="en-GB" sz="1000">
                <a:hlinkClick r:id="rId7"/>
              </a:rPr>
              <a:t>8%</a:t>
            </a:r>
            <a:r>
              <a:rPr lang="en-US" sz="1000">
                <a:hlinkClick r:id="rId7"/>
              </a:rPr>
              <a:t>D</a:t>
            </a:r>
            <a:r>
              <a:rPr lang="en-GB" sz="1000">
                <a:hlinkClick r:id="rId7"/>
              </a:rPr>
              <a:t>1%81%</a:t>
            </a:r>
            <a:r>
              <a:rPr lang="en-US" sz="1000">
                <a:hlinkClick r:id="rId7"/>
              </a:rPr>
              <a:t>D</a:t>
            </a:r>
            <a:r>
              <a:rPr lang="en-GB" sz="1000">
                <a:hlinkClick r:id="rId7"/>
              </a:rPr>
              <a:t>0%</a:t>
            </a:r>
            <a:r>
              <a:rPr lang="en-US" sz="1000">
                <a:hlinkClick r:id="rId7"/>
              </a:rPr>
              <a:t>BA</a:t>
            </a:r>
            <a:r>
              <a:rPr lang="en-GB" sz="1000">
                <a:hlinkClick r:id="rId7"/>
              </a:rPr>
              <a:t>&amp;</a:t>
            </a:r>
            <a:r>
              <a:rPr lang="en-US" sz="1000">
                <a:hlinkClick r:id="rId7"/>
              </a:rPr>
              <a:t>hl</a:t>
            </a:r>
            <a:r>
              <a:rPr lang="en-GB" sz="1000"/>
              <a:t>=</a:t>
            </a:r>
            <a:endParaRPr lang="en-GB" sz="1000">
              <a:hlinkClick r:id="rId8"/>
            </a:endParaRPr>
          </a:p>
          <a:p>
            <a:r>
              <a:rPr lang="en-GB" sz="1000">
                <a:hlinkClick r:id="rId8"/>
              </a:rPr>
              <a:t>http://www.clipartguide.com/_search_terms/hungry_dog.htm</a:t>
            </a:r>
            <a:r>
              <a:rPr lang="en-GB" sz="1000"/>
              <a:t> </a:t>
            </a:r>
            <a:endParaRPr lang="en-GB" sz="1000">
              <a:hlinkClick r:id="rId9"/>
            </a:endParaRPr>
          </a:p>
          <a:p>
            <a:r>
              <a:rPr lang="en-GB" sz="1000">
                <a:hlinkClick r:id="rId9"/>
              </a:rPr>
              <a:t>http://www.fotosearch.com/illustration/hungry-dog.html</a:t>
            </a:r>
            <a:r>
              <a:rPr lang="en-GB" sz="1000"/>
              <a:t> </a:t>
            </a:r>
            <a:r>
              <a:rPr lang="en-GB" sz="1000">
                <a:hlinkClick r:id="rId10"/>
              </a:rPr>
              <a:t>http://www.google.ru/imgres?imgurl=http://www.iloveclipart.</a:t>
            </a:r>
            <a:endParaRPr lang="ru-RU" sz="1000">
              <a:hlinkClick r:id="rId10"/>
            </a:endParaRPr>
          </a:p>
          <a:p>
            <a:r>
              <a:rPr lang="en-GB" sz="1000">
                <a:hlinkClick r:id="rId10"/>
              </a:rPr>
              <a:t>com/images/free-dog-clip-art.jpg&amp;imgrefurl=http://www.iloveclipart.com/dog-clip-</a:t>
            </a:r>
            <a:endParaRPr lang="en-GB" sz="1000">
              <a:hlinkClick r:id="rId11"/>
            </a:endParaRPr>
          </a:p>
          <a:p>
            <a:r>
              <a:rPr lang="en-GB" sz="1000">
                <a:hlinkClick r:id="rId11"/>
              </a:rPr>
              <a:t>http://www.google.ru/images?q=dogs+clipart&amp;hl=ru&amp;newwindow=1&amp;rlz=1W1GGLL_ru&amp;tbm=isch&amp;ei=Co9OTsmlCoScOpSr8PIG&amp;start=0&amp;sa=N</a:t>
            </a:r>
            <a:r>
              <a:rPr lang="en-GB" sz="1000"/>
              <a:t> </a:t>
            </a:r>
          </a:p>
          <a:p>
            <a:r>
              <a:rPr lang="en-GB" sz="1000"/>
              <a:t>дети</a:t>
            </a:r>
            <a:endParaRPr lang="en-GB" sz="1000">
              <a:hlinkClick r:id="rId12"/>
            </a:endParaRPr>
          </a:p>
          <a:p>
            <a:r>
              <a:rPr lang="en-GB" sz="1000">
                <a:hlinkClick r:id="rId12"/>
              </a:rPr>
              <a:t>http://www.fotosearch.com/clip-art/kids-playground.html</a:t>
            </a:r>
            <a:r>
              <a:rPr lang="en-GB" sz="1000"/>
              <a:t> </a:t>
            </a:r>
            <a:endParaRPr lang="en-GB" sz="1000">
              <a:hlinkClick r:id="rId13"/>
            </a:endParaRPr>
          </a:p>
          <a:p>
            <a:r>
              <a:rPr lang="en-GB" sz="1000">
                <a:hlinkClick r:id="rId13"/>
              </a:rPr>
              <a:t>http://www.fotosearch.com/clip-art/kids-park.html</a:t>
            </a:r>
            <a:r>
              <a:rPr lang="en-GB" sz="1000"/>
              <a:t> </a:t>
            </a:r>
            <a:endParaRPr lang="en-GB" sz="1000">
              <a:hlinkClick r:id="rId14"/>
            </a:endParaRPr>
          </a:p>
          <a:p>
            <a:r>
              <a:rPr lang="en-GB" sz="1000">
                <a:hlinkClick r:id="rId14"/>
              </a:rPr>
              <a:t>http://www.fotosearch.com/clip-art/kids-forest.html</a:t>
            </a:r>
            <a:r>
              <a:rPr lang="en-GB" sz="1000"/>
              <a:t> </a:t>
            </a:r>
            <a:endParaRPr lang="en-GB" sz="1000">
              <a:hlinkClick r:id="rId15"/>
            </a:endParaRPr>
          </a:p>
          <a:p>
            <a:r>
              <a:rPr lang="en-GB" sz="1000">
                <a:hlinkClick r:id="rId15"/>
              </a:rPr>
              <a:t>http://www.fotosearch.com/clip-art/kids-zoo.htm</a:t>
            </a:r>
            <a:r>
              <a:rPr lang="en-GB" sz="1000"/>
              <a:t> </a:t>
            </a:r>
            <a:endParaRPr lang="en-GB" sz="1000">
              <a:hlinkClick r:id="rId16"/>
            </a:endParaRPr>
          </a:p>
          <a:p>
            <a:r>
              <a:rPr lang="en-GB" sz="1000">
                <a:hlinkClick r:id="rId16"/>
              </a:rPr>
              <a:t>http://www.fotosearch.com/illustration/school-children.htm</a:t>
            </a:r>
            <a:endParaRPr lang="en-GB" sz="1000" b="1"/>
          </a:p>
          <a:p>
            <a:r>
              <a:rPr lang="en-GB" sz="1000" b="1"/>
              <a:t>мебель</a:t>
            </a:r>
            <a:endParaRPr lang="en-GB" sz="1000">
              <a:hlinkClick r:id="rId17"/>
            </a:endParaRPr>
          </a:p>
          <a:p>
            <a:r>
              <a:rPr lang="en-GB" sz="1000">
                <a:hlinkClick r:id="rId17"/>
              </a:rPr>
              <a:t>http://www.google.ru/images?q=furniture+clipart&amp;hl=ru&amp;newwindow=1&amp;rlz=1W1GGLL_ru&amp;tbm=isch&amp;prmd=ivns&amp;ei=kpFOTuHuItTT4QTKp_</a:t>
            </a:r>
            <a:endParaRPr lang="ru-RU" sz="1000">
              <a:hlinkClick r:id="rId17"/>
            </a:endParaRPr>
          </a:p>
          <a:p>
            <a:r>
              <a:rPr lang="en-GB" sz="1000">
                <a:hlinkClick r:id="rId17"/>
              </a:rPr>
              <a:t>zhBw&amp;start=21&amp;sa=N</a:t>
            </a:r>
            <a:r>
              <a:rPr lang="en-GB" sz="1000"/>
              <a:t> </a:t>
            </a:r>
            <a:endParaRPr lang="en-GB" sz="1000">
              <a:hlinkClick r:id="rId18"/>
            </a:endParaRPr>
          </a:p>
          <a:p>
            <a:r>
              <a:rPr lang="en-GB" sz="1000">
                <a:hlinkClick r:id="rId18"/>
              </a:rPr>
              <a:t>http://www.google.ru/images?q=tv+clipart&amp;hl=ru&amp;newwindow=1&amp;rlz=1W1GGLL_ru&amp;tbm=isch&amp;ei=P5NOTtjyEOiM4gTdvPXfBw&amp;start=42&amp;sa=N</a:t>
            </a:r>
            <a:r>
              <a:rPr lang="en-GB" sz="1000"/>
              <a:t> </a:t>
            </a:r>
            <a:endParaRPr lang="en-GB" sz="1000" b="1"/>
          </a:p>
          <a:p>
            <a:r>
              <a:rPr lang="en-GB" sz="1000" b="1"/>
              <a:t>кошки</a:t>
            </a:r>
            <a:endParaRPr lang="en-GB" sz="1000">
              <a:hlinkClick r:id="rId19"/>
            </a:endParaRPr>
          </a:p>
          <a:p>
            <a:r>
              <a:rPr lang="en-GB" sz="1000">
                <a:hlinkClick r:id="rId19"/>
              </a:rPr>
              <a:t>http://www.clipartof.com/gallery/clipart/cat.html</a:t>
            </a:r>
            <a:r>
              <a:rPr lang="en-GB" sz="1000"/>
              <a:t> </a:t>
            </a:r>
            <a:endParaRPr lang="en-GB" sz="1000">
              <a:hlinkClick r:id="rId20"/>
            </a:endParaRPr>
          </a:p>
          <a:p>
            <a:r>
              <a:rPr lang="en-GB" sz="1000">
                <a:hlinkClick r:id="rId20"/>
              </a:rPr>
              <a:t>http://www.best-of-web.com/search_term_pages/angry_cat.html</a:t>
            </a:r>
            <a:r>
              <a:rPr lang="en-GB" sz="1000"/>
              <a:t> </a:t>
            </a:r>
            <a:endParaRPr lang="en-GB" sz="1000">
              <a:hlinkClick r:id="rId21"/>
            </a:endParaRPr>
          </a:p>
          <a:p>
            <a:r>
              <a:rPr lang="en-GB" sz="1000">
                <a:hlinkClick r:id="rId21"/>
              </a:rPr>
              <a:t>http://www.clipartguide.com/_pages/0511-1003-1418-0945.html</a:t>
            </a:r>
            <a:r>
              <a:rPr lang="en-GB" sz="1000"/>
              <a:t> </a:t>
            </a:r>
            <a:endParaRPr lang="en-GB" sz="1000">
              <a:hlinkClick r:id="rId22"/>
            </a:endParaRPr>
          </a:p>
          <a:p>
            <a:r>
              <a:rPr lang="en-GB" sz="1000">
                <a:hlinkClick r:id="rId22"/>
              </a:rPr>
              <a:t>http://www.webweaver.nu/clipart/animals/cats</a:t>
            </a:r>
            <a:r>
              <a:rPr lang="en-GB" sz="1000"/>
              <a:t> </a:t>
            </a:r>
            <a:endParaRPr lang="ru-RU" sz="10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k1854628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260350"/>
            <a:ext cx="85693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700338" y="260350"/>
            <a:ext cx="3740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Which month is…?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9220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0825" y="5084763"/>
            <a:ext cx="1619250" cy="1223962"/>
            <a:chOff x="340" y="2659"/>
            <a:chExt cx="1134" cy="1088"/>
          </a:xfrm>
        </p:grpSpPr>
        <p:sp>
          <p:nvSpPr>
            <p:cNvPr id="9222" name="AutoShape 6"/>
            <p:cNvSpPr>
              <a:spLocks noChangeArrowheads="1"/>
            </p:cNvSpPr>
            <p:nvPr/>
          </p:nvSpPr>
          <p:spPr bwMode="auto">
            <a:xfrm>
              <a:off x="657" y="2931"/>
              <a:ext cx="545" cy="544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703" y="2659"/>
              <a:ext cx="91" cy="272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 flipH="1">
              <a:off x="1111" y="2840"/>
              <a:ext cx="181" cy="182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>
              <a:off x="340" y="3022"/>
              <a:ext cx="317" cy="91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 flipH="1">
              <a:off x="1202" y="3158"/>
              <a:ext cx="272" cy="45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 flipH="1" flipV="1">
              <a:off x="1156" y="3430"/>
              <a:ext cx="227" cy="182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Line 12"/>
            <p:cNvSpPr>
              <a:spLocks noChangeShapeType="1"/>
            </p:cNvSpPr>
            <p:nvPr/>
          </p:nvSpPr>
          <p:spPr bwMode="auto">
            <a:xfrm flipH="1">
              <a:off x="521" y="3430"/>
              <a:ext cx="227" cy="136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 flipH="1" flipV="1">
              <a:off x="930" y="3430"/>
              <a:ext cx="0" cy="317"/>
            </a:xfrm>
            <a:prstGeom prst="line">
              <a:avLst/>
            </a:prstGeom>
            <a:noFill/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539750" y="1916113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February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539750" y="2420938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May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51216" name="Rectangle 16"/>
          <p:cNvSpPr>
            <a:spLocks noChangeArrowheads="1"/>
          </p:cNvSpPr>
          <p:nvPr/>
        </p:nvSpPr>
        <p:spPr bwMode="auto">
          <a:xfrm>
            <a:off x="539750" y="2924175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July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539750" y="3429000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December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539750" y="3929063"/>
            <a:ext cx="1295400" cy="504825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6600"/>
                </a:solidFill>
              </a:rPr>
              <a:t>March</a:t>
            </a:r>
            <a:endParaRPr lang="ru-RU" b="1">
              <a:solidFill>
                <a:srgbClr val="FF6600"/>
              </a:solidFill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84213" y="4941888"/>
            <a:ext cx="94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6600"/>
                </a:solidFill>
              </a:rPr>
              <a:t>START</a:t>
            </a:r>
            <a:endParaRPr lang="ru-RU" b="1">
              <a:solidFill>
                <a:srgbClr val="FF6600"/>
              </a:solidFill>
            </a:endParaRP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3924300" y="620713"/>
            <a:ext cx="863600" cy="1260475"/>
            <a:chOff x="2018" y="572"/>
            <a:chExt cx="544" cy="794"/>
          </a:xfrm>
        </p:grpSpPr>
        <p:sp>
          <p:nvSpPr>
            <p:cNvPr id="9237" name="Oval 21"/>
            <p:cNvSpPr>
              <a:spLocks noChangeArrowheads="1"/>
            </p:cNvSpPr>
            <p:nvPr/>
          </p:nvSpPr>
          <p:spPr bwMode="auto">
            <a:xfrm>
              <a:off x="2018" y="572"/>
              <a:ext cx="544" cy="65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third</a:t>
              </a:r>
              <a:endParaRPr lang="ru-RU" sz="1600" b="1">
                <a:solidFill>
                  <a:schemeClr val="accent2"/>
                </a:solidFill>
              </a:endParaRPr>
            </a:p>
          </p:txBody>
        </p:sp>
        <p:sp>
          <p:nvSpPr>
            <p:cNvPr id="9238" name="Arc 22"/>
            <p:cNvSpPr>
              <a:spLocks/>
            </p:cNvSpPr>
            <p:nvPr/>
          </p:nvSpPr>
          <p:spPr bwMode="auto">
            <a:xfrm>
              <a:off x="2290" y="1230"/>
              <a:ext cx="91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6443663" y="1125538"/>
            <a:ext cx="863600" cy="1296987"/>
            <a:chOff x="4558" y="346"/>
            <a:chExt cx="544" cy="817"/>
          </a:xfrm>
        </p:grpSpPr>
        <p:sp>
          <p:nvSpPr>
            <p:cNvPr id="9240" name="Oval 24"/>
            <p:cNvSpPr>
              <a:spLocks noChangeArrowheads="1"/>
            </p:cNvSpPr>
            <p:nvPr/>
          </p:nvSpPr>
          <p:spPr bwMode="auto">
            <a:xfrm>
              <a:off x="4558" y="346"/>
              <a:ext cx="544" cy="657"/>
            </a:xfrm>
            <a:prstGeom prst="ellipse">
              <a:avLst/>
            </a:prstGeom>
            <a:solidFill>
              <a:srgbClr val="CCFF33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sixth</a:t>
              </a:r>
              <a:endParaRPr lang="ru-RU" sz="1600" b="1">
                <a:solidFill>
                  <a:schemeClr val="accent2"/>
                </a:solidFill>
              </a:endParaRPr>
            </a:p>
          </p:txBody>
        </p:sp>
        <p:sp>
          <p:nvSpPr>
            <p:cNvPr id="9241" name="Arc 25"/>
            <p:cNvSpPr>
              <a:spLocks/>
            </p:cNvSpPr>
            <p:nvPr/>
          </p:nvSpPr>
          <p:spPr bwMode="auto">
            <a:xfrm>
              <a:off x="4830" y="981"/>
              <a:ext cx="136" cy="182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7380288" y="3357563"/>
            <a:ext cx="1008062" cy="1922462"/>
            <a:chOff x="4649" y="2160"/>
            <a:chExt cx="635" cy="1211"/>
          </a:xfrm>
        </p:grpSpPr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4649" y="2160"/>
              <a:ext cx="635" cy="58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eighth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9244" name="Arc 28"/>
            <p:cNvSpPr>
              <a:spLocks/>
            </p:cNvSpPr>
            <p:nvPr/>
          </p:nvSpPr>
          <p:spPr bwMode="auto">
            <a:xfrm rot="-6649087">
              <a:off x="4580" y="2909"/>
              <a:ext cx="576" cy="347"/>
            </a:xfrm>
            <a:custGeom>
              <a:avLst/>
              <a:gdLst>
                <a:gd name="T0" fmla="*/ 0 w 21600"/>
                <a:gd name="T1" fmla="*/ 0 h 13009"/>
                <a:gd name="T2" fmla="*/ 0 w 21600"/>
                <a:gd name="T3" fmla="*/ 0 h 13009"/>
                <a:gd name="T4" fmla="*/ 0 w 21600"/>
                <a:gd name="T5" fmla="*/ 0 h 1300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3009"/>
                <a:gd name="T11" fmla="*/ 21600 w 21600"/>
                <a:gd name="T12" fmla="*/ 13009 h 1300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3009" fill="none" extrusionOk="0">
                  <a:moveTo>
                    <a:pt x="17243" y="-1"/>
                  </a:moveTo>
                  <a:cubicBezTo>
                    <a:pt x="20070" y="3747"/>
                    <a:pt x="21600" y="8314"/>
                    <a:pt x="21600" y="13009"/>
                  </a:cubicBezTo>
                </a:path>
                <a:path w="21600" h="13009" stroke="0" extrusionOk="0">
                  <a:moveTo>
                    <a:pt x="17243" y="-1"/>
                  </a:moveTo>
                  <a:cubicBezTo>
                    <a:pt x="20070" y="3747"/>
                    <a:pt x="21600" y="8314"/>
                    <a:pt x="21600" y="13009"/>
                  </a:cubicBezTo>
                  <a:lnTo>
                    <a:pt x="0" y="13009"/>
                  </a:lnTo>
                  <a:close/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1727200" y="620713"/>
            <a:ext cx="757238" cy="1801812"/>
            <a:chOff x="1474" y="1434"/>
            <a:chExt cx="408" cy="1135"/>
          </a:xfrm>
        </p:grpSpPr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1474" y="1434"/>
              <a:ext cx="408" cy="86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twelfth</a:t>
              </a:r>
              <a:endParaRPr lang="ru-RU" sz="1600" b="1">
                <a:solidFill>
                  <a:schemeClr val="bg1"/>
                </a:solidFill>
              </a:endParaRPr>
            </a:p>
          </p:txBody>
        </p:sp>
        <p:sp>
          <p:nvSpPr>
            <p:cNvPr id="9247" name="Arc 31"/>
            <p:cNvSpPr>
              <a:spLocks/>
            </p:cNvSpPr>
            <p:nvPr/>
          </p:nvSpPr>
          <p:spPr bwMode="auto">
            <a:xfrm>
              <a:off x="1655" y="2296"/>
              <a:ext cx="169" cy="273"/>
            </a:xfrm>
            <a:custGeom>
              <a:avLst/>
              <a:gdLst>
                <a:gd name="T0" fmla="*/ 0 w 10421"/>
                <a:gd name="T1" fmla="*/ 0 h 21600"/>
                <a:gd name="T2" fmla="*/ 0 w 10421"/>
                <a:gd name="T3" fmla="*/ 0 h 21600"/>
                <a:gd name="T4" fmla="*/ 0 w 10421"/>
                <a:gd name="T5" fmla="*/ 0 h 21600"/>
                <a:gd name="T6" fmla="*/ 0 60000 65536"/>
                <a:gd name="T7" fmla="*/ 0 60000 65536"/>
                <a:gd name="T8" fmla="*/ 0 60000 65536"/>
                <a:gd name="T9" fmla="*/ 0 w 10421"/>
                <a:gd name="T10" fmla="*/ 0 h 21600"/>
                <a:gd name="T11" fmla="*/ 10421 w 104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21" h="21600" fill="none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</a:path>
                <a:path w="10421" h="21600" stroke="0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5651500" y="2205038"/>
            <a:ext cx="936625" cy="1152525"/>
            <a:chOff x="2880" y="2296"/>
            <a:chExt cx="544" cy="726"/>
          </a:xfrm>
        </p:grpSpPr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2880" y="2296"/>
              <a:ext cx="544" cy="635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seventh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9250" name="Arc 34"/>
            <p:cNvSpPr>
              <a:spLocks/>
            </p:cNvSpPr>
            <p:nvPr/>
          </p:nvSpPr>
          <p:spPr bwMode="auto">
            <a:xfrm>
              <a:off x="3061" y="2931"/>
              <a:ext cx="273" cy="9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2916238" y="4941888"/>
            <a:ext cx="936625" cy="1514475"/>
            <a:chOff x="1927" y="2976"/>
            <a:chExt cx="590" cy="954"/>
          </a:xfrm>
        </p:grpSpPr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927" y="2976"/>
              <a:ext cx="590" cy="681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solidFill>
                    <a:srgbClr val="FF6600"/>
                  </a:solidFill>
                </a:rPr>
                <a:t>fifth</a:t>
              </a:r>
              <a:endParaRPr lang="ru-RU" sz="1600" b="1">
                <a:solidFill>
                  <a:srgbClr val="FF6600"/>
                </a:solidFill>
              </a:endParaRPr>
            </a:p>
          </p:txBody>
        </p:sp>
        <p:sp>
          <p:nvSpPr>
            <p:cNvPr id="9253" name="Arc 37"/>
            <p:cNvSpPr>
              <a:spLocks/>
            </p:cNvSpPr>
            <p:nvPr/>
          </p:nvSpPr>
          <p:spPr bwMode="auto">
            <a:xfrm>
              <a:off x="2290" y="3657"/>
              <a:ext cx="169" cy="273"/>
            </a:xfrm>
            <a:custGeom>
              <a:avLst/>
              <a:gdLst>
                <a:gd name="T0" fmla="*/ 0 w 10421"/>
                <a:gd name="T1" fmla="*/ 0 h 21600"/>
                <a:gd name="T2" fmla="*/ 0 w 10421"/>
                <a:gd name="T3" fmla="*/ 0 h 21600"/>
                <a:gd name="T4" fmla="*/ 0 w 10421"/>
                <a:gd name="T5" fmla="*/ 0 h 21600"/>
                <a:gd name="T6" fmla="*/ 0 60000 65536"/>
                <a:gd name="T7" fmla="*/ 0 60000 65536"/>
                <a:gd name="T8" fmla="*/ 0 60000 65536"/>
                <a:gd name="T9" fmla="*/ 0 w 10421"/>
                <a:gd name="T10" fmla="*/ 0 h 21600"/>
                <a:gd name="T11" fmla="*/ 10421 w 104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21" h="21600" fill="none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</a:path>
                <a:path w="10421" h="21600" stroke="0" extrusionOk="0">
                  <a:moveTo>
                    <a:pt x="-1" y="0"/>
                  </a:moveTo>
                  <a:cubicBezTo>
                    <a:pt x="3644" y="0"/>
                    <a:pt x="7228" y="921"/>
                    <a:pt x="10420" y="268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5364163" y="4581525"/>
            <a:ext cx="792162" cy="1512888"/>
            <a:chOff x="3787" y="2976"/>
            <a:chExt cx="499" cy="953"/>
          </a:xfrm>
        </p:grpSpPr>
        <p:sp>
          <p:nvSpPr>
            <p:cNvPr id="9255" name="Oval 39"/>
            <p:cNvSpPr>
              <a:spLocks noChangeArrowheads="1"/>
            </p:cNvSpPr>
            <p:nvPr/>
          </p:nvSpPr>
          <p:spPr bwMode="auto">
            <a:xfrm>
              <a:off x="3787" y="2976"/>
              <a:ext cx="499" cy="771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first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9256" name="Arc 40"/>
            <p:cNvSpPr>
              <a:spLocks/>
            </p:cNvSpPr>
            <p:nvPr/>
          </p:nvSpPr>
          <p:spPr bwMode="auto">
            <a:xfrm>
              <a:off x="3878" y="3748"/>
              <a:ext cx="273" cy="18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>
            <a:off x="2700338" y="2997200"/>
            <a:ext cx="1008062" cy="1512888"/>
            <a:chOff x="3787" y="2976"/>
            <a:chExt cx="499" cy="953"/>
          </a:xfrm>
        </p:grpSpPr>
        <p:sp>
          <p:nvSpPr>
            <p:cNvPr id="9258" name="Oval 42"/>
            <p:cNvSpPr>
              <a:spLocks noChangeArrowheads="1"/>
            </p:cNvSpPr>
            <p:nvPr/>
          </p:nvSpPr>
          <p:spPr bwMode="auto">
            <a:xfrm>
              <a:off x="3787" y="2976"/>
              <a:ext cx="499" cy="771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second</a:t>
              </a:r>
              <a:endParaRPr lang="ru-RU" b="1">
                <a:solidFill>
                  <a:schemeClr val="accent2"/>
                </a:solidFill>
              </a:endParaRPr>
            </a:p>
          </p:txBody>
        </p:sp>
        <p:sp>
          <p:nvSpPr>
            <p:cNvPr id="9259" name="Arc 43"/>
            <p:cNvSpPr>
              <a:spLocks/>
            </p:cNvSpPr>
            <p:nvPr/>
          </p:nvSpPr>
          <p:spPr bwMode="auto">
            <a:xfrm>
              <a:off x="3878" y="3748"/>
              <a:ext cx="273" cy="181"/>
            </a:xfrm>
            <a:custGeom>
              <a:avLst/>
              <a:gdLst>
                <a:gd name="T0" fmla="*/ 0 w 30835"/>
                <a:gd name="T1" fmla="*/ 0 h 43200"/>
                <a:gd name="T2" fmla="*/ 0 w 30835"/>
                <a:gd name="T3" fmla="*/ 0 h 43200"/>
                <a:gd name="T4" fmla="*/ 0 w 3083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835"/>
                <a:gd name="T10" fmla="*/ 0 h 43200"/>
                <a:gd name="T11" fmla="*/ 30835 w 3083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835" h="43200" fill="none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</a:path>
                <a:path w="30835" h="43200" stroke="0" extrusionOk="0">
                  <a:moveTo>
                    <a:pt x="9234" y="0"/>
                  </a:moveTo>
                  <a:cubicBezTo>
                    <a:pt x="21164" y="0"/>
                    <a:pt x="30835" y="9670"/>
                    <a:pt x="30835" y="21600"/>
                  </a:cubicBezTo>
                  <a:cubicBezTo>
                    <a:pt x="30835" y="33529"/>
                    <a:pt x="21164" y="43200"/>
                    <a:pt x="9235" y="43200"/>
                  </a:cubicBezTo>
                  <a:cubicBezTo>
                    <a:pt x="6041" y="43200"/>
                    <a:pt x="2887" y="42491"/>
                    <a:pt x="-1" y="41126"/>
                  </a:cubicBezTo>
                  <a:lnTo>
                    <a:pt x="923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b="1"/>
            </a:p>
          </p:txBody>
        </p:sp>
      </p:grpSp>
      <p:sp>
        <p:nvSpPr>
          <p:cNvPr id="9261" name="AutoShape 4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9262" name="AutoShape 4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89 0.46273 C -0.16858 0.46157 -0.22153 0.46805 -0.22483 0.43449 C -0.2309 0.38426 -0.19861 0.35139 -0.24462 0.32014 C -0.27136 0.29953 -0.33247 0.2868 -0.33576 0.26157 C -0.34566 0.20578 -0.29323 0.17407 -0.24288 0.15463 C -0.17153 0.12615 -0.09601 0.17523 -0.07066 0.25995 C -0.04757 0.34676 -0.10851 0.44884 -0.16389 0.46273 Z " pathEditMode="relative" rAng="15252793" ptsTypes="fffffff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1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34 -0.11968 L -0.12431 -0.40371 L 0.19132 -0.14607 L 0.06111 0.13796 L -0.25434 -0.11968 Z " pathEditMode="relative" rAng="-3511717" ptsTypes="FFFFF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-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32 0.27083 C -0.16875 0.13773 -0.16007 0.02777 -0.10955 -0.02199 C -0.05972 -0.07199 0.02188 -0.05232 0.11007 0.02129 C 0.13733 0.1544 0.1283 0.26458 0.0783 0.31458 C 0.02778 0.36481 -0.05364 0.34375 -0.14132 0.27083 Z " pathEditMode="relative" rAng="-2199987" ptsTypes="fffff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45 0.07407 L -0.25364 0.37639 L -0.39791 0.10486 L -0.07916 -0.19745 L 0.06545 0.07407 Z " pathEditMode="relative" rAng="8678861" ptsTypes="FFFFF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1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-0.04856 C -0.0342 -0.05573 -0.02066 -0.13367 0.01372 -0.12835 C 0.0658 -0.12095 0.08629 -0.06568 0.13455 -0.12095 C 0.16476 -0.15356 0.20035 -0.23589 0.22657 -0.23334 C 0.28559 -0.2308 0.29775 -0.14639 0.29775 -0.06845 C 0.29931 0.04163 0.2224 0.13414 0.129 0.14455 C 0.03438 0.15218 -0.04392 0.034 -0.03715 -0.04856 Z " pathEditMode="relative" rAng="0" ptsTypes="fffffff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0.34675 C -0.05 0.4155 -0.13316 0.43148 -0.18629 0.3787 C -0.23924 0.32592 -0.25156 0.21527 -0.22743 0.0831 C -0.13924 0.01435 -0.0559 -0.00186 -0.00295 0.05069 C 0.05017 0.10347 0.06232 0.21458 0.03785 0.34675 Z " pathEditMode="relative" rAng="13001296" ptsTypes="fffff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1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0.17709 C 0.04236 0.05648 0.08802 -0.05139 0.1651 -0.11227 C 0.24219 -0.17384 0.3349 -0.17569 0.41892 -0.1287 C 0.41007 -0.00787 0.36458 0.09977 0.28715 0.16158 C 0.21007 0.22246 0.11719 0.22408 0.03368 0.17709 Z " pathEditMode="relative" rAng="-1843163" ptsTypes="fffff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-1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-0.04856 C -0.0342 -0.05573 -0.02066 -0.13367 0.01372 -0.12835 C 0.0658 -0.12095 0.08629 -0.06568 0.13455 -0.12095 C 0.16476 -0.15356 0.20035 -0.23589 0.22657 -0.23334 C 0.28559 -0.2308 0.29775 -0.14639 0.29775 -0.06845 C 0.29931 0.04163 0.2224 0.13414 0.129 0.14455 C 0.03438 0.15218 -0.04392 0.034 -0.03715 -0.04856 Z " pathEditMode="relative" rAng="0" ptsTypes="fffffff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mpan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1214" grpId="0" animBg="1"/>
      <p:bldP spid="51214" grpId="1" animBg="1"/>
      <p:bldP spid="51215" grpId="0" animBg="1"/>
      <p:bldP spid="51215" grpId="1" animBg="1"/>
      <p:bldP spid="51216" grpId="0" animBg="1"/>
      <p:bldP spid="51216" grpId="1" animBg="1"/>
      <p:bldP spid="51217" grpId="0" animBg="1"/>
      <p:bldP spid="51217" grpId="1" animBg="1"/>
      <p:bldP spid="51218" grpId="0" animBg="1"/>
      <p:bldP spid="512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17" descr="k1854628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8991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4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5013325"/>
            <a:ext cx="151130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100"/>
          <p:cNvSpPr>
            <a:spLocks noChangeArrowheads="1"/>
          </p:cNvSpPr>
          <p:nvPr/>
        </p:nvSpPr>
        <p:spPr bwMode="auto">
          <a:xfrm>
            <a:off x="1331913" y="5205413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ninety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16389" name="Picture 1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3357563"/>
            <a:ext cx="1512888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99"/>
          <p:cNvSpPr>
            <a:spLocks noChangeArrowheads="1"/>
          </p:cNvSpPr>
          <p:nvPr/>
        </p:nvSpPr>
        <p:spPr bwMode="auto">
          <a:xfrm>
            <a:off x="6804025" y="3573463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fourteen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16391" name="Picture 1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3500" y="3357563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Rectangle 101"/>
          <p:cNvSpPr>
            <a:spLocks noChangeArrowheads="1"/>
          </p:cNvSpPr>
          <p:nvPr/>
        </p:nvSpPr>
        <p:spPr bwMode="auto">
          <a:xfrm>
            <a:off x="4251325" y="3549650"/>
            <a:ext cx="85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eighty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16393" name="Picture 1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3357563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Rectangle 103"/>
          <p:cNvSpPr>
            <a:spLocks noChangeArrowheads="1"/>
          </p:cNvSpPr>
          <p:nvPr/>
        </p:nvSpPr>
        <p:spPr bwMode="auto">
          <a:xfrm>
            <a:off x="1258888" y="3573463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seventy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16395" name="Picture 1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1773238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6" name="Text Box 82"/>
          <p:cNvSpPr txBox="1">
            <a:spLocks noChangeArrowheads="1"/>
          </p:cNvSpPr>
          <p:nvPr/>
        </p:nvSpPr>
        <p:spPr bwMode="auto">
          <a:xfrm>
            <a:off x="1187450" y="1916113"/>
            <a:ext cx="1235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sixteen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16397" name="Picture 14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1773238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8" name="Text Box 85"/>
          <p:cNvSpPr txBox="1">
            <a:spLocks noChangeArrowheads="1"/>
          </p:cNvSpPr>
          <p:nvPr/>
        </p:nvSpPr>
        <p:spPr bwMode="auto">
          <a:xfrm>
            <a:off x="6948488" y="198913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fifteen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16399" name="Picture 1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3500" y="1773238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0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6401" name="Text Box 83"/>
          <p:cNvSpPr txBox="1">
            <a:spLocks noChangeArrowheads="1"/>
          </p:cNvSpPr>
          <p:nvPr/>
        </p:nvSpPr>
        <p:spPr bwMode="auto">
          <a:xfrm>
            <a:off x="4081463" y="1917700"/>
            <a:ext cx="1123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nineteen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16402" name="Text Box 173">
            <a:hlinkClick r:id="" action="ppaction://macro?name=DragandDrop"/>
          </p:cNvPr>
          <p:cNvSpPr txBox="1">
            <a:spLocks noChangeArrowheads="1"/>
          </p:cNvSpPr>
          <p:nvPr/>
        </p:nvSpPr>
        <p:spPr bwMode="auto">
          <a:xfrm>
            <a:off x="2627313" y="40767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16413" name="Text Box 219"/>
          <p:cNvSpPr txBox="1">
            <a:spLocks noChangeArrowheads="1"/>
          </p:cNvSpPr>
          <p:nvPr/>
        </p:nvSpPr>
        <p:spPr bwMode="auto">
          <a:xfrm>
            <a:off x="1560513" y="312738"/>
            <a:ext cx="57848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omic Sans MS" pitchFamily="66" charset="0"/>
              </a:rPr>
              <a:t>Put the apples in the plates!</a:t>
            </a:r>
            <a:endParaRPr lang="ru-RU" sz="3200" b="1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6414" name="Picture 30" descr="Рисунок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5562600"/>
            <a:ext cx="1103313" cy="1103313"/>
          </a:xfrm>
          <a:prstGeom prst="rect">
            <a:avLst/>
          </a:prstGeom>
          <a:noFill/>
        </p:spPr>
      </p:pic>
      <p:pic>
        <p:nvPicPr>
          <p:cNvPr id="16416" name="Picture 32" descr="Рисунок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5754688"/>
            <a:ext cx="1103313" cy="1103312"/>
          </a:xfrm>
          <a:prstGeom prst="rect">
            <a:avLst/>
          </a:prstGeom>
          <a:noFill/>
        </p:spPr>
      </p:pic>
      <p:pic>
        <p:nvPicPr>
          <p:cNvPr id="16417" name="Picture 33" descr="Рисунок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68688" y="5754688"/>
            <a:ext cx="1103312" cy="1103312"/>
          </a:xfrm>
          <a:prstGeom prst="rect">
            <a:avLst/>
          </a:prstGeom>
          <a:noFill/>
        </p:spPr>
      </p:pic>
      <p:pic>
        <p:nvPicPr>
          <p:cNvPr id="16418" name="Picture 34" descr="Рисунок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5754688"/>
            <a:ext cx="1103313" cy="1103312"/>
          </a:xfrm>
          <a:prstGeom prst="rect">
            <a:avLst/>
          </a:prstGeom>
          <a:noFill/>
        </p:spPr>
      </p:pic>
      <p:pic>
        <p:nvPicPr>
          <p:cNvPr id="16419" name="Picture 35" descr="Рисунок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05400" y="4495800"/>
            <a:ext cx="1517650" cy="1514475"/>
          </a:xfrm>
          <a:prstGeom prst="rect">
            <a:avLst/>
          </a:prstGeom>
          <a:noFill/>
        </p:spPr>
      </p:pic>
      <p:pic>
        <p:nvPicPr>
          <p:cNvPr id="16420" name="Picture 36" descr="Рисунок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59750" y="5181600"/>
            <a:ext cx="984250" cy="1103313"/>
          </a:xfrm>
          <a:prstGeom prst="rect">
            <a:avLst/>
          </a:prstGeom>
          <a:noFill/>
        </p:spPr>
      </p:pic>
      <p:pic>
        <p:nvPicPr>
          <p:cNvPr id="16421" name="Picture 37" descr="Рисунок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43800" y="5754688"/>
            <a:ext cx="1103313" cy="1103312"/>
          </a:xfrm>
          <a:prstGeom prst="rect">
            <a:avLst/>
          </a:prstGeom>
          <a:noFill/>
        </p:spPr>
      </p:pic>
      <p:pic>
        <p:nvPicPr>
          <p:cNvPr id="16422" name="Picture 38" descr="Рисунок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29400" y="4495800"/>
            <a:ext cx="1143000" cy="1143000"/>
          </a:xfrm>
          <a:prstGeom prst="rect">
            <a:avLst/>
          </a:prstGeom>
          <a:noFill/>
        </p:spPr>
      </p:pic>
      <p:pic>
        <p:nvPicPr>
          <p:cNvPr id="16424" name="Picture 40" descr="Рисунок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89850" y="4038600"/>
            <a:ext cx="1454150" cy="1454150"/>
          </a:xfrm>
          <a:prstGeom prst="rect">
            <a:avLst/>
          </a:prstGeom>
          <a:noFill/>
        </p:spPr>
      </p:pic>
      <p:pic>
        <p:nvPicPr>
          <p:cNvPr id="16425" name="Picture 192" descr="Рисунок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14600" y="5638800"/>
            <a:ext cx="1181100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26" name="AutoShape 46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6427" name="AutoShape 4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93 -0.0581 L -0.58941 -0.235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35 0.06736 L -0.46632 -0.477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24 -0.06922 L -0.48524 -0.6136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-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425 -0.42222 " pathEditMode="relative" ptsTypes="AA">
                                      <p:cBhvr>
                                        <p:cTn id="21" dur="20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8.88889E-6 L -0.39167 -0.17777 " pathEditMode="relative" ptsTypes="AA">
                                      <p:cBhvr>
                                        <p:cTn id="26" dur="20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1968 L -0.14618 -0.3358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1.11111E-6 L 0.375 -0.43333 " pathEditMode="relative" ptsTypes="AA">
                                      <p:cBhvr>
                                        <p:cTn id="36" dur="20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88889E-6 L -0.09167 -0.64444 " pathEditMode="relative" ptsTypes="AA">
                                      <p:cBhvr>
                                        <p:cTn id="41" dur="2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46945E-18 L -0.6 -0.42222 " pathEditMode="relative" ptsTypes="AA">
                                      <p:cBhvr>
                                        <p:cTn id="46" dur="20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-0.0169 L 0.16042 -0.3946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2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81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50825" y="558800"/>
            <a:ext cx="864235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5013325"/>
            <a:ext cx="151130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1219200" y="5181600"/>
            <a:ext cx="1301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</a:rPr>
              <a:t>eighteen</a:t>
            </a:r>
            <a:endParaRPr lang="ru-RU" sz="1600" b="1">
              <a:solidFill>
                <a:schemeClr val="accent2"/>
              </a:solidFill>
            </a:endParaRPr>
          </a:p>
        </p:txBody>
      </p:sp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3357563"/>
            <a:ext cx="1512888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6858000" y="3581400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twelve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3687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3500" y="3357563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3357563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1258888" y="3573463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seventy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1773238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1219200" y="1905000"/>
            <a:ext cx="1235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thirteen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1773238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7092950" y="1989138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fifty</a:t>
            </a:r>
            <a:endParaRPr lang="ru-RU" b="1">
              <a:solidFill>
                <a:schemeClr val="accent2"/>
              </a:solidFill>
            </a:endParaRPr>
          </a:p>
        </p:txBody>
      </p:sp>
      <p:pic>
        <p:nvPicPr>
          <p:cNvPr id="36878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3500" y="1773238"/>
            <a:ext cx="1539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9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4343400" y="1981200"/>
            <a:ext cx="692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forty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6890" name="Text Box 82"/>
          <p:cNvSpPr txBox="1">
            <a:spLocks noChangeArrowheads="1"/>
          </p:cNvSpPr>
          <p:nvPr/>
        </p:nvSpPr>
        <p:spPr bwMode="auto">
          <a:xfrm>
            <a:off x="4211638" y="3573463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twenty</a:t>
            </a:r>
            <a:endParaRPr lang="ru-RU" b="1">
              <a:solidFill>
                <a:schemeClr val="accent2"/>
              </a:solidFill>
            </a:endParaRPr>
          </a:p>
        </p:txBody>
      </p:sp>
      <p:sp>
        <p:nvSpPr>
          <p:cNvPr id="36892" name="Text Box 91"/>
          <p:cNvSpPr txBox="1">
            <a:spLocks noChangeArrowheads="1"/>
          </p:cNvSpPr>
          <p:nvPr/>
        </p:nvSpPr>
        <p:spPr bwMode="auto">
          <a:xfrm>
            <a:off x="1631950" y="312738"/>
            <a:ext cx="56419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omic Sans MS" pitchFamily="66" charset="0"/>
              </a:rPr>
              <a:t>Put the plums in the plates!</a:t>
            </a:r>
            <a:endParaRPr lang="ru-RU" sz="32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6894" name="AutoShape 9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2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36895" name="Picture 31" descr="Рисунок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5486400"/>
            <a:ext cx="1166813" cy="944563"/>
          </a:xfrm>
          <a:prstGeom prst="rect">
            <a:avLst/>
          </a:prstGeom>
          <a:noFill/>
        </p:spPr>
      </p:pic>
      <p:pic>
        <p:nvPicPr>
          <p:cNvPr id="36896" name="Picture 32" descr="Рисунок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5410200"/>
            <a:ext cx="1169988" cy="944563"/>
          </a:xfrm>
          <a:prstGeom prst="rect">
            <a:avLst/>
          </a:prstGeom>
          <a:noFill/>
        </p:spPr>
      </p:pic>
      <p:pic>
        <p:nvPicPr>
          <p:cNvPr id="36897" name="Picture 33" descr="Рисунок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0" y="5334000"/>
            <a:ext cx="1169988" cy="947738"/>
          </a:xfrm>
          <a:prstGeom prst="rect">
            <a:avLst/>
          </a:prstGeom>
          <a:noFill/>
        </p:spPr>
      </p:pic>
      <p:pic>
        <p:nvPicPr>
          <p:cNvPr id="36898" name="Picture 34" descr="Рисунок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38800" y="6148388"/>
            <a:ext cx="1084263" cy="709612"/>
          </a:xfrm>
          <a:prstGeom prst="rect">
            <a:avLst/>
          </a:prstGeom>
          <a:noFill/>
        </p:spPr>
      </p:pic>
      <p:pic>
        <p:nvPicPr>
          <p:cNvPr id="36899" name="Picture 35" descr="Рисунок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0" y="6267450"/>
            <a:ext cx="1020763" cy="590550"/>
          </a:xfrm>
          <a:prstGeom prst="rect">
            <a:avLst/>
          </a:prstGeom>
          <a:noFill/>
        </p:spPr>
      </p:pic>
      <p:pic>
        <p:nvPicPr>
          <p:cNvPr id="36900" name="Picture 36" descr="Рисунок3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00600" y="6208713"/>
            <a:ext cx="685800" cy="649287"/>
          </a:xfrm>
          <a:prstGeom prst="rect">
            <a:avLst/>
          </a:prstGeom>
          <a:noFill/>
        </p:spPr>
      </p:pic>
      <p:pic>
        <p:nvPicPr>
          <p:cNvPr id="36901" name="Picture 37" descr="Рисунок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62600" y="4876800"/>
            <a:ext cx="1166813" cy="947738"/>
          </a:xfrm>
          <a:prstGeom prst="rect">
            <a:avLst/>
          </a:prstGeom>
          <a:noFill/>
        </p:spPr>
      </p:pic>
      <p:pic>
        <p:nvPicPr>
          <p:cNvPr id="36902" name="Picture 38" descr="Рисунок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4572000"/>
            <a:ext cx="1166813" cy="944563"/>
          </a:xfrm>
          <a:prstGeom prst="rect">
            <a:avLst/>
          </a:prstGeom>
          <a:noFill/>
        </p:spPr>
      </p:pic>
      <p:pic>
        <p:nvPicPr>
          <p:cNvPr id="36908" name="Picture 44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5715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6914" name="Group 50"/>
          <p:cNvGrpSpPr>
            <a:grpSpLocks/>
          </p:cNvGrpSpPr>
          <p:nvPr/>
        </p:nvGrpSpPr>
        <p:grpSpPr bwMode="auto">
          <a:xfrm>
            <a:off x="7848600" y="4876800"/>
            <a:ext cx="838200" cy="457200"/>
            <a:chOff x="1968" y="2736"/>
            <a:chExt cx="528" cy="288"/>
          </a:xfrm>
        </p:grpSpPr>
        <p:sp>
          <p:nvSpPr>
            <p:cNvPr id="36912" name="Oval 48"/>
            <p:cNvSpPr>
              <a:spLocks noChangeArrowheads="1"/>
            </p:cNvSpPr>
            <p:nvPr/>
          </p:nvSpPr>
          <p:spPr bwMode="auto">
            <a:xfrm>
              <a:off x="2064" y="2784"/>
              <a:ext cx="240" cy="192"/>
            </a:xfrm>
            <a:prstGeom prst="ellipse">
              <a:avLst/>
            </a:prstGeom>
            <a:solidFill>
              <a:srgbClr val="9C1C7E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6911" name="Picture 47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68" y="273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913" name="Text Box 49"/>
            <p:cNvSpPr txBox="1">
              <a:spLocks noChangeArrowheads="1"/>
            </p:cNvSpPr>
            <p:nvPr/>
          </p:nvSpPr>
          <p:spPr bwMode="auto">
            <a:xfrm>
              <a:off x="2064" y="2784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13</a:t>
              </a:r>
              <a:endParaRPr lang="ru-RU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36915" name="AutoShape 5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6 -0.01482 L -0.4842 -0.17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-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8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6 L -0.70833 -0.07778 " pathEditMode="relative" ptsTypes="AA">
                                      <p:cBhvr>
                                        <p:cTn id="11" dur="20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9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1666 -0.34445 " pathEditMode="relative" ptsTypes="AA">
                                      <p:cBhvr>
                                        <p:cTn id="16" dur="2000" fill="hold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0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69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1922 L -0.0625 -0.4192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6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3472E-18 -4.44444E-6 L -0.70834 -0.43333 " pathEditMode="relative" ptsTypes="AA">
                                      <p:cBhvr>
                                        <p:cTn id="26" dur="2000" fill="hold"/>
                                        <p:tgtEl>
                                          <p:spTgt spid="36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68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-0.01319 L 0.18628 -0.5687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9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5 -0.25556 " pathEditMode="relative" ptsTypes="AA">
                                      <p:cBhvr>
                                        <p:cTn id="36" dur="20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0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8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8.88889E-6 L -0.63334 -0.42222 " pathEditMode="relative" ptsTypes="AA">
                                      <p:cBhvr>
                                        <p:cTn id="41" dur="20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9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05 -0.05764 L -0.28871 -0.4465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69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0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8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3.33333E-6 L 0.02499 -0.55556 " pathEditMode="relative" ptsTypes="AA">
                                      <p:cBhvr>
                                        <p:cTn id="51" dur="20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4" descr="k1854628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260350"/>
            <a:ext cx="85693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pic>
        <p:nvPicPr>
          <p:cNvPr id="14340" name="Picture 5" descr="k16583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125538"/>
            <a:ext cx="30241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268538" y="1125538"/>
            <a:ext cx="576262" cy="68421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000" b="1"/>
          </a:p>
        </p:txBody>
      </p:sp>
      <p:sp>
        <p:nvSpPr>
          <p:cNvPr id="14342" name="Oval 7"/>
          <p:cNvSpPr>
            <a:spLocks noChangeArrowheads="1"/>
          </p:cNvSpPr>
          <p:nvPr/>
        </p:nvSpPr>
        <p:spPr bwMode="auto">
          <a:xfrm rot="1560103">
            <a:off x="2627313" y="1268413"/>
            <a:ext cx="576262" cy="68421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 rot="1560103">
            <a:off x="2627313" y="1268413"/>
            <a:ext cx="576262" cy="68421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57" name="Oval 9"/>
          <p:cNvSpPr>
            <a:spLocks noChangeArrowheads="1"/>
          </p:cNvSpPr>
          <p:nvPr/>
        </p:nvSpPr>
        <p:spPr bwMode="auto">
          <a:xfrm rot="-2150777">
            <a:off x="1908175" y="1196975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/>
              <a:t>yellow</a:t>
            </a:r>
            <a:endParaRPr lang="ru-RU" sz="1200" b="1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 rot="1560103">
            <a:off x="2843213" y="2276475"/>
            <a:ext cx="649287" cy="75723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 rot="826022">
            <a:off x="2484438" y="2492375"/>
            <a:ext cx="576262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/>
              <a:t>purple</a:t>
            </a:r>
            <a:endParaRPr lang="ru-RU" sz="1200" b="1"/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 rot="3520136">
            <a:off x="3221038" y="2582863"/>
            <a:ext cx="576262" cy="68421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4348" name="Oval 11"/>
          <p:cNvSpPr>
            <a:spLocks noChangeArrowheads="1"/>
          </p:cNvSpPr>
          <p:nvPr/>
        </p:nvSpPr>
        <p:spPr bwMode="auto">
          <a:xfrm rot="3520136">
            <a:off x="2970213" y="2798763"/>
            <a:ext cx="576262" cy="68421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2339975" y="5516563"/>
            <a:ext cx="649288" cy="647700"/>
          </a:xfrm>
          <a:prstGeom prst="ellipse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63" name="Oval 15"/>
          <p:cNvSpPr>
            <a:spLocks noChangeArrowheads="1"/>
          </p:cNvSpPr>
          <p:nvPr/>
        </p:nvSpPr>
        <p:spPr bwMode="auto">
          <a:xfrm>
            <a:off x="3201988" y="5516563"/>
            <a:ext cx="649287" cy="647700"/>
          </a:xfrm>
          <a:prstGeom prst="ellipse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4140200" y="5516563"/>
            <a:ext cx="649288" cy="647700"/>
          </a:xfrm>
          <a:prstGeom prst="ellipse">
            <a:avLst/>
          </a:prstGeom>
          <a:solidFill>
            <a:srgbClr val="CC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65" name="Oval 17"/>
          <p:cNvSpPr>
            <a:spLocks noChangeArrowheads="1"/>
          </p:cNvSpPr>
          <p:nvPr/>
        </p:nvSpPr>
        <p:spPr bwMode="auto">
          <a:xfrm>
            <a:off x="1403350" y="5516563"/>
            <a:ext cx="649288" cy="647700"/>
          </a:xfrm>
          <a:prstGeom prst="ellipse">
            <a:avLst/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7885113" y="5516563"/>
            <a:ext cx="649287" cy="6477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pic>
        <p:nvPicPr>
          <p:cNvPr id="14354" name="Picture 19" descr="k16583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6675" y="981075"/>
            <a:ext cx="30241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8" name="Oval 20"/>
          <p:cNvSpPr>
            <a:spLocks noChangeArrowheads="1"/>
          </p:cNvSpPr>
          <p:nvPr/>
        </p:nvSpPr>
        <p:spPr bwMode="auto">
          <a:xfrm>
            <a:off x="6804025" y="981075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4356" name="Oval 21"/>
          <p:cNvSpPr>
            <a:spLocks noChangeArrowheads="1"/>
          </p:cNvSpPr>
          <p:nvPr/>
        </p:nvSpPr>
        <p:spPr bwMode="auto">
          <a:xfrm rot="1560103">
            <a:off x="7162800" y="1123950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70" name="Oval 22"/>
          <p:cNvSpPr>
            <a:spLocks noChangeArrowheads="1"/>
          </p:cNvSpPr>
          <p:nvPr/>
        </p:nvSpPr>
        <p:spPr bwMode="auto">
          <a:xfrm rot="1560103">
            <a:off x="7162800" y="1123950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71" name="Oval 23"/>
          <p:cNvSpPr>
            <a:spLocks noChangeArrowheads="1"/>
          </p:cNvSpPr>
          <p:nvPr/>
        </p:nvSpPr>
        <p:spPr bwMode="auto">
          <a:xfrm rot="-2150777">
            <a:off x="6443663" y="1052513"/>
            <a:ext cx="576262" cy="68421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72" name="Oval 24"/>
          <p:cNvSpPr>
            <a:spLocks noChangeArrowheads="1"/>
          </p:cNvSpPr>
          <p:nvPr/>
        </p:nvSpPr>
        <p:spPr bwMode="auto">
          <a:xfrm rot="-610131">
            <a:off x="7308850" y="2060575"/>
            <a:ext cx="649288" cy="75723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73" name="Oval 25"/>
          <p:cNvSpPr>
            <a:spLocks noChangeArrowheads="1"/>
          </p:cNvSpPr>
          <p:nvPr/>
        </p:nvSpPr>
        <p:spPr bwMode="auto">
          <a:xfrm>
            <a:off x="7019925" y="2349500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200" b="1"/>
          </a:p>
        </p:txBody>
      </p:sp>
      <p:sp>
        <p:nvSpPr>
          <p:cNvPr id="27674" name="Oval 26"/>
          <p:cNvSpPr>
            <a:spLocks noChangeArrowheads="1"/>
          </p:cNvSpPr>
          <p:nvPr/>
        </p:nvSpPr>
        <p:spPr bwMode="auto">
          <a:xfrm rot="3520136">
            <a:off x="7721600" y="2438400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ru-RU" b="1"/>
          </a:p>
        </p:txBody>
      </p:sp>
      <p:sp>
        <p:nvSpPr>
          <p:cNvPr id="27675" name="Oval 27"/>
          <p:cNvSpPr>
            <a:spLocks noChangeArrowheads="1"/>
          </p:cNvSpPr>
          <p:nvPr/>
        </p:nvSpPr>
        <p:spPr bwMode="auto">
          <a:xfrm rot="3520136">
            <a:off x="7505700" y="2654300"/>
            <a:ext cx="576263" cy="68421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76" name="Oval 28"/>
          <p:cNvSpPr>
            <a:spLocks noChangeArrowheads="1"/>
          </p:cNvSpPr>
          <p:nvPr/>
        </p:nvSpPr>
        <p:spPr bwMode="auto">
          <a:xfrm>
            <a:off x="5148263" y="5516563"/>
            <a:ext cx="649287" cy="647700"/>
          </a:xfrm>
          <a:prstGeom prst="ellipse">
            <a:avLst/>
          </a:prstGeom>
          <a:solidFill>
            <a:srgbClr val="9966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27677" name="Oval 29"/>
          <p:cNvSpPr>
            <a:spLocks noChangeArrowheads="1"/>
          </p:cNvSpPr>
          <p:nvPr/>
        </p:nvSpPr>
        <p:spPr bwMode="auto">
          <a:xfrm>
            <a:off x="6084888" y="5516563"/>
            <a:ext cx="649287" cy="647700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4365" name="Text Box 33"/>
          <p:cNvSpPr txBox="1">
            <a:spLocks noChangeArrowheads="1"/>
          </p:cNvSpPr>
          <p:nvPr/>
        </p:nvSpPr>
        <p:spPr bwMode="auto">
          <a:xfrm>
            <a:off x="2268538" y="1196975"/>
            <a:ext cx="631825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/>
              <a:t>pink</a:t>
            </a:r>
          </a:p>
          <a:p>
            <a:pPr algn="ctr">
              <a:spcBef>
                <a:spcPct val="50000"/>
              </a:spcBef>
            </a:pPr>
            <a:r>
              <a:rPr lang="en-US" sz="1200" b="1"/>
              <a:t>2</a:t>
            </a:r>
            <a:endParaRPr lang="ru-RU" sz="1200" b="1"/>
          </a:p>
        </p:txBody>
      </p:sp>
      <p:sp>
        <p:nvSpPr>
          <p:cNvPr id="14366" name="Text Box 35"/>
          <p:cNvSpPr txBox="1">
            <a:spLocks noChangeArrowheads="1"/>
          </p:cNvSpPr>
          <p:nvPr/>
        </p:nvSpPr>
        <p:spPr bwMode="auto">
          <a:xfrm>
            <a:off x="2843213" y="148431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b="1"/>
          </a:p>
        </p:txBody>
      </p:sp>
      <p:sp>
        <p:nvSpPr>
          <p:cNvPr id="14367" name="Text Box 36"/>
          <p:cNvSpPr txBox="1">
            <a:spLocks noChangeArrowheads="1"/>
          </p:cNvSpPr>
          <p:nvPr/>
        </p:nvSpPr>
        <p:spPr bwMode="auto">
          <a:xfrm>
            <a:off x="2771775" y="1484313"/>
            <a:ext cx="1841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000" b="1"/>
          </a:p>
        </p:txBody>
      </p:sp>
      <p:sp>
        <p:nvSpPr>
          <p:cNvPr id="14368" name="Text Box 37"/>
          <p:cNvSpPr txBox="1">
            <a:spLocks noChangeArrowheads="1"/>
          </p:cNvSpPr>
          <p:nvPr/>
        </p:nvSpPr>
        <p:spPr bwMode="auto">
          <a:xfrm>
            <a:off x="2700338" y="1412875"/>
            <a:ext cx="4206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/>
              <a:t>red</a:t>
            </a:r>
            <a:endParaRPr lang="ru-RU" sz="1200" b="1"/>
          </a:p>
        </p:txBody>
      </p:sp>
      <p:sp>
        <p:nvSpPr>
          <p:cNvPr id="14369" name="Text Box 38"/>
          <p:cNvSpPr txBox="1">
            <a:spLocks noChangeArrowheads="1"/>
          </p:cNvSpPr>
          <p:nvPr/>
        </p:nvSpPr>
        <p:spPr bwMode="auto">
          <a:xfrm>
            <a:off x="2987675" y="2997200"/>
            <a:ext cx="64770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/>
              <a:t>white</a:t>
            </a:r>
            <a:endParaRPr lang="ru-RU" sz="1200" b="1"/>
          </a:p>
        </p:txBody>
      </p:sp>
      <p:sp>
        <p:nvSpPr>
          <p:cNvPr id="14370" name="Text Box 40"/>
          <p:cNvSpPr txBox="1">
            <a:spLocks noChangeArrowheads="1"/>
          </p:cNvSpPr>
          <p:nvPr/>
        </p:nvSpPr>
        <p:spPr bwMode="auto">
          <a:xfrm>
            <a:off x="2771775" y="2420938"/>
            <a:ext cx="8477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/>
              <a:t>green</a:t>
            </a:r>
            <a:endParaRPr lang="ru-RU" sz="1200" b="1"/>
          </a:p>
        </p:txBody>
      </p:sp>
      <p:sp>
        <p:nvSpPr>
          <p:cNvPr id="14371" name="Text Box 41"/>
          <p:cNvSpPr txBox="1">
            <a:spLocks noChangeArrowheads="1"/>
          </p:cNvSpPr>
          <p:nvPr/>
        </p:nvSpPr>
        <p:spPr bwMode="auto">
          <a:xfrm>
            <a:off x="3203575" y="2636838"/>
            <a:ext cx="6477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/>
              <a:t>grey</a:t>
            </a:r>
            <a:endParaRPr lang="ru-RU" sz="1200" b="1"/>
          </a:p>
        </p:txBody>
      </p:sp>
      <p:sp>
        <p:nvSpPr>
          <p:cNvPr id="27690" name="Oval 42"/>
          <p:cNvSpPr>
            <a:spLocks noChangeArrowheads="1"/>
          </p:cNvSpPr>
          <p:nvPr/>
        </p:nvSpPr>
        <p:spPr bwMode="auto">
          <a:xfrm>
            <a:off x="7019925" y="5516563"/>
            <a:ext cx="649288" cy="647700"/>
          </a:xfrm>
          <a:prstGeom prst="ellipse">
            <a:avLst/>
          </a:prstGeom>
          <a:solidFill>
            <a:srgbClr val="C0C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14373" name="Text Box 44"/>
          <p:cNvSpPr txBox="1">
            <a:spLocks noChangeArrowheads="1"/>
          </p:cNvSpPr>
          <p:nvPr/>
        </p:nvSpPr>
        <p:spPr bwMode="auto">
          <a:xfrm>
            <a:off x="6516688" y="1268413"/>
            <a:ext cx="5032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/>
              <a:t>blue</a:t>
            </a:r>
            <a:endParaRPr lang="ru-RU" sz="1200" b="1"/>
          </a:p>
        </p:txBody>
      </p:sp>
      <p:sp>
        <p:nvSpPr>
          <p:cNvPr id="14374" name="Text Box 45"/>
          <p:cNvSpPr txBox="1">
            <a:spLocks noChangeArrowheads="1"/>
          </p:cNvSpPr>
          <p:nvPr/>
        </p:nvSpPr>
        <p:spPr bwMode="auto">
          <a:xfrm rot="-4850294">
            <a:off x="6661150" y="1195388"/>
            <a:ext cx="8493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/>
              <a:t>yellow</a:t>
            </a:r>
            <a:endParaRPr lang="ru-RU" sz="1200" b="1"/>
          </a:p>
        </p:txBody>
      </p:sp>
      <p:sp>
        <p:nvSpPr>
          <p:cNvPr id="14375" name="Text Box 46"/>
          <p:cNvSpPr txBox="1">
            <a:spLocks noChangeArrowheads="1"/>
          </p:cNvSpPr>
          <p:nvPr/>
        </p:nvSpPr>
        <p:spPr bwMode="auto">
          <a:xfrm>
            <a:off x="7092950" y="1341438"/>
            <a:ext cx="64293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/>
              <a:t>brown</a:t>
            </a:r>
            <a:endParaRPr lang="ru-RU" sz="1200" b="1"/>
          </a:p>
        </p:txBody>
      </p:sp>
      <p:sp>
        <p:nvSpPr>
          <p:cNvPr id="14376" name="Text Box 48"/>
          <p:cNvSpPr txBox="1">
            <a:spLocks noChangeArrowheads="1"/>
          </p:cNvSpPr>
          <p:nvPr/>
        </p:nvSpPr>
        <p:spPr bwMode="auto">
          <a:xfrm>
            <a:off x="7380288" y="2205038"/>
            <a:ext cx="5048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/>
              <a:t>grey</a:t>
            </a:r>
            <a:endParaRPr lang="ru-RU" sz="1200" b="1"/>
          </a:p>
        </p:txBody>
      </p:sp>
      <p:sp>
        <p:nvSpPr>
          <p:cNvPr id="14377" name="Text Box 50"/>
          <p:cNvSpPr txBox="1">
            <a:spLocks noChangeArrowheads="1"/>
          </p:cNvSpPr>
          <p:nvPr/>
        </p:nvSpPr>
        <p:spPr bwMode="auto">
          <a:xfrm rot="1417763">
            <a:off x="7818438" y="2420938"/>
            <a:ext cx="498475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/>
              <a:t>pink</a:t>
            </a:r>
          </a:p>
          <a:p>
            <a:pPr algn="ctr"/>
            <a:r>
              <a:rPr lang="en-US" sz="1000" b="1"/>
              <a:t>13</a:t>
            </a:r>
            <a:endParaRPr lang="ru-RU" sz="1000" b="1"/>
          </a:p>
        </p:txBody>
      </p:sp>
      <p:sp>
        <p:nvSpPr>
          <p:cNvPr id="14378" name="Text Box 52"/>
          <p:cNvSpPr txBox="1">
            <a:spLocks noChangeArrowheads="1"/>
          </p:cNvSpPr>
          <p:nvPr/>
        </p:nvSpPr>
        <p:spPr bwMode="auto">
          <a:xfrm>
            <a:off x="7451725" y="2924175"/>
            <a:ext cx="59848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green</a:t>
            </a:r>
            <a:endParaRPr lang="ru-RU" sz="1200" b="1"/>
          </a:p>
        </p:txBody>
      </p:sp>
      <p:sp>
        <p:nvSpPr>
          <p:cNvPr id="14379" name="Text Box 55"/>
          <p:cNvSpPr txBox="1">
            <a:spLocks noChangeArrowheads="1"/>
          </p:cNvSpPr>
          <p:nvPr/>
        </p:nvSpPr>
        <p:spPr bwMode="auto">
          <a:xfrm>
            <a:off x="2278063" y="4292600"/>
            <a:ext cx="44862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Comic Sans MS" pitchFamily="66" charset="0"/>
              </a:rPr>
              <a:t>Colour the balloons!</a:t>
            </a:r>
            <a:endParaRPr lang="ru-RU" sz="36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380" name="Text Box 56"/>
          <p:cNvSpPr txBox="1">
            <a:spLocks noChangeArrowheads="1"/>
          </p:cNvSpPr>
          <p:nvPr/>
        </p:nvSpPr>
        <p:spPr bwMode="auto">
          <a:xfrm>
            <a:off x="1997075" y="1314450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1</a:t>
            </a:r>
            <a:endParaRPr lang="ru-RU" sz="1000" b="1"/>
          </a:p>
        </p:txBody>
      </p:sp>
      <p:sp>
        <p:nvSpPr>
          <p:cNvPr id="14381" name="Text Box 57"/>
          <p:cNvSpPr txBox="1">
            <a:spLocks noChangeArrowheads="1"/>
          </p:cNvSpPr>
          <p:nvPr/>
        </p:nvSpPr>
        <p:spPr bwMode="auto">
          <a:xfrm>
            <a:off x="2789238" y="1314450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3</a:t>
            </a:r>
            <a:endParaRPr lang="ru-RU" sz="1000" b="1"/>
          </a:p>
        </p:txBody>
      </p:sp>
      <p:sp>
        <p:nvSpPr>
          <p:cNvPr id="14382" name="Text Box 58"/>
          <p:cNvSpPr txBox="1">
            <a:spLocks noChangeArrowheads="1"/>
          </p:cNvSpPr>
          <p:nvPr/>
        </p:nvSpPr>
        <p:spPr bwMode="auto">
          <a:xfrm>
            <a:off x="2647950" y="2551113"/>
            <a:ext cx="2476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 b="1"/>
              <a:t>4</a:t>
            </a:r>
            <a:endParaRPr lang="ru-RU" sz="900" b="1"/>
          </a:p>
        </p:txBody>
      </p:sp>
      <p:sp>
        <p:nvSpPr>
          <p:cNvPr id="14383" name="Text Box 59"/>
          <p:cNvSpPr txBox="1">
            <a:spLocks noChangeArrowheads="1"/>
          </p:cNvSpPr>
          <p:nvPr/>
        </p:nvSpPr>
        <p:spPr bwMode="auto">
          <a:xfrm>
            <a:off x="3076575" y="2322513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5</a:t>
            </a:r>
            <a:endParaRPr lang="ru-RU" sz="1000" b="1"/>
          </a:p>
        </p:txBody>
      </p:sp>
      <p:sp>
        <p:nvSpPr>
          <p:cNvPr id="14384" name="Text Box 60"/>
          <p:cNvSpPr txBox="1">
            <a:spLocks noChangeArrowheads="1"/>
          </p:cNvSpPr>
          <p:nvPr/>
        </p:nvSpPr>
        <p:spPr bwMode="auto">
          <a:xfrm>
            <a:off x="3149600" y="2898775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6</a:t>
            </a:r>
            <a:endParaRPr lang="ru-RU" sz="1000" b="1"/>
          </a:p>
        </p:txBody>
      </p:sp>
      <p:sp>
        <p:nvSpPr>
          <p:cNvPr id="14385" name="Text Box 62"/>
          <p:cNvSpPr txBox="1">
            <a:spLocks noChangeArrowheads="1"/>
          </p:cNvSpPr>
          <p:nvPr/>
        </p:nvSpPr>
        <p:spPr bwMode="auto">
          <a:xfrm>
            <a:off x="3508375" y="2827338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7</a:t>
            </a:r>
            <a:endParaRPr lang="ru-RU" sz="1000" b="1"/>
          </a:p>
        </p:txBody>
      </p:sp>
      <p:sp>
        <p:nvSpPr>
          <p:cNvPr id="14386" name="Text Box 63"/>
          <p:cNvSpPr txBox="1">
            <a:spLocks noChangeArrowheads="1"/>
          </p:cNvSpPr>
          <p:nvPr/>
        </p:nvSpPr>
        <p:spPr bwMode="auto">
          <a:xfrm>
            <a:off x="6605588" y="1098550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8</a:t>
            </a:r>
            <a:endParaRPr lang="ru-RU" sz="1000" b="1"/>
          </a:p>
        </p:txBody>
      </p:sp>
      <p:sp>
        <p:nvSpPr>
          <p:cNvPr id="14387" name="Text Box 64"/>
          <p:cNvSpPr txBox="1">
            <a:spLocks noChangeArrowheads="1"/>
          </p:cNvSpPr>
          <p:nvPr/>
        </p:nvSpPr>
        <p:spPr bwMode="auto">
          <a:xfrm>
            <a:off x="6877050" y="981075"/>
            <a:ext cx="25400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9</a:t>
            </a:r>
            <a:endParaRPr lang="ru-RU" sz="1000" b="1"/>
          </a:p>
        </p:txBody>
      </p:sp>
      <p:sp>
        <p:nvSpPr>
          <p:cNvPr id="14388" name="Text Box 65"/>
          <p:cNvSpPr txBox="1">
            <a:spLocks noChangeArrowheads="1"/>
          </p:cNvSpPr>
          <p:nvPr/>
        </p:nvSpPr>
        <p:spPr bwMode="auto">
          <a:xfrm>
            <a:off x="7308850" y="1196975"/>
            <a:ext cx="3238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10</a:t>
            </a:r>
            <a:endParaRPr lang="ru-RU" sz="1000" b="1"/>
          </a:p>
        </p:txBody>
      </p:sp>
      <p:sp>
        <p:nvSpPr>
          <p:cNvPr id="14389" name="Text Box 67"/>
          <p:cNvSpPr txBox="1">
            <a:spLocks noChangeArrowheads="1"/>
          </p:cNvSpPr>
          <p:nvPr/>
        </p:nvSpPr>
        <p:spPr bwMode="auto">
          <a:xfrm>
            <a:off x="7451725" y="2060575"/>
            <a:ext cx="3238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12</a:t>
            </a:r>
            <a:endParaRPr lang="ru-RU" sz="1000" b="1"/>
          </a:p>
        </p:txBody>
      </p:sp>
      <p:sp>
        <p:nvSpPr>
          <p:cNvPr id="14390" name="Text Box 71"/>
          <p:cNvSpPr txBox="1">
            <a:spLocks noChangeArrowheads="1"/>
          </p:cNvSpPr>
          <p:nvPr/>
        </p:nvSpPr>
        <p:spPr bwMode="auto">
          <a:xfrm>
            <a:off x="7596188" y="2781300"/>
            <a:ext cx="3238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14</a:t>
            </a:r>
            <a:endParaRPr lang="ru-RU" sz="1000" b="1"/>
          </a:p>
        </p:txBody>
      </p:sp>
      <p:sp>
        <p:nvSpPr>
          <p:cNvPr id="27720" name="Oval 72"/>
          <p:cNvSpPr>
            <a:spLocks noChangeArrowheads="1"/>
          </p:cNvSpPr>
          <p:nvPr/>
        </p:nvSpPr>
        <p:spPr bwMode="auto">
          <a:xfrm>
            <a:off x="539750" y="5516563"/>
            <a:ext cx="649288" cy="647700"/>
          </a:xfrm>
          <a:prstGeom prst="ellipse">
            <a:avLst/>
          </a:prstGeom>
          <a:solidFill>
            <a:srgbClr val="FF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rgbClr val="FF9900"/>
              </a:solidFill>
            </a:endParaRPr>
          </a:p>
        </p:txBody>
      </p:sp>
      <p:sp>
        <p:nvSpPr>
          <p:cNvPr id="14392" name="Text Box 73"/>
          <p:cNvSpPr txBox="1">
            <a:spLocks noChangeArrowheads="1"/>
          </p:cNvSpPr>
          <p:nvPr/>
        </p:nvSpPr>
        <p:spPr bwMode="auto">
          <a:xfrm>
            <a:off x="7164388" y="2420938"/>
            <a:ext cx="3238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11</a:t>
            </a:r>
            <a:endParaRPr lang="ru-RU" sz="1000" b="1"/>
          </a:p>
        </p:txBody>
      </p:sp>
      <p:sp>
        <p:nvSpPr>
          <p:cNvPr id="14393" name="Rectangle 74"/>
          <p:cNvSpPr>
            <a:spLocks noChangeArrowheads="1"/>
          </p:cNvSpPr>
          <p:nvPr/>
        </p:nvSpPr>
        <p:spPr bwMode="auto">
          <a:xfrm>
            <a:off x="6977063" y="2682875"/>
            <a:ext cx="6921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/>
              <a:t>orange</a:t>
            </a:r>
            <a:endParaRPr lang="ru-RU" sz="1200" b="1"/>
          </a:p>
        </p:txBody>
      </p:sp>
      <p:pic>
        <p:nvPicPr>
          <p:cNvPr id="14394" name="Picture 5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765175"/>
            <a:ext cx="7991475" cy="352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395" name="Text Box 59"/>
          <p:cNvSpPr txBox="1">
            <a:spLocks noChangeArrowheads="1"/>
          </p:cNvSpPr>
          <p:nvPr/>
        </p:nvSpPr>
        <p:spPr bwMode="auto">
          <a:xfrm>
            <a:off x="7123113" y="280988"/>
            <a:ext cx="946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3300"/>
                </a:solidFill>
              </a:rPr>
              <a:t>Check!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14397" name="AutoShape 4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576263" cy="539750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3</a:t>
            </a: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14398" name="AutoShape 6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567738" y="0"/>
            <a:ext cx="539750" cy="503238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3</a:t>
            </a: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14399" name="AutoShape 6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6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FF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FF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7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76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66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6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33FF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7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33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2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4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9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2" descr="Рисунок1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3" descr="60239-Royalty-Free-RF-Clipart-Illustration-Of-A-White-Ballerina-Bulldog-In-A-Tut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3860800"/>
            <a:ext cx="901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11" descr="jan55gy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488" y="4508500"/>
            <a:ext cx="1760537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7" descr="royalty-free-doggy-character-clipart-illustration-53965tn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3716338"/>
            <a:ext cx="15795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5" descr="k22252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124200"/>
            <a:ext cx="13668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pic>
        <p:nvPicPr>
          <p:cNvPr id="45064" name="Picture 6" descr="royalty-free-sparkey-dog-clipart-illustration-65332t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375" y="4868863"/>
            <a:ext cx="1216025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5" name="Text Box 17"/>
          <p:cNvSpPr txBox="1">
            <a:spLocks noChangeArrowheads="1"/>
          </p:cNvSpPr>
          <p:nvPr/>
        </p:nvSpPr>
        <p:spPr bwMode="auto">
          <a:xfrm>
            <a:off x="2051050" y="342900"/>
            <a:ext cx="421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What are they like?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45066" name="Rectangle 18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1758950" y="1235075"/>
            <a:ext cx="719138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funny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5067" name="Rectangle 21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3000375" y="1243013"/>
            <a:ext cx="719138" cy="287337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clever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5068" name="Rectangle 22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4297363" y="1250950"/>
            <a:ext cx="792162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strong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5069" name="Rectangle 23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6788150" y="1273175"/>
            <a:ext cx="719138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angry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5070" name="Rectangle 24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5591175" y="1266825"/>
            <a:ext cx="719138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kind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5072" name="AutoShape 3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458200" y="152400"/>
            <a:ext cx="576263" cy="53975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 algn="ctr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4</a:t>
            </a: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2514600" y="2819400"/>
            <a:ext cx="509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Rex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4098925" y="3516313"/>
            <a:ext cx="617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Dolly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1828800" y="4572000"/>
            <a:ext cx="833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Snoopy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5076" name="Text Box 20"/>
          <p:cNvSpPr txBox="1">
            <a:spLocks noChangeArrowheads="1"/>
          </p:cNvSpPr>
          <p:nvPr/>
        </p:nvSpPr>
        <p:spPr bwMode="auto">
          <a:xfrm>
            <a:off x="5638800" y="3429000"/>
            <a:ext cx="735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Doggy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5079" name="Text Box 23"/>
          <p:cNvSpPr txBox="1">
            <a:spLocks noChangeArrowheads="1"/>
          </p:cNvSpPr>
          <p:nvPr/>
        </p:nvSpPr>
        <p:spPr bwMode="auto">
          <a:xfrm>
            <a:off x="7162800" y="4114800"/>
            <a:ext cx="528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Max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5080" name="AutoShape 2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02129 L 0.25173 0.58796 " pathEditMode="relative" ptsTypes="AA">
                                      <p:cBhvr>
                                        <p:cTn id="6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5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29167 0.58889 " pathEditMode="relative" ptsTypes="AA">
                                      <p:cBhvr>
                                        <p:cTn id="11" dur="2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0.00787 L 0.32014 0.6967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5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6.66667E-6 L -0.44166 0.68888 " pathEditMode="relative" ptsTypes="AA">
                                      <p:cBhvr>
                                        <p:cTn id="21" dur="2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5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46667 0.4222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" y="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2"/>
                  </p:tgtEl>
                </p:cond>
              </p:nextCondLst>
            </p:seq>
          </p:childTnLst>
        </p:cTn>
      </p:par>
    </p:tnLst>
    <p:bldLst>
      <p:bldP spid="45066" grpId="0" animBg="1"/>
      <p:bldP spid="45067" grpId="0" animBg="1"/>
      <p:bldP spid="45068" grpId="0" animBg="1"/>
      <p:bldP spid="45069" grpId="0" animBg="1"/>
      <p:bldP spid="450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5" descr="Рисунок1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685800"/>
            <a:ext cx="9144000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47108" name="Text Box 8"/>
          <p:cNvSpPr txBox="1">
            <a:spLocks noChangeArrowheads="1"/>
          </p:cNvSpPr>
          <p:nvPr/>
        </p:nvSpPr>
        <p:spPr bwMode="auto">
          <a:xfrm>
            <a:off x="2051050" y="342900"/>
            <a:ext cx="421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What are they like?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47109" name="Picture 14" descr="dog-clipart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2605088"/>
            <a:ext cx="931862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6" descr="dogflow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3644900"/>
            <a:ext cx="79851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20" descr="k254018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933825"/>
            <a:ext cx="130651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22" descr="227745-Royalty-Free-RF-Clipart-Illustration-Of-A-Cute-Doodled-Hound-Do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5013325"/>
            <a:ext cx="140652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24" descr="puppy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0450" y="4365625"/>
            <a:ext cx="9715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4" name="Rectangle 12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2947988" y="1166813"/>
            <a:ext cx="900112" cy="287337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hungry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7115" name="Rectangle 11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4303713" y="1212850"/>
            <a:ext cx="719137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sad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7116" name="Rectangle 10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6731000" y="1243013"/>
            <a:ext cx="755650" cy="287337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young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7117" name="Rectangle 13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1720850" y="1158875"/>
            <a:ext cx="719138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happy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7118" name="Rectangle 9">
            <a:hlinkClick r:id="" action="ppaction://macro?name=DragandDrop"/>
          </p:cNvPr>
          <p:cNvSpPr>
            <a:spLocks noChangeArrowheads="1"/>
          </p:cNvSpPr>
          <p:nvPr/>
        </p:nvSpPr>
        <p:spPr bwMode="auto">
          <a:xfrm>
            <a:off x="5514975" y="1250950"/>
            <a:ext cx="719138" cy="2873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fat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47120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CCFFFF"/>
          </a:solidFill>
          <a:ln w="9525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4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5638800" y="3276600"/>
            <a:ext cx="488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Lily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7527925" y="3516313"/>
            <a:ext cx="657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Daisy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2879725" y="2220913"/>
            <a:ext cx="57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Jack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7124" name="Text Box 20"/>
          <p:cNvSpPr txBox="1">
            <a:spLocks noChangeArrowheads="1"/>
          </p:cNvSpPr>
          <p:nvPr/>
        </p:nvSpPr>
        <p:spPr bwMode="auto">
          <a:xfrm>
            <a:off x="3657600" y="4114800"/>
            <a:ext cx="606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Toby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1295400" y="4648200"/>
            <a:ext cx="560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9900"/>
                </a:solidFill>
              </a:rPr>
              <a:t>Sam</a:t>
            </a:r>
            <a:endParaRPr lang="ru-RU" sz="1400" b="1">
              <a:solidFill>
                <a:srgbClr val="009900"/>
              </a:solidFill>
            </a:endParaRPr>
          </a:p>
        </p:txBody>
      </p:sp>
      <p:sp>
        <p:nvSpPr>
          <p:cNvPr id="47127" name="AutoShape 2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-0.475 0.71111 " pathEditMode="relative" ptsTypes="AA">
                                      <p:cBhvr>
                                        <p:cTn id="6" dur="2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7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 -0.00208 L 0.50347 0.62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425 0.577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-0.325 0.63334 " pathEditMode="relative" ptsTypes="AA">
                                      <p:cBhvr>
                                        <p:cTn id="21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0.00231 L -0.1849 0.4245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9"/>
                  </p:tgtEl>
                </p:cond>
              </p:nextCondLst>
            </p:seq>
          </p:childTnLst>
        </p:cTn>
      </p:par>
    </p:tnLst>
    <p:bldLst>
      <p:bldP spid="47114" grpId="0" animBg="1"/>
      <p:bldP spid="47115" grpId="0" animBg="1"/>
      <p:bldP spid="47116" grpId="0" animBg="1"/>
      <p:bldP spid="47117" grpId="0" animBg="1"/>
      <p:bldP spid="471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5" descr="Рисунок1"/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14313" y="188913"/>
            <a:ext cx="8713787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74" name="Rectangle 22"/>
          <p:cNvSpPr>
            <a:spLocks noChangeArrowheads="1"/>
          </p:cNvSpPr>
          <p:nvPr/>
        </p:nvSpPr>
        <p:spPr bwMode="auto">
          <a:xfrm>
            <a:off x="539750" y="1412875"/>
            <a:ext cx="3744913" cy="146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9900"/>
                </a:solidFill>
              </a:rPr>
              <a:t>Tom 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is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cleverer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than Pong.</a:t>
            </a:r>
          </a:p>
          <a:p>
            <a:r>
              <a:rPr lang="en-US" b="1">
                <a:solidFill>
                  <a:srgbClr val="009900"/>
                </a:solidFill>
              </a:rPr>
              <a:t>Pong is angrier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than Teddy.</a:t>
            </a:r>
          </a:p>
          <a:p>
            <a:r>
              <a:rPr lang="en-US" b="1">
                <a:solidFill>
                  <a:srgbClr val="009900"/>
                </a:solidFill>
              </a:rPr>
              <a:t>Teddy is hungrier than Duffy.</a:t>
            </a:r>
          </a:p>
          <a:p>
            <a:r>
              <a:rPr lang="en-US" b="1">
                <a:solidFill>
                  <a:srgbClr val="009900"/>
                </a:solidFill>
              </a:rPr>
              <a:t>Duffy 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is</a:t>
            </a:r>
            <a:r>
              <a:rPr lang="ru-RU" b="1">
                <a:solidFill>
                  <a:srgbClr val="009900"/>
                </a:solidFill>
              </a:rPr>
              <a:t> </a:t>
            </a:r>
            <a:r>
              <a:rPr lang="en-US" b="1">
                <a:solidFill>
                  <a:srgbClr val="009900"/>
                </a:solidFill>
              </a:rPr>
              <a:t> smaller than Oscar.</a:t>
            </a:r>
          </a:p>
          <a:p>
            <a:r>
              <a:rPr lang="en-US" b="1">
                <a:solidFill>
                  <a:srgbClr val="009900"/>
                </a:solidFill>
              </a:rPr>
              <a:t>Oscar is</a:t>
            </a:r>
            <a:r>
              <a:rPr lang="ru-RU" b="1">
                <a:solidFill>
                  <a:srgbClr val="009900"/>
                </a:solidFill>
              </a:rPr>
              <a:t>  </a:t>
            </a:r>
            <a:r>
              <a:rPr lang="en-US" b="1">
                <a:solidFill>
                  <a:srgbClr val="009900"/>
                </a:solidFill>
              </a:rPr>
              <a:t> fatter</a:t>
            </a:r>
            <a:r>
              <a:rPr lang="ru-RU" b="1">
                <a:solidFill>
                  <a:srgbClr val="009900"/>
                </a:solidFill>
              </a:rPr>
              <a:t>  </a:t>
            </a:r>
            <a:r>
              <a:rPr lang="en-US" b="1">
                <a:solidFill>
                  <a:srgbClr val="009900"/>
                </a:solidFill>
              </a:rPr>
              <a:t> than</a:t>
            </a:r>
            <a:r>
              <a:rPr lang="ru-RU" b="1">
                <a:solidFill>
                  <a:srgbClr val="009900"/>
                </a:solidFill>
              </a:rPr>
              <a:t>  </a:t>
            </a:r>
            <a:r>
              <a:rPr lang="en-US" b="1">
                <a:solidFill>
                  <a:srgbClr val="009900"/>
                </a:solidFill>
              </a:rPr>
              <a:t> Pong</a:t>
            </a:r>
            <a:r>
              <a:rPr lang="ru-RU" b="1">
                <a:solidFill>
                  <a:srgbClr val="009900"/>
                </a:solidFill>
              </a:rPr>
              <a:t>.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395288" y="981075"/>
            <a:ext cx="214471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Read!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58373" name="Rectangle 9"/>
          <p:cNvSpPr>
            <a:spLocks noChangeArrowheads="1"/>
          </p:cNvSpPr>
          <p:nvPr/>
        </p:nvSpPr>
        <p:spPr bwMode="auto">
          <a:xfrm>
            <a:off x="468313" y="333375"/>
            <a:ext cx="48085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00"/>
                </a:solidFill>
                <a:latin typeface="Comic Sans MS" pitchFamily="66" charset="0"/>
              </a:rPr>
              <a:t>What are their names?</a:t>
            </a:r>
            <a:endParaRPr lang="ru-RU" sz="3200" b="1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58374" name="Picture 16" descr="1840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3357563"/>
            <a:ext cx="1363662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19" descr="4105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5229225"/>
            <a:ext cx="1443037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17" descr="hellokitty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4365625"/>
            <a:ext cx="10668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Picture 18" descr="cat4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3141663"/>
            <a:ext cx="139223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20" descr="a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48488" y="4437063"/>
            <a:ext cx="1544637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9" name="Rectangle 7">
            <a:hlinkClick r:id="" action="ppaction://macro?name=DragandDro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22888" y="1047750"/>
            <a:ext cx="615950" cy="252413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9900"/>
                </a:solidFill>
              </a:rPr>
              <a:t>Duffy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58380" name="Rectangle 4">
            <a:hlinkClick r:id="" action="ppaction://macro?name=DragandDrop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43663" y="1052513"/>
            <a:ext cx="611187" cy="252412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9900"/>
                </a:solidFill>
              </a:rPr>
              <a:t>Tom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58381" name="Rectangle 5">
            <a:hlinkClick r:id="" action="ppaction://macro?name=DragandDrop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67625" y="1125538"/>
            <a:ext cx="611188" cy="400050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9900"/>
                </a:solidFill>
              </a:rPr>
              <a:t>Pong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58382" name="Rectangle 6">
            <a:hlinkClick r:id="" action="ppaction://macro?name=DragandDrop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67400" y="1700213"/>
            <a:ext cx="684213" cy="252412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9900"/>
                </a:solidFill>
              </a:rPr>
              <a:t>Oscar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58383" name="Rectangle 8">
            <a:hlinkClick r:id="" action="ppaction://macro?name=DragandDro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80288" y="1773238"/>
            <a:ext cx="647700" cy="252412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9900"/>
                </a:solidFill>
              </a:rPr>
              <a:t>Teddy</a:t>
            </a: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58384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39175" y="6497638"/>
            <a:ext cx="504825" cy="360362"/>
          </a:xfrm>
          <a:prstGeom prst="actionButtonForwardNex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58385" name="AutoShape 46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8388350" y="188913"/>
            <a:ext cx="576263" cy="539750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3300"/>
                </a:solidFill>
              </a:rPr>
              <a:t>5</a:t>
            </a: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58386" name="AutoShape 1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0" y="6497638"/>
            <a:ext cx="503238" cy="360362"/>
          </a:xfrm>
          <a:prstGeom prst="actionButtonBackPrevious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8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0.02824 L 0.09531 0.4838 " pathEditMode="relative" ptsTypes="AA">
                                      <p:cBhvr>
                                        <p:cTn id="12" dur="2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8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0.02893 L -0.02188 0.695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83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57586 0.656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8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92593E-6 L -0.03333 0.65556 " pathEditMode="relative" ptsTypes="AA">
                                      <p:cBhvr>
                                        <p:cTn id="27" dur="2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8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338 L -0.29566 0.4338 " pathEditMode="relative" ptsTypes="AA">
                                      <p:cBhvr>
                                        <p:cTn id="32" dur="20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4"/>
                  </p:tgtEl>
                </p:cond>
              </p:nextCondLst>
            </p:seq>
          </p:childTnLst>
        </p:cTn>
      </p:par>
    </p:tnLst>
    <p:bldLst>
      <p:bldP spid="49174" grpId="0"/>
      <p:bldP spid="58379" grpId="0" animBg="1"/>
      <p:bldP spid="58380" grpId="0" animBg="1"/>
      <p:bldP spid="58381" grpId="0" animBg="1"/>
      <p:bldP spid="58382" grpId="0" animBg="1"/>
      <p:bldP spid="5838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4ad56386a1bf69cb064bbbd491c45b279a867c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4,875;587,375"/>
  <p:tag name="КОНЕЧНОЕ ПОЛОЖЕНИЕ" val="473,625;193,12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2,5;465"/>
  <p:tag name="КОНЕЧНОЕ ПОЛОЖЕНИЕ" val="331,5;585,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0,625;589,75"/>
  <p:tag name="КОНЕЧНОЕ ПОЛОЖЕНИЕ" val="462,25;6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10,625;320,625"/>
  <p:tag name="КОНЕЧНОЕ ПОЛОЖЕНИЕ" val="296,375;423,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17,375;63,875"/>
  <p:tag name="КОНЕЧНОЕ ПОЛОЖЕНИЕ" val="402;58,3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62,625;68"/>
  <p:tag name="КОНЕЧНОЕ ПОЛОЖЕНИЕ" val="463,75;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371,25;208,125"/>
  <p:tag name="КОНЕЧНОЕ ПОЛОЖЕНИЕ" val="176,375;304,87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10,625;185,625"/>
  <p:tag name="КОНЕЧНОЕ ПОЛОЖЕНИЕ" val="414;20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376,875;528,75"/>
  <p:tag name="КОНЕЧНОЕ ПОЛОЖЕНИЕ" val="181,75;547,1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10,625;461,25"/>
  <p:tag name="КОНЕЧНОЕ ПОЛОЖЕНИЕ" val="412,75;440,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372;450,75"/>
  <p:tag name="КОНЕЧНОЕ ПОЛОЖЕНИЕ" val="233,25;310,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55,625;388,125"/>
  <p:tag name="КОНЕЧНОЕ ПОЛОЖЕНИЕ" val="294;172,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55,625;225"/>
  <p:tag name="КОНЕЧНОЕ ПОЛОЖЕНИЕ" val="451,75;212,12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371,25;50,625"/>
  <p:tag name="КОНЕЧНОЕ ПОЛОЖЕНИЕ" val="186;35,12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13,875;572"/>
  <p:tag name="КОНЕЧНОЕ ПОЛОЖЕНИЕ" val="104,25;70,37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61,375;502,875"/>
  <p:tag name="КОНЕЧНОЕ ПОЛОЖЕНИЕ" val="269,375;124,37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26,5;552,125"/>
  <p:tag name="КОНЕЧНОЕ ПОЛОЖЕНИЕ" val="236,375;87,1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448,625;195,625"/>
  <p:tag name="КОНЕЧНОЕ ПОЛОЖЕНИЕ" val="263,125;339,6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2,5;419,125"/>
  <p:tag name="КОНЕЧНОЕ ПОЛОЖЕНИЕ" val="438,25;38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2,875;507,375"/>
  <p:tag name="КОНЕЧНОЕ ПОЛОЖЕНИЕ" val="345,875;568,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8,625;603,75"/>
  <p:tag name="КОНЕЧНОЕ ПОЛОЖЕНИЕ" val="456,5;565,1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33,875;462"/>
  <p:tag name="КОНЕЧНОЕ ПОЛОЖЕНИЕ" val="377,125;242,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39,625;581,125"/>
  <p:tag name="КОНЕЧНОЕ ПОЛОЖЕНИЕ" val="494,125;174,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9;407,375"/>
  <p:tag name="КОНЕЧНОЕ ПОЛОЖЕНИЕ" val="364,375;253,12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85,5;504"/>
  <p:tag name="КОНЕЧНОЕ ПОЛОЖЕНИЕ" val="437,625;408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</TotalTime>
  <Words>994</Words>
  <Application>Microsoft Office PowerPoint</Application>
  <PresentationFormat>Экран (4:3)</PresentationFormat>
  <Paragraphs>479</Paragraphs>
  <Slides>24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Comic Sans MS</vt:lpstr>
      <vt:lpstr>Brush Script Std</vt:lpstr>
      <vt:lpstr>Arial Black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Дарёна</dc:creator>
  <cp:lastModifiedBy>Дарёна</cp:lastModifiedBy>
  <cp:revision>179</cp:revision>
  <cp:lastPrinted>1601-01-01T00:00:00Z</cp:lastPrinted>
  <dcterms:created xsi:type="dcterms:W3CDTF">1601-01-01T00:00:00Z</dcterms:created>
  <dcterms:modified xsi:type="dcterms:W3CDTF">2012-03-28T20:24:26Z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