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301" r:id="rId3"/>
    <p:sldId id="283" r:id="rId4"/>
    <p:sldId id="262" r:id="rId5"/>
    <p:sldId id="263" r:id="rId6"/>
    <p:sldId id="273" r:id="rId7"/>
    <p:sldId id="282" r:id="rId8"/>
    <p:sldId id="289" r:id="rId9"/>
    <p:sldId id="290" r:id="rId10"/>
    <p:sldId id="288" r:id="rId11"/>
    <p:sldId id="277" r:id="rId12"/>
    <p:sldId id="278" r:id="rId13"/>
    <p:sldId id="279" r:id="rId14"/>
    <p:sldId id="296" r:id="rId15"/>
    <p:sldId id="281" r:id="rId16"/>
    <p:sldId id="293" r:id="rId17"/>
    <p:sldId id="270" r:id="rId18"/>
    <p:sldId id="272" r:id="rId19"/>
    <p:sldId id="271" r:id="rId20"/>
    <p:sldId id="284" r:id="rId21"/>
    <p:sldId id="294" r:id="rId22"/>
    <p:sldId id="295" r:id="rId23"/>
    <p:sldId id="297" r:id="rId24"/>
    <p:sldId id="266" r:id="rId25"/>
    <p:sldId id="260" r:id="rId26"/>
    <p:sldId id="258" r:id="rId27"/>
    <p:sldId id="261" r:id="rId28"/>
    <p:sldId id="265" r:id="rId29"/>
    <p:sldId id="257" r:id="rId30"/>
    <p:sldId id="285" r:id="rId31"/>
    <p:sldId id="300" r:id="rId32"/>
    <p:sldId id="286" r:id="rId33"/>
    <p:sldId id="299" r:id="rId34"/>
    <p:sldId id="287" r:id="rId35"/>
    <p:sldId id="298" r:id="rId36"/>
    <p:sldId id="259" r:id="rId37"/>
    <p:sldId id="30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7711" autoAdjust="0"/>
  </p:normalViewPr>
  <p:slideViewPr>
    <p:cSldViewPr>
      <p:cViewPr>
        <p:scale>
          <a:sx n="77" d="100"/>
          <a:sy n="77" d="100"/>
        </p:scale>
        <p:origin x="-960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image" Target="../media/image44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1.png"/><Relationship Id="rId1" Type="http://schemas.openxmlformats.org/officeDocument/2006/relationships/image" Target="../media/image39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749704-7D07-482E-92A8-FD951FA389DF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7A4C1B-5975-4546-AF97-CFA7B9271B0D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Candara" pitchFamily="34" charset="0"/>
            </a:rPr>
            <a:t>Околоцветник</a:t>
          </a:r>
          <a:endParaRPr lang="ru-RU" sz="2400" b="1" dirty="0">
            <a:solidFill>
              <a:schemeClr val="tx1"/>
            </a:solidFill>
            <a:latin typeface="Candara" pitchFamily="34" charset="0"/>
          </a:endParaRPr>
        </a:p>
      </dgm:t>
    </dgm:pt>
    <dgm:pt modelId="{E794A98F-3705-4DC7-8C37-22AC9152C038}" type="parTrans" cxnId="{75F80929-26B9-41DE-8654-FF2A36AEE104}">
      <dgm:prSet/>
      <dgm:spPr/>
      <dgm:t>
        <a:bodyPr/>
        <a:lstStyle/>
        <a:p>
          <a:endParaRPr lang="ru-RU"/>
        </a:p>
      </dgm:t>
    </dgm:pt>
    <dgm:pt modelId="{3218536D-DB72-4932-9959-1495EE246D42}" type="sibTrans" cxnId="{75F80929-26B9-41DE-8654-FF2A36AEE104}">
      <dgm:prSet/>
      <dgm:spPr/>
      <dgm:t>
        <a:bodyPr/>
        <a:lstStyle/>
        <a:p>
          <a:endParaRPr lang="ru-RU"/>
        </a:p>
      </dgm:t>
    </dgm:pt>
    <dgm:pt modelId="{68E065DF-8FBF-4DDB-8618-BD11DCD1181A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800" b="1" dirty="0" smtClean="0">
              <a:latin typeface="Candara" pitchFamily="34" charset="0"/>
            </a:rPr>
            <a:t>Двойной</a:t>
          </a:r>
          <a:endParaRPr lang="ru-RU" sz="2800" b="1" dirty="0">
            <a:latin typeface="Candara" pitchFamily="34" charset="0"/>
          </a:endParaRPr>
        </a:p>
      </dgm:t>
    </dgm:pt>
    <dgm:pt modelId="{7164EB12-64A0-418D-9953-70BCF36F7EB8}" type="parTrans" cxnId="{3016C0DD-07F1-4166-B256-73A2E806C720}">
      <dgm:prSet/>
      <dgm:spPr/>
      <dgm:t>
        <a:bodyPr/>
        <a:lstStyle/>
        <a:p>
          <a:endParaRPr lang="ru-RU"/>
        </a:p>
      </dgm:t>
    </dgm:pt>
    <dgm:pt modelId="{C3CC6492-14F1-43A2-8882-C4B0332908EE}" type="sibTrans" cxnId="{3016C0DD-07F1-4166-B256-73A2E806C720}">
      <dgm:prSet/>
      <dgm:spPr/>
      <dgm:t>
        <a:bodyPr/>
        <a:lstStyle/>
        <a:p>
          <a:endParaRPr lang="ru-RU"/>
        </a:p>
      </dgm:t>
    </dgm:pt>
    <dgm:pt modelId="{B8AF4E76-CF14-4A4C-86FF-7091C363AF62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Candara" pitchFamily="34" charset="0"/>
            </a:rPr>
            <a:t>Венчик</a:t>
          </a:r>
        </a:p>
        <a:p>
          <a:pPr algn="ctr"/>
          <a:r>
            <a:rPr lang="ru-RU" sz="2400" b="1" dirty="0" smtClean="0">
              <a:solidFill>
                <a:schemeClr val="tx1"/>
              </a:solidFill>
              <a:latin typeface="Candara" pitchFamily="34" charset="0"/>
            </a:rPr>
            <a:t>Чашечка</a:t>
          </a:r>
          <a:endParaRPr lang="ru-RU" sz="2400" b="1" dirty="0">
            <a:solidFill>
              <a:schemeClr val="tx1"/>
            </a:solidFill>
            <a:latin typeface="Candara" pitchFamily="34" charset="0"/>
          </a:endParaRPr>
        </a:p>
      </dgm:t>
    </dgm:pt>
    <dgm:pt modelId="{41CCC8CA-AA53-40ED-89DB-F136381EAD9B}" type="parTrans" cxnId="{6C0B62B5-A79C-4A8E-88E9-5CD5D6F6ED47}">
      <dgm:prSet/>
      <dgm:spPr/>
      <dgm:t>
        <a:bodyPr/>
        <a:lstStyle/>
        <a:p>
          <a:endParaRPr lang="ru-RU"/>
        </a:p>
      </dgm:t>
    </dgm:pt>
    <dgm:pt modelId="{7375BC40-D8EE-43F6-B99E-0B2E07CCAD59}" type="sibTrans" cxnId="{6C0B62B5-A79C-4A8E-88E9-5CD5D6F6ED47}">
      <dgm:prSet/>
      <dgm:spPr/>
      <dgm:t>
        <a:bodyPr/>
        <a:lstStyle/>
        <a:p>
          <a:endParaRPr lang="ru-RU"/>
        </a:p>
      </dgm:t>
    </dgm:pt>
    <dgm:pt modelId="{0D74E4F6-9DEA-45B2-8578-6B1043BC7A4B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800" b="1" dirty="0" smtClean="0">
              <a:latin typeface="Candara" pitchFamily="34" charset="0"/>
            </a:rPr>
            <a:t>Простой</a:t>
          </a:r>
          <a:endParaRPr lang="ru-RU" sz="2800" b="1" dirty="0">
            <a:latin typeface="Candara" pitchFamily="34" charset="0"/>
          </a:endParaRPr>
        </a:p>
      </dgm:t>
    </dgm:pt>
    <dgm:pt modelId="{91752530-D3DD-4936-B419-7E4568751CBF}" type="parTrans" cxnId="{7B352CB9-2C2B-4978-8E8F-F193270F852A}">
      <dgm:prSet/>
      <dgm:spPr/>
      <dgm:t>
        <a:bodyPr/>
        <a:lstStyle/>
        <a:p>
          <a:endParaRPr lang="ru-RU"/>
        </a:p>
      </dgm:t>
    </dgm:pt>
    <dgm:pt modelId="{75ED1A6D-37D7-4CB1-9187-31BFA279C9A8}" type="sibTrans" cxnId="{7B352CB9-2C2B-4978-8E8F-F193270F852A}">
      <dgm:prSet/>
      <dgm:spPr/>
      <dgm:t>
        <a:bodyPr/>
        <a:lstStyle/>
        <a:p>
          <a:endParaRPr lang="ru-RU"/>
        </a:p>
      </dgm:t>
    </dgm:pt>
    <dgm:pt modelId="{5E8F257D-0D49-4DB7-BA74-36177B2505C1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800" b="1" dirty="0" smtClean="0">
              <a:latin typeface="Candara" pitchFamily="34" charset="0"/>
            </a:rPr>
            <a:t>Венчик</a:t>
          </a:r>
          <a:endParaRPr lang="ru-RU" sz="2800" b="1" dirty="0">
            <a:latin typeface="Candara" pitchFamily="34" charset="0"/>
          </a:endParaRPr>
        </a:p>
      </dgm:t>
    </dgm:pt>
    <dgm:pt modelId="{2D887215-FB6F-47C8-8358-CCD342CD4826}" type="parTrans" cxnId="{36BEEEC6-4E4B-4D01-9769-FC79B2C66ECC}">
      <dgm:prSet/>
      <dgm:spPr/>
      <dgm:t>
        <a:bodyPr/>
        <a:lstStyle/>
        <a:p>
          <a:endParaRPr lang="ru-RU"/>
        </a:p>
      </dgm:t>
    </dgm:pt>
    <dgm:pt modelId="{5074531A-F441-46A8-81E6-2B909D5A1ECD}" type="sibTrans" cxnId="{36BEEEC6-4E4B-4D01-9769-FC79B2C66ECC}">
      <dgm:prSet/>
      <dgm:spPr/>
      <dgm:t>
        <a:bodyPr/>
        <a:lstStyle/>
        <a:p>
          <a:endParaRPr lang="ru-RU"/>
        </a:p>
      </dgm:t>
    </dgm:pt>
    <dgm:pt modelId="{A77AD58F-A9FF-4351-975E-18037C327B48}" type="pres">
      <dgm:prSet presAssocID="{65749704-7D07-482E-92A8-FD951FA389D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56773EE-84BF-48C7-A057-4FF9F283318B}" type="pres">
      <dgm:prSet presAssocID="{5D7A4C1B-5975-4546-AF97-CFA7B9271B0D}" presName="hierRoot1" presStyleCnt="0"/>
      <dgm:spPr/>
    </dgm:pt>
    <dgm:pt modelId="{7917CEC4-E8A9-4410-9A4C-25D6E0A0A23D}" type="pres">
      <dgm:prSet presAssocID="{5D7A4C1B-5975-4546-AF97-CFA7B9271B0D}" presName="composite" presStyleCnt="0"/>
      <dgm:spPr/>
    </dgm:pt>
    <dgm:pt modelId="{4589C977-2863-44C6-B29D-8BB38FD79267}" type="pres">
      <dgm:prSet presAssocID="{5D7A4C1B-5975-4546-AF97-CFA7B9271B0D}" presName="background" presStyleLbl="node0" presStyleIdx="0" presStyleCn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FE70973F-202E-4F81-8E0C-D78676D34339}" type="pres">
      <dgm:prSet presAssocID="{5D7A4C1B-5975-4546-AF97-CFA7B9271B0D}" presName="text" presStyleLbl="fgAcc0" presStyleIdx="0" presStyleCnt="1" custScaleX="1814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52DD40-B13F-4C7D-82BC-AEDA83225955}" type="pres">
      <dgm:prSet presAssocID="{5D7A4C1B-5975-4546-AF97-CFA7B9271B0D}" presName="hierChild2" presStyleCnt="0"/>
      <dgm:spPr/>
    </dgm:pt>
    <dgm:pt modelId="{1E326680-000A-4A38-84F4-B248883E77FF}" type="pres">
      <dgm:prSet presAssocID="{7164EB12-64A0-418D-9953-70BCF36F7EB8}" presName="Name10" presStyleLbl="parChTrans1D2" presStyleIdx="0" presStyleCnt="2"/>
      <dgm:spPr/>
      <dgm:t>
        <a:bodyPr/>
        <a:lstStyle/>
        <a:p>
          <a:endParaRPr lang="ru-RU"/>
        </a:p>
      </dgm:t>
    </dgm:pt>
    <dgm:pt modelId="{4D08007A-EFC0-4E90-BFF8-BCCD9870FDFF}" type="pres">
      <dgm:prSet presAssocID="{68E065DF-8FBF-4DDB-8618-BD11DCD1181A}" presName="hierRoot2" presStyleCnt="0"/>
      <dgm:spPr/>
    </dgm:pt>
    <dgm:pt modelId="{CD13FA0C-6583-409F-A62E-3ECCD30DB4E0}" type="pres">
      <dgm:prSet presAssocID="{68E065DF-8FBF-4DDB-8618-BD11DCD1181A}" presName="composite2" presStyleCnt="0"/>
      <dgm:spPr/>
    </dgm:pt>
    <dgm:pt modelId="{15C31CDE-A0B8-404E-ADDB-8DFB7EF17ECB}" type="pres">
      <dgm:prSet presAssocID="{68E065DF-8FBF-4DDB-8618-BD11DCD1181A}" presName="background2" presStyleLbl="node2" presStyleIdx="0" presStyleCnt="2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DBF6E380-6FDA-471C-9ED7-A9E6045841B2}" type="pres">
      <dgm:prSet presAssocID="{68E065DF-8FBF-4DDB-8618-BD11DCD1181A}" presName="text2" presStyleLbl="fgAcc2" presStyleIdx="0" presStyleCnt="2" custScaleX="195337" custLinFactNeighborX="-3495" custLinFactNeighborY="-33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EA1ABB2-B6B6-441B-A48F-8C5B2E8B6297}" type="pres">
      <dgm:prSet presAssocID="{68E065DF-8FBF-4DDB-8618-BD11DCD1181A}" presName="hierChild3" presStyleCnt="0"/>
      <dgm:spPr/>
    </dgm:pt>
    <dgm:pt modelId="{A92FC88C-941C-47D4-B439-03ABDBA49F10}" type="pres">
      <dgm:prSet presAssocID="{41CCC8CA-AA53-40ED-89DB-F136381EAD9B}" presName="Name17" presStyleLbl="parChTrans1D3" presStyleIdx="0" presStyleCnt="2"/>
      <dgm:spPr/>
      <dgm:t>
        <a:bodyPr/>
        <a:lstStyle/>
        <a:p>
          <a:endParaRPr lang="ru-RU"/>
        </a:p>
      </dgm:t>
    </dgm:pt>
    <dgm:pt modelId="{6188043E-2274-4613-A71C-CA04EDAD3695}" type="pres">
      <dgm:prSet presAssocID="{B8AF4E76-CF14-4A4C-86FF-7091C363AF62}" presName="hierRoot3" presStyleCnt="0"/>
      <dgm:spPr/>
    </dgm:pt>
    <dgm:pt modelId="{930B645E-0EE7-4545-A282-573C4865E0B7}" type="pres">
      <dgm:prSet presAssocID="{B8AF4E76-CF14-4A4C-86FF-7091C363AF62}" presName="composite3" presStyleCnt="0"/>
      <dgm:spPr/>
    </dgm:pt>
    <dgm:pt modelId="{0C3D4439-2499-4438-9EE3-674CB76E4E7A}" type="pres">
      <dgm:prSet presAssocID="{B8AF4E76-CF14-4A4C-86FF-7091C363AF62}" presName="background3" presStyleLbl="node3" presStyleIdx="0" presStyleCnt="2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AC31780D-8AEB-4A14-8D52-0A098248CACA}" type="pres">
      <dgm:prSet presAssocID="{B8AF4E76-CF14-4A4C-86FF-7091C363AF62}" presName="text3" presStyleLbl="fgAcc3" presStyleIdx="0" presStyleCnt="2" custScaleX="212355" custLinFactNeighborX="201" custLinFactNeighborY="-51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C036C7-2EC8-4AF4-A2A7-C3FE1C6554CF}" type="pres">
      <dgm:prSet presAssocID="{B8AF4E76-CF14-4A4C-86FF-7091C363AF62}" presName="hierChild4" presStyleCnt="0"/>
      <dgm:spPr/>
    </dgm:pt>
    <dgm:pt modelId="{AD44FFDD-677A-4FD6-899F-1731CA261AA1}" type="pres">
      <dgm:prSet presAssocID="{91752530-D3DD-4936-B419-7E4568751CBF}" presName="Name10" presStyleLbl="parChTrans1D2" presStyleIdx="1" presStyleCnt="2"/>
      <dgm:spPr/>
      <dgm:t>
        <a:bodyPr/>
        <a:lstStyle/>
        <a:p>
          <a:endParaRPr lang="ru-RU"/>
        </a:p>
      </dgm:t>
    </dgm:pt>
    <dgm:pt modelId="{3529AF84-E889-4127-B7B0-BB4FD5D9DA89}" type="pres">
      <dgm:prSet presAssocID="{0D74E4F6-9DEA-45B2-8578-6B1043BC7A4B}" presName="hierRoot2" presStyleCnt="0"/>
      <dgm:spPr/>
    </dgm:pt>
    <dgm:pt modelId="{1CC31CCC-FFEB-416A-B71E-182D16131597}" type="pres">
      <dgm:prSet presAssocID="{0D74E4F6-9DEA-45B2-8578-6B1043BC7A4B}" presName="composite2" presStyleCnt="0"/>
      <dgm:spPr/>
    </dgm:pt>
    <dgm:pt modelId="{4EEF0AF0-D47D-46A3-A8E0-F6978A879828}" type="pres">
      <dgm:prSet presAssocID="{0D74E4F6-9DEA-45B2-8578-6B1043BC7A4B}" presName="background2" presStyleLbl="node2" presStyleIdx="1" presStyleCnt="2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BA33AF28-C44E-4EC2-80E1-68E0C9E60AFD}" type="pres">
      <dgm:prSet presAssocID="{0D74E4F6-9DEA-45B2-8578-6B1043BC7A4B}" presName="text2" presStyleLbl="fgAcc2" presStyleIdx="1" presStyleCnt="2" custScaleX="2048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8987FB-B4B0-4E33-B0DF-E82103B2EF73}" type="pres">
      <dgm:prSet presAssocID="{0D74E4F6-9DEA-45B2-8578-6B1043BC7A4B}" presName="hierChild3" presStyleCnt="0"/>
      <dgm:spPr/>
    </dgm:pt>
    <dgm:pt modelId="{DC0501C9-FDDC-41D6-A274-61C527F1D885}" type="pres">
      <dgm:prSet presAssocID="{2D887215-FB6F-47C8-8358-CCD342CD4826}" presName="Name17" presStyleLbl="parChTrans1D3" presStyleIdx="1" presStyleCnt="2"/>
      <dgm:spPr/>
      <dgm:t>
        <a:bodyPr/>
        <a:lstStyle/>
        <a:p>
          <a:endParaRPr lang="ru-RU"/>
        </a:p>
      </dgm:t>
    </dgm:pt>
    <dgm:pt modelId="{B6449F9C-7A76-4701-9F4F-F0395D773EE4}" type="pres">
      <dgm:prSet presAssocID="{5E8F257D-0D49-4DB7-BA74-36177B2505C1}" presName="hierRoot3" presStyleCnt="0"/>
      <dgm:spPr/>
    </dgm:pt>
    <dgm:pt modelId="{B7CD8202-4D42-4C26-95CC-D5F1FEA0B455}" type="pres">
      <dgm:prSet presAssocID="{5E8F257D-0D49-4DB7-BA74-36177B2505C1}" presName="composite3" presStyleCnt="0"/>
      <dgm:spPr/>
    </dgm:pt>
    <dgm:pt modelId="{1268623B-09E5-4FAB-88DF-7A2F1DBA42BB}" type="pres">
      <dgm:prSet presAssocID="{5E8F257D-0D49-4DB7-BA74-36177B2505C1}" presName="background3" presStyleLbl="node3" presStyleIdx="1" presStyleCnt="2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24A110F5-008F-47CF-9969-24BA15585746}" type="pres">
      <dgm:prSet presAssocID="{5E8F257D-0D49-4DB7-BA74-36177B2505C1}" presName="text3" presStyleLbl="fgAcc3" presStyleIdx="1" presStyleCnt="2" custScaleX="219763" custLinFactNeighborX="561" custLinFactNeighborY="-51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F33DF6-445C-4228-9632-216CCD4C4029}" type="pres">
      <dgm:prSet presAssocID="{5E8F257D-0D49-4DB7-BA74-36177B2505C1}" presName="hierChild4" presStyleCnt="0"/>
      <dgm:spPr/>
    </dgm:pt>
  </dgm:ptLst>
  <dgm:cxnLst>
    <dgm:cxn modelId="{C1B51183-CE4D-4C1C-885D-DF4B441115E1}" type="presOf" srcId="{91752530-D3DD-4936-B419-7E4568751CBF}" destId="{AD44FFDD-677A-4FD6-899F-1731CA261AA1}" srcOrd="0" destOrd="0" presId="urn:microsoft.com/office/officeart/2005/8/layout/hierarchy1"/>
    <dgm:cxn modelId="{D9C700FC-1C81-4AA1-B335-83D2DB339B91}" type="presOf" srcId="{0D74E4F6-9DEA-45B2-8578-6B1043BC7A4B}" destId="{BA33AF28-C44E-4EC2-80E1-68E0C9E60AFD}" srcOrd="0" destOrd="0" presId="urn:microsoft.com/office/officeart/2005/8/layout/hierarchy1"/>
    <dgm:cxn modelId="{1A37865E-4E8A-4C11-ABE7-25B53F41DAC5}" type="presOf" srcId="{41CCC8CA-AA53-40ED-89DB-F136381EAD9B}" destId="{A92FC88C-941C-47D4-B439-03ABDBA49F10}" srcOrd="0" destOrd="0" presId="urn:microsoft.com/office/officeart/2005/8/layout/hierarchy1"/>
    <dgm:cxn modelId="{6C0B62B5-A79C-4A8E-88E9-5CD5D6F6ED47}" srcId="{68E065DF-8FBF-4DDB-8618-BD11DCD1181A}" destId="{B8AF4E76-CF14-4A4C-86FF-7091C363AF62}" srcOrd="0" destOrd="0" parTransId="{41CCC8CA-AA53-40ED-89DB-F136381EAD9B}" sibTransId="{7375BC40-D8EE-43F6-B99E-0B2E07CCAD59}"/>
    <dgm:cxn modelId="{36BEEEC6-4E4B-4D01-9769-FC79B2C66ECC}" srcId="{0D74E4F6-9DEA-45B2-8578-6B1043BC7A4B}" destId="{5E8F257D-0D49-4DB7-BA74-36177B2505C1}" srcOrd="0" destOrd="0" parTransId="{2D887215-FB6F-47C8-8358-CCD342CD4826}" sibTransId="{5074531A-F441-46A8-81E6-2B909D5A1ECD}"/>
    <dgm:cxn modelId="{96FD0AB4-56C6-44D6-A1D3-496D1D210715}" type="presOf" srcId="{5D7A4C1B-5975-4546-AF97-CFA7B9271B0D}" destId="{FE70973F-202E-4F81-8E0C-D78676D34339}" srcOrd="0" destOrd="0" presId="urn:microsoft.com/office/officeart/2005/8/layout/hierarchy1"/>
    <dgm:cxn modelId="{D1EDFB1C-6B97-492D-B902-AF72A55CBE55}" type="presOf" srcId="{2D887215-FB6F-47C8-8358-CCD342CD4826}" destId="{DC0501C9-FDDC-41D6-A274-61C527F1D885}" srcOrd="0" destOrd="0" presId="urn:microsoft.com/office/officeart/2005/8/layout/hierarchy1"/>
    <dgm:cxn modelId="{7B352CB9-2C2B-4978-8E8F-F193270F852A}" srcId="{5D7A4C1B-5975-4546-AF97-CFA7B9271B0D}" destId="{0D74E4F6-9DEA-45B2-8578-6B1043BC7A4B}" srcOrd="1" destOrd="0" parTransId="{91752530-D3DD-4936-B419-7E4568751CBF}" sibTransId="{75ED1A6D-37D7-4CB1-9187-31BFA279C9A8}"/>
    <dgm:cxn modelId="{3016C0DD-07F1-4166-B256-73A2E806C720}" srcId="{5D7A4C1B-5975-4546-AF97-CFA7B9271B0D}" destId="{68E065DF-8FBF-4DDB-8618-BD11DCD1181A}" srcOrd="0" destOrd="0" parTransId="{7164EB12-64A0-418D-9953-70BCF36F7EB8}" sibTransId="{C3CC6492-14F1-43A2-8882-C4B0332908EE}"/>
    <dgm:cxn modelId="{655DC6AA-EF87-440F-BD91-76D2ECFD32D1}" type="presOf" srcId="{68E065DF-8FBF-4DDB-8618-BD11DCD1181A}" destId="{DBF6E380-6FDA-471C-9ED7-A9E6045841B2}" srcOrd="0" destOrd="0" presId="urn:microsoft.com/office/officeart/2005/8/layout/hierarchy1"/>
    <dgm:cxn modelId="{75F80929-26B9-41DE-8654-FF2A36AEE104}" srcId="{65749704-7D07-482E-92A8-FD951FA389DF}" destId="{5D7A4C1B-5975-4546-AF97-CFA7B9271B0D}" srcOrd="0" destOrd="0" parTransId="{E794A98F-3705-4DC7-8C37-22AC9152C038}" sibTransId="{3218536D-DB72-4932-9959-1495EE246D42}"/>
    <dgm:cxn modelId="{66DE98DF-D7A5-49A3-B947-2BE7E2D2C67B}" type="presOf" srcId="{5E8F257D-0D49-4DB7-BA74-36177B2505C1}" destId="{24A110F5-008F-47CF-9969-24BA15585746}" srcOrd="0" destOrd="0" presId="urn:microsoft.com/office/officeart/2005/8/layout/hierarchy1"/>
    <dgm:cxn modelId="{88633AFC-548A-4BFF-A39A-1BE67F41345B}" type="presOf" srcId="{7164EB12-64A0-418D-9953-70BCF36F7EB8}" destId="{1E326680-000A-4A38-84F4-B248883E77FF}" srcOrd="0" destOrd="0" presId="urn:microsoft.com/office/officeart/2005/8/layout/hierarchy1"/>
    <dgm:cxn modelId="{AEA90E8B-0FE0-4B70-8D1E-786457BB5476}" type="presOf" srcId="{65749704-7D07-482E-92A8-FD951FA389DF}" destId="{A77AD58F-A9FF-4351-975E-18037C327B48}" srcOrd="0" destOrd="0" presId="urn:microsoft.com/office/officeart/2005/8/layout/hierarchy1"/>
    <dgm:cxn modelId="{E502F3B5-49A9-466B-A336-7F2836F8F4B5}" type="presOf" srcId="{B8AF4E76-CF14-4A4C-86FF-7091C363AF62}" destId="{AC31780D-8AEB-4A14-8D52-0A098248CACA}" srcOrd="0" destOrd="0" presId="urn:microsoft.com/office/officeart/2005/8/layout/hierarchy1"/>
    <dgm:cxn modelId="{B6B3B04C-5939-4B1C-BC89-AE288F227DCB}" type="presParOf" srcId="{A77AD58F-A9FF-4351-975E-18037C327B48}" destId="{256773EE-84BF-48C7-A057-4FF9F283318B}" srcOrd="0" destOrd="0" presId="urn:microsoft.com/office/officeart/2005/8/layout/hierarchy1"/>
    <dgm:cxn modelId="{3D65FF29-83C2-4B92-9D90-1315E7778BC2}" type="presParOf" srcId="{256773EE-84BF-48C7-A057-4FF9F283318B}" destId="{7917CEC4-E8A9-4410-9A4C-25D6E0A0A23D}" srcOrd="0" destOrd="0" presId="urn:microsoft.com/office/officeart/2005/8/layout/hierarchy1"/>
    <dgm:cxn modelId="{45C44088-E9AA-4E03-9164-CB148CCBE1D1}" type="presParOf" srcId="{7917CEC4-E8A9-4410-9A4C-25D6E0A0A23D}" destId="{4589C977-2863-44C6-B29D-8BB38FD79267}" srcOrd="0" destOrd="0" presId="urn:microsoft.com/office/officeart/2005/8/layout/hierarchy1"/>
    <dgm:cxn modelId="{AE23C3A3-CFB6-4490-9D18-0E4931DB1432}" type="presParOf" srcId="{7917CEC4-E8A9-4410-9A4C-25D6E0A0A23D}" destId="{FE70973F-202E-4F81-8E0C-D78676D34339}" srcOrd="1" destOrd="0" presId="urn:microsoft.com/office/officeart/2005/8/layout/hierarchy1"/>
    <dgm:cxn modelId="{A835C6A6-B5EF-407F-873E-E66C19937835}" type="presParOf" srcId="{256773EE-84BF-48C7-A057-4FF9F283318B}" destId="{7452DD40-B13F-4C7D-82BC-AEDA83225955}" srcOrd="1" destOrd="0" presId="urn:microsoft.com/office/officeart/2005/8/layout/hierarchy1"/>
    <dgm:cxn modelId="{1CB7B04E-9FB3-41DC-8929-5AAAB838B3F5}" type="presParOf" srcId="{7452DD40-B13F-4C7D-82BC-AEDA83225955}" destId="{1E326680-000A-4A38-84F4-B248883E77FF}" srcOrd="0" destOrd="0" presId="urn:microsoft.com/office/officeart/2005/8/layout/hierarchy1"/>
    <dgm:cxn modelId="{CF3E4C30-49BF-4532-B31D-1AF2106A6DB8}" type="presParOf" srcId="{7452DD40-B13F-4C7D-82BC-AEDA83225955}" destId="{4D08007A-EFC0-4E90-BFF8-BCCD9870FDFF}" srcOrd="1" destOrd="0" presId="urn:microsoft.com/office/officeart/2005/8/layout/hierarchy1"/>
    <dgm:cxn modelId="{BB3588C8-FDAB-4CA0-8BFA-9C596261E038}" type="presParOf" srcId="{4D08007A-EFC0-4E90-BFF8-BCCD9870FDFF}" destId="{CD13FA0C-6583-409F-A62E-3ECCD30DB4E0}" srcOrd="0" destOrd="0" presId="urn:microsoft.com/office/officeart/2005/8/layout/hierarchy1"/>
    <dgm:cxn modelId="{D390173F-E698-4E0A-A3CB-476632B5BF0A}" type="presParOf" srcId="{CD13FA0C-6583-409F-A62E-3ECCD30DB4E0}" destId="{15C31CDE-A0B8-404E-ADDB-8DFB7EF17ECB}" srcOrd="0" destOrd="0" presId="urn:microsoft.com/office/officeart/2005/8/layout/hierarchy1"/>
    <dgm:cxn modelId="{F6DA91E7-CEF1-492E-BD3D-396895EACE10}" type="presParOf" srcId="{CD13FA0C-6583-409F-A62E-3ECCD30DB4E0}" destId="{DBF6E380-6FDA-471C-9ED7-A9E6045841B2}" srcOrd="1" destOrd="0" presId="urn:microsoft.com/office/officeart/2005/8/layout/hierarchy1"/>
    <dgm:cxn modelId="{254586FD-157A-40C8-BD74-12E9A738DE4C}" type="presParOf" srcId="{4D08007A-EFC0-4E90-BFF8-BCCD9870FDFF}" destId="{4EA1ABB2-B6B6-441B-A48F-8C5B2E8B6297}" srcOrd="1" destOrd="0" presId="urn:microsoft.com/office/officeart/2005/8/layout/hierarchy1"/>
    <dgm:cxn modelId="{4319362C-3B64-47FC-9B97-91572A9BC0F9}" type="presParOf" srcId="{4EA1ABB2-B6B6-441B-A48F-8C5B2E8B6297}" destId="{A92FC88C-941C-47D4-B439-03ABDBA49F10}" srcOrd="0" destOrd="0" presId="urn:microsoft.com/office/officeart/2005/8/layout/hierarchy1"/>
    <dgm:cxn modelId="{F54B0B8E-1F89-423E-931B-B580A3B4104E}" type="presParOf" srcId="{4EA1ABB2-B6B6-441B-A48F-8C5B2E8B6297}" destId="{6188043E-2274-4613-A71C-CA04EDAD3695}" srcOrd="1" destOrd="0" presId="urn:microsoft.com/office/officeart/2005/8/layout/hierarchy1"/>
    <dgm:cxn modelId="{B409F6AD-ABC4-4E71-84CD-BAA5ADB1FD62}" type="presParOf" srcId="{6188043E-2274-4613-A71C-CA04EDAD3695}" destId="{930B645E-0EE7-4545-A282-573C4865E0B7}" srcOrd="0" destOrd="0" presId="urn:microsoft.com/office/officeart/2005/8/layout/hierarchy1"/>
    <dgm:cxn modelId="{9583C907-627E-456A-8BFD-DA3CA3CEF7B5}" type="presParOf" srcId="{930B645E-0EE7-4545-A282-573C4865E0B7}" destId="{0C3D4439-2499-4438-9EE3-674CB76E4E7A}" srcOrd="0" destOrd="0" presId="urn:microsoft.com/office/officeart/2005/8/layout/hierarchy1"/>
    <dgm:cxn modelId="{E0F10943-98D0-483F-BC4F-1D90703C1036}" type="presParOf" srcId="{930B645E-0EE7-4545-A282-573C4865E0B7}" destId="{AC31780D-8AEB-4A14-8D52-0A098248CACA}" srcOrd="1" destOrd="0" presId="urn:microsoft.com/office/officeart/2005/8/layout/hierarchy1"/>
    <dgm:cxn modelId="{40C22CC2-80D4-4ECB-84B6-45A6875F7171}" type="presParOf" srcId="{6188043E-2274-4613-A71C-CA04EDAD3695}" destId="{9EC036C7-2EC8-4AF4-A2A7-C3FE1C6554CF}" srcOrd="1" destOrd="0" presId="urn:microsoft.com/office/officeart/2005/8/layout/hierarchy1"/>
    <dgm:cxn modelId="{EA0D7F48-6DDD-4F51-B61A-2479AD75CF17}" type="presParOf" srcId="{7452DD40-B13F-4C7D-82BC-AEDA83225955}" destId="{AD44FFDD-677A-4FD6-899F-1731CA261AA1}" srcOrd="2" destOrd="0" presId="urn:microsoft.com/office/officeart/2005/8/layout/hierarchy1"/>
    <dgm:cxn modelId="{48956400-3894-4355-90EB-064B28BA21DE}" type="presParOf" srcId="{7452DD40-B13F-4C7D-82BC-AEDA83225955}" destId="{3529AF84-E889-4127-B7B0-BB4FD5D9DA89}" srcOrd="3" destOrd="0" presId="urn:microsoft.com/office/officeart/2005/8/layout/hierarchy1"/>
    <dgm:cxn modelId="{FE072979-987A-4FED-8836-FA2867B46A05}" type="presParOf" srcId="{3529AF84-E889-4127-B7B0-BB4FD5D9DA89}" destId="{1CC31CCC-FFEB-416A-B71E-182D16131597}" srcOrd="0" destOrd="0" presId="urn:microsoft.com/office/officeart/2005/8/layout/hierarchy1"/>
    <dgm:cxn modelId="{D0247EEF-4C68-40A0-BCE3-96CEF18BB8FD}" type="presParOf" srcId="{1CC31CCC-FFEB-416A-B71E-182D16131597}" destId="{4EEF0AF0-D47D-46A3-A8E0-F6978A879828}" srcOrd="0" destOrd="0" presId="urn:microsoft.com/office/officeart/2005/8/layout/hierarchy1"/>
    <dgm:cxn modelId="{33A846F2-7221-456B-A0D9-166A3CABFA19}" type="presParOf" srcId="{1CC31CCC-FFEB-416A-B71E-182D16131597}" destId="{BA33AF28-C44E-4EC2-80E1-68E0C9E60AFD}" srcOrd="1" destOrd="0" presId="urn:microsoft.com/office/officeart/2005/8/layout/hierarchy1"/>
    <dgm:cxn modelId="{98659CA9-A18D-415A-BBEA-7A084F590D73}" type="presParOf" srcId="{3529AF84-E889-4127-B7B0-BB4FD5D9DA89}" destId="{0A8987FB-B4B0-4E33-B0DF-E82103B2EF73}" srcOrd="1" destOrd="0" presId="urn:microsoft.com/office/officeart/2005/8/layout/hierarchy1"/>
    <dgm:cxn modelId="{4C25FA88-E516-46F4-AED1-6A9F222AA66E}" type="presParOf" srcId="{0A8987FB-B4B0-4E33-B0DF-E82103B2EF73}" destId="{DC0501C9-FDDC-41D6-A274-61C527F1D885}" srcOrd="0" destOrd="0" presId="urn:microsoft.com/office/officeart/2005/8/layout/hierarchy1"/>
    <dgm:cxn modelId="{1C28564D-BD4C-495D-82AB-5E65331E298E}" type="presParOf" srcId="{0A8987FB-B4B0-4E33-B0DF-E82103B2EF73}" destId="{B6449F9C-7A76-4701-9F4F-F0395D773EE4}" srcOrd="1" destOrd="0" presId="urn:microsoft.com/office/officeart/2005/8/layout/hierarchy1"/>
    <dgm:cxn modelId="{E0602264-A29B-48C4-BDD6-F305135C2EF9}" type="presParOf" srcId="{B6449F9C-7A76-4701-9F4F-F0395D773EE4}" destId="{B7CD8202-4D42-4C26-95CC-D5F1FEA0B455}" srcOrd="0" destOrd="0" presId="urn:microsoft.com/office/officeart/2005/8/layout/hierarchy1"/>
    <dgm:cxn modelId="{D38BF8FE-CA9A-441B-867E-7E7F2F10D016}" type="presParOf" srcId="{B7CD8202-4D42-4C26-95CC-D5F1FEA0B455}" destId="{1268623B-09E5-4FAB-88DF-7A2F1DBA42BB}" srcOrd="0" destOrd="0" presId="urn:microsoft.com/office/officeart/2005/8/layout/hierarchy1"/>
    <dgm:cxn modelId="{7C04E0E3-AE38-4261-B292-A1150697260D}" type="presParOf" srcId="{B7CD8202-4D42-4C26-95CC-D5F1FEA0B455}" destId="{24A110F5-008F-47CF-9969-24BA15585746}" srcOrd="1" destOrd="0" presId="urn:microsoft.com/office/officeart/2005/8/layout/hierarchy1"/>
    <dgm:cxn modelId="{18729605-F0B7-4E8E-B4C5-D6602BEF720B}" type="presParOf" srcId="{B6449F9C-7A76-4701-9F4F-F0395D773EE4}" destId="{23F33DF6-445C-4228-9632-216CCD4C402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026D89A-24C4-4FBB-9CC9-989D81135CA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AD779C-F8E7-4B7E-BA9D-D38FB1CD2EE7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Candara" pitchFamily="34" charset="0"/>
            </a:rPr>
            <a:t>Венчик</a:t>
          </a:r>
        </a:p>
        <a:p>
          <a:pPr algn="ctr"/>
          <a:r>
            <a:rPr lang="ru-RU" sz="2000" b="1" dirty="0" smtClean="0">
              <a:solidFill>
                <a:schemeClr val="tx1"/>
              </a:solidFill>
              <a:latin typeface="Candara" pitchFamily="34" charset="0"/>
            </a:rPr>
            <a:t>(Лепестки)</a:t>
          </a:r>
          <a:endParaRPr lang="ru-RU" sz="2000" b="1" dirty="0">
            <a:solidFill>
              <a:schemeClr val="tx1"/>
            </a:solidFill>
            <a:latin typeface="Candara" pitchFamily="34" charset="0"/>
          </a:endParaRPr>
        </a:p>
      </dgm:t>
    </dgm:pt>
    <dgm:pt modelId="{7A234325-75D0-4F41-8FD6-055A84EA5265}" type="parTrans" cxnId="{0340C7BE-5DEE-42B3-AC89-7E7ABE96A890}">
      <dgm:prSet/>
      <dgm:spPr/>
      <dgm:t>
        <a:bodyPr/>
        <a:lstStyle/>
        <a:p>
          <a:endParaRPr lang="ru-RU"/>
        </a:p>
      </dgm:t>
    </dgm:pt>
    <dgm:pt modelId="{64384AD8-F914-46DB-A980-B3E4A00E2959}" type="sibTrans" cxnId="{0340C7BE-5DEE-42B3-AC89-7E7ABE96A890}">
      <dgm:prSet/>
      <dgm:spPr/>
      <dgm:t>
        <a:bodyPr/>
        <a:lstStyle/>
        <a:p>
          <a:endParaRPr lang="ru-RU"/>
        </a:p>
      </dgm:t>
    </dgm:pt>
    <dgm:pt modelId="{6E509CED-ADAF-4968-A456-6AC10AB10461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000" b="1" dirty="0" smtClean="0">
              <a:latin typeface="Candara" pitchFamily="34" charset="0"/>
            </a:rPr>
            <a:t>Сросшиеся</a:t>
          </a:r>
          <a:endParaRPr lang="ru-RU" sz="2000" b="1" dirty="0">
            <a:latin typeface="Candara" pitchFamily="34" charset="0"/>
          </a:endParaRPr>
        </a:p>
      </dgm:t>
    </dgm:pt>
    <dgm:pt modelId="{929AA5EA-D231-4198-8650-0C77C8068C28}" type="parTrans" cxnId="{66134DC5-B7F0-4E6D-AA7F-22CC7944215E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45C00A8B-6F58-4937-B328-6D1196B791B4}" type="sibTrans" cxnId="{66134DC5-B7F0-4E6D-AA7F-22CC7944215E}">
      <dgm:prSet/>
      <dgm:spPr/>
      <dgm:t>
        <a:bodyPr/>
        <a:lstStyle/>
        <a:p>
          <a:endParaRPr lang="ru-RU"/>
        </a:p>
      </dgm:t>
    </dgm:pt>
    <dgm:pt modelId="{ED9BFCBB-645B-44D8-B930-5A3A693645FC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400" b="1" dirty="0" smtClean="0">
              <a:solidFill>
                <a:srgbClr val="C00000"/>
              </a:solidFill>
              <a:latin typeface="Candara" pitchFamily="34" charset="0"/>
            </a:rPr>
            <a:t>Табак</a:t>
          </a:r>
        </a:p>
      </dgm:t>
    </dgm:pt>
    <dgm:pt modelId="{066369F1-DF8A-4F0C-A1B5-63FF048D51A1}" type="parTrans" cxnId="{B7F11A16-C8EF-4FD3-89B3-F02AE26C2FA9}">
      <dgm:prSet>
        <dgm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D78F87B0-3FA1-4842-BDF6-2EB90FC4C49C}" type="sibTrans" cxnId="{B7F11A16-C8EF-4FD3-89B3-F02AE26C2FA9}">
      <dgm:prSet/>
      <dgm:spPr/>
      <dgm:t>
        <a:bodyPr/>
        <a:lstStyle/>
        <a:p>
          <a:endParaRPr lang="ru-RU"/>
        </a:p>
      </dgm:t>
    </dgm:pt>
    <dgm:pt modelId="{D41D09C3-9019-449C-8439-F0AA6F21B8B8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400" b="1" dirty="0" smtClean="0">
              <a:solidFill>
                <a:srgbClr val="C00000"/>
              </a:solidFill>
              <a:latin typeface="Candara" pitchFamily="34" charset="0"/>
            </a:rPr>
            <a:t>Петуния</a:t>
          </a:r>
          <a:endParaRPr lang="ru-RU" sz="2400" b="1" dirty="0">
            <a:solidFill>
              <a:srgbClr val="C00000"/>
            </a:solidFill>
            <a:latin typeface="Candara" pitchFamily="34" charset="0"/>
          </a:endParaRPr>
        </a:p>
      </dgm:t>
    </dgm:pt>
    <dgm:pt modelId="{C5E2E0EC-2784-46C3-930B-5F1E5AC552CB}" type="parTrans" cxnId="{9A8A4728-DCCB-49A3-A190-50D9CDC1C67E}">
      <dgm:prSet>
        <dgm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966A5954-9B43-44E5-A24D-EA1A8A94145B}" type="sibTrans" cxnId="{9A8A4728-DCCB-49A3-A190-50D9CDC1C67E}">
      <dgm:prSet/>
      <dgm:spPr/>
      <dgm:t>
        <a:bodyPr/>
        <a:lstStyle/>
        <a:p>
          <a:endParaRPr lang="ru-RU"/>
        </a:p>
      </dgm:t>
    </dgm:pt>
    <dgm:pt modelId="{7E2312D2-32AC-46D4-8D64-8A6B21B24728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000" b="1" dirty="0" smtClean="0">
              <a:latin typeface="Candara" pitchFamily="34" charset="0"/>
            </a:rPr>
            <a:t>Раздельные</a:t>
          </a:r>
          <a:endParaRPr lang="ru-RU" sz="2000" b="1" dirty="0">
            <a:latin typeface="Candara" pitchFamily="34" charset="0"/>
          </a:endParaRPr>
        </a:p>
      </dgm:t>
    </dgm:pt>
    <dgm:pt modelId="{AC8475F6-DD5A-4EBF-A397-74681A883C12}" type="parTrans" cxnId="{CAC3BDA3-75C6-495D-8CB1-6A881DEF145C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935E0BC9-9F72-4C0A-AAB7-2F1678A5839A}" type="sibTrans" cxnId="{CAC3BDA3-75C6-495D-8CB1-6A881DEF145C}">
      <dgm:prSet/>
      <dgm:spPr/>
      <dgm:t>
        <a:bodyPr/>
        <a:lstStyle/>
        <a:p>
          <a:endParaRPr lang="ru-RU"/>
        </a:p>
      </dgm:t>
    </dgm:pt>
    <dgm:pt modelId="{E6475928-B747-4758-B5E3-4398BEEC422C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400" b="1" dirty="0" smtClean="0">
              <a:solidFill>
                <a:srgbClr val="C00000"/>
              </a:solidFill>
              <a:latin typeface="Candara" pitchFamily="34" charset="0"/>
            </a:rPr>
            <a:t>Яблоня</a:t>
          </a:r>
          <a:endParaRPr lang="ru-RU" sz="2400" b="1" dirty="0">
            <a:solidFill>
              <a:srgbClr val="C00000"/>
            </a:solidFill>
            <a:latin typeface="Candara" pitchFamily="34" charset="0"/>
          </a:endParaRPr>
        </a:p>
      </dgm:t>
    </dgm:pt>
    <dgm:pt modelId="{4DDBFB19-47DF-4A12-B81C-6854A250F30D}" type="parTrans" cxnId="{AD0F44DC-0F35-423B-8856-67C54FB4493B}">
      <dgm:prSet>
        <dgm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8C962D02-0E4E-4AE7-BEEF-105763049B65}" type="sibTrans" cxnId="{AD0F44DC-0F35-423B-8856-67C54FB4493B}">
      <dgm:prSet/>
      <dgm:spPr/>
      <dgm:t>
        <a:bodyPr/>
        <a:lstStyle/>
        <a:p>
          <a:endParaRPr lang="ru-RU"/>
        </a:p>
      </dgm:t>
    </dgm:pt>
    <dgm:pt modelId="{F5BC4F3A-7AB6-44DD-88D3-1DC1A42985D0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400" b="1" dirty="0" smtClean="0">
              <a:solidFill>
                <a:srgbClr val="C00000"/>
              </a:solidFill>
              <a:latin typeface="Candara" pitchFamily="34" charset="0"/>
            </a:rPr>
            <a:t>Вишня</a:t>
          </a:r>
          <a:endParaRPr lang="ru-RU" sz="2400" b="1" dirty="0">
            <a:solidFill>
              <a:srgbClr val="C00000"/>
            </a:solidFill>
            <a:latin typeface="Candara" pitchFamily="34" charset="0"/>
          </a:endParaRPr>
        </a:p>
      </dgm:t>
    </dgm:pt>
    <dgm:pt modelId="{37A2A0B3-746E-4E00-BD8F-01BB78864809}" type="parTrans" cxnId="{2C266AAF-6608-493E-9EB2-F8B0659BD2C7}">
      <dgm:prSet>
        <dgm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0B4DF2BA-F6C6-4EF6-BB39-6AA730143194}" type="sibTrans" cxnId="{2C266AAF-6608-493E-9EB2-F8B0659BD2C7}">
      <dgm:prSet/>
      <dgm:spPr/>
      <dgm:t>
        <a:bodyPr/>
        <a:lstStyle/>
        <a:p>
          <a:endParaRPr lang="ru-RU"/>
        </a:p>
      </dgm:t>
    </dgm:pt>
    <dgm:pt modelId="{A180D42E-00C2-4B03-8080-EC3CF093DEA2}" type="pres">
      <dgm:prSet presAssocID="{6026D89A-24C4-4FBB-9CC9-989D81135C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E8FEAD-1C39-4F44-9D65-456B6335DE6C}" type="pres">
      <dgm:prSet presAssocID="{B4AD779C-F8E7-4B7E-BA9D-D38FB1CD2EE7}" presName="root1" presStyleCnt="0"/>
      <dgm:spPr/>
    </dgm:pt>
    <dgm:pt modelId="{8ABEE6DD-8B71-4FFB-B4B3-A02609AE967B}" type="pres">
      <dgm:prSet presAssocID="{B4AD779C-F8E7-4B7E-BA9D-D38FB1CD2EE7}" presName="LevelOneTextNode" presStyleLbl="node0" presStyleIdx="0" presStyleCnt="1" custScaleX="1331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989D292-96C2-4D9B-8813-FF75C865DE35}" type="pres">
      <dgm:prSet presAssocID="{B4AD779C-F8E7-4B7E-BA9D-D38FB1CD2EE7}" presName="level2hierChild" presStyleCnt="0"/>
      <dgm:spPr/>
    </dgm:pt>
    <dgm:pt modelId="{E8D96DB8-4972-4B14-BEEA-5509B8BC702C}" type="pres">
      <dgm:prSet presAssocID="{929AA5EA-D231-4198-8650-0C77C8068C28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99BF4310-5E28-4B6C-A0CD-517320380253}" type="pres">
      <dgm:prSet presAssocID="{929AA5EA-D231-4198-8650-0C77C8068C28}" presName="connTx" presStyleLbl="parChTrans1D2" presStyleIdx="0" presStyleCnt="2"/>
      <dgm:spPr/>
      <dgm:t>
        <a:bodyPr/>
        <a:lstStyle/>
        <a:p>
          <a:endParaRPr lang="ru-RU"/>
        </a:p>
      </dgm:t>
    </dgm:pt>
    <dgm:pt modelId="{22ACB866-A94A-4D67-8BF2-68FAA174E922}" type="pres">
      <dgm:prSet presAssocID="{6E509CED-ADAF-4968-A456-6AC10AB10461}" presName="root2" presStyleCnt="0"/>
      <dgm:spPr/>
    </dgm:pt>
    <dgm:pt modelId="{71E1996E-5914-40C4-8A9D-A8D6B2F896A8}" type="pres">
      <dgm:prSet presAssocID="{6E509CED-ADAF-4968-A456-6AC10AB10461}" presName="LevelTwoTextNode" presStyleLbl="node2" presStyleIdx="0" presStyleCnt="2" custScaleX="1392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0199064-E982-42B9-B081-6DB7062C5B5E}" type="pres">
      <dgm:prSet presAssocID="{6E509CED-ADAF-4968-A456-6AC10AB10461}" presName="level3hierChild" presStyleCnt="0"/>
      <dgm:spPr/>
    </dgm:pt>
    <dgm:pt modelId="{EC913321-80DD-468A-9441-4C24AF0A51AE}" type="pres">
      <dgm:prSet presAssocID="{066369F1-DF8A-4F0C-A1B5-63FF048D51A1}" presName="conn2-1" presStyleLbl="parChTrans1D3" presStyleIdx="0" presStyleCnt="4"/>
      <dgm:spPr/>
      <dgm:t>
        <a:bodyPr/>
        <a:lstStyle/>
        <a:p>
          <a:endParaRPr lang="ru-RU"/>
        </a:p>
      </dgm:t>
    </dgm:pt>
    <dgm:pt modelId="{114C6296-FE8C-496C-AF6A-1D5CB4968CD8}" type="pres">
      <dgm:prSet presAssocID="{066369F1-DF8A-4F0C-A1B5-63FF048D51A1}" presName="connTx" presStyleLbl="parChTrans1D3" presStyleIdx="0" presStyleCnt="4"/>
      <dgm:spPr/>
      <dgm:t>
        <a:bodyPr/>
        <a:lstStyle/>
        <a:p>
          <a:endParaRPr lang="ru-RU"/>
        </a:p>
      </dgm:t>
    </dgm:pt>
    <dgm:pt modelId="{568AEC79-86D2-476C-A40B-9037B73F734A}" type="pres">
      <dgm:prSet presAssocID="{ED9BFCBB-645B-44D8-B930-5A3A693645FC}" presName="root2" presStyleCnt="0"/>
      <dgm:spPr/>
    </dgm:pt>
    <dgm:pt modelId="{9621568B-2228-483E-A14C-E2CAD0095266}" type="pres">
      <dgm:prSet presAssocID="{ED9BFCBB-645B-44D8-B930-5A3A693645FC}" presName="LevelTwoTextNode" presStyleLbl="node3" presStyleIdx="0" presStyleCnt="4" custScaleX="165462" custLinFactNeighborX="596" custLinFactNeighborY="-3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9850B1A-EC7D-4EBF-B2CA-45FC040D10A3}" type="pres">
      <dgm:prSet presAssocID="{ED9BFCBB-645B-44D8-B930-5A3A693645FC}" presName="level3hierChild" presStyleCnt="0"/>
      <dgm:spPr/>
    </dgm:pt>
    <dgm:pt modelId="{16AFD53E-23BC-4BD1-A1FB-E870829FF64C}" type="pres">
      <dgm:prSet presAssocID="{C5E2E0EC-2784-46C3-930B-5F1E5AC552CB}" presName="conn2-1" presStyleLbl="parChTrans1D3" presStyleIdx="1" presStyleCnt="4"/>
      <dgm:spPr/>
      <dgm:t>
        <a:bodyPr/>
        <a:lstStyle/>
        <a:p>
          <a:endParaRPr lang="ru-RU"/>
        </a:p>
      </dgm:t>
    </dgm:pt>
    <dgm:pt modelId="{6F69DBE3-C7D2-4F94-B25F-AD548FE5E133}" type="pres">
      <dgm:prSet presAssocID="{C5E2E0EC-2784-46C3-930B-5F1E5AC552CB}" presName="connTx" presStyleLbl="parChTrans1D3" presStyleIdx="1" presStyleCnt="4"/>
      <dgm:spPr/>
      <dgm:t>
        <a:bodyPr/>
        <a:lstStyle/>
        <a:p>
          <a:endParaRPr lang="ru-RU"/>
        </a:p>
      </dgm:t>
    </dgm:pt>
    <dgm:pt modelId="{5C3C0AC9-C49A-4294-8FDE-D10AD84070A7}" type="pres">
      <dgm:prSet presAssocID="{D41D09C3-9019-449C-8439-F0AA6F21B8B8}" presName="root2" presStyleCnt="0"/>
      <dgm:spPr/>
    </dgm:pt>
    <dgm:pt modelId="{9E9D1BF0-781E-4657-80A5-CD839EE01B81}" type="pres">
      <dgm:prSet presAssocID="{D41D09C3-9019-449C-8439-F0AA6F21B8B8}" presName="LevelTwoTextNode" presStyleLbl="node3" presStyleIdx="1" presStyleCnt="4" custScaleX="1677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37FB1D-7F0F-4B1A-8821-D9CB874E5C82}" type="pres">
      <dgm:prSet presAssocID="{D41D09C3-9019-449C-8439-F0AA6F21B8B8}" presName="level3hierChild" presStyleCnt="0"/>
      <dgm:spPr/>
    </dgm:pt>
    <dgm:pt modelId="{597F6B58-CBB5-4969-8ACC-9AEF21312D84}" type="pres">
      <dgm:prSet presAssocID="{AC8475F6-DD5A-4EBF-A397-74681A883C12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93BC1E16-3E19-4CEA-80BE-37B99C594B59}" type="pres">
      <dgm:prSet presAssocID="{AC8475F6-DD5A-4EBF-A397-74681A883C12}" presName="connTx" presStyleLbl="parChTrans1D2" presStyleIdx="1" presStyleCnt="2"/>
      <dgm:spPr/>
      <dgm:t>
        <a:bodyPr/>
        <a:lstStyle/>
        <a:p>
          <a:endParaRPr lang="ru-RU"/>
        </a:p>
      </dgm:t>
    </dgm:pt>
    <dgm:pt modelId="{A7FC109D-9A46-4982-8A2B-3622A1009EFA}" type="pres">
      <dgm:prSet presAssocID="{7E2312D2-32AC-46D4-8D64-8A6B21B24728}" presName="root2" presStyleCnt="0"/>
      <dgm:spPr/>
    </dgm:pt>
    <dgm:pt modelId="{958F8236-820F-4C47-AB47-3BF27640899F}" type="pres">
      <dgm:prSet presAssocID="{7E2312D2-32AC-46D4-8D64-8A6B21B24728}" presName="LevelTwoTextNode" presStyleLbl="node2" presStyleIdx="1" presStyleCnt="2" custScaleX="1408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BA111EC-426E-46C6-AD7D-D45638D31E0E}" type="pres">
      <dgm:prSet presAssocID="{7E2312D2-32AC-46D4-8D64-8A6B21B24728}" presName="level3hierChild" presStyleCnt="0"/>
      <dgm:spPr/>
    </dgm:pt>
    <dgm:pt modelId="{E08C850C-A2E3-4214-B5BF-E179236E8649}" type="pres">
      <dgm:prSet presAssocID="{4DDBFB19-47DF-4A12-B81C-6854A250F30D}" presName="conn2-1" presStyleLbl="parChTrans1D3" presStyleIdx="2" presStyleCnt="4"/>
      <dgm:spPr/>
      <dgm:t>
        <a:bodyPr/>
        <a:lstStyle/>
        <a:p>
          <a:endParaRPr lang="ru-RU"/>
        </a:p>
      </dgm:t>
    </dgm:pt>
    <dgm:pt modelId="{E4E3D7F8-4FEF-4F59-9839-394C9B94E4E0}" type="pres">
      <dgm:prSet presAssocID="{4DDBFB19-47DF-4A12-B81C-6854A250F30D}" presName="connTx" presStyleLbl="parChTrans1D3" presStyleIdx="2" presStyleCnt="4"/>
      <dgm:spPr/>
      <dgm:t>
        <a:bodyPr/>
        <a:lstStyle/>
        <a:p>
          <a:endParaRPr lang="ru-RU"/>
        </a:p>
      </dgm:t>
    </dgm:pt>
    <dgm:pt modelId="{20970D10-5DF6-4E0A-A323-56F012589D2A}" type="pres">
      <dgm:prSet presAssocID="{E6475928-B747-4758-B5E3-4398BEEC422C}" presName="root2" presStyleCnt="0"/>
      <dgm:spPr/>
    </dgm:pt>
    <dgm:pt modelId="{9CB23854-97A2-42F8-BFA2-8CD06E9AB87E}" type="pres">
      <dgm:prSet presAssocID="{E6475928-B747-4758-B5E3-4398BEEC422C}" presName="LevelTwoTextNode" presStyleLbl="node3" presStyleIdx="2" presStyleCnt="4" custScaleX="1627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527D3DE-1F07-4F74-AFB8-71F6D9CDA615}" type="pres">
      <dgm:prSet presAssocID="{E6475928-B747-4758-B5E3-4398BEEC422C}" presName="level3hierChild" presStyleCnt="0"/>
      <dgm:spPr/>
    </dgm:pt>
    <dgm:pt modelId="{2E998614-2322-4001-BB34-07A6952A6BC7}" type="pres">
      <dgm:prSet presAssocID="{37A2A0B3-746E-4E00-BD8F-01BB78864809}" presName="conn2-1" presStyleLbl="parChTrans1D3" presStyleIdx="3" presStyleCnt="4"/>
      <dgm:spPr/>
      <dgm:t>
        <a:bodyPr/>
        <a:lstStyle/>
        <a:p>
          <a:endParaRPr lang="ru-RU"/>
        </a:p>
      </dgm:t>
    </dgm:pt>
    <dgm:pt modelId="{D3E38A02-CF10-4E84-8639-9675F1A8AD89}" type="pres">
      <dgm:prSet presAssocID="{37A2A0B3-746E-4E00-BD8F-01BB78864809}" presName="connTx" presStyleLbl="parChTrans1D3" presStyleIdx="3" presStyleCnt="4"/>
      <dgm:spPr/>
      <dgm:t>
        <a:bodyPr/>
        <a:lstStyle/>
        <a:p>
          <a:endParaRPr lang="ru-RU"/>
        </a:p>
      </dgm:t>
    </dgm:pt>
    <dgm:pt modelId="{A52313BF-A26E-4718-AE9B-409A1459B47F}" type="pres">
      <dgm:prSet presAssocID="{F5BC4F3A-7AB6-44DD-88D3-1DC1A42985D0}" presName="root2" presStyleCnt="0"/>
      <dgm:spPr/>
    </dgm:pt>
    <dgm:pt modelId="{6D8D485F-04DE-401F-94C0-906BFC25A822}" type="pres">
      <dgm:prSet presAssocID="{F5BC4F3A-7AB6-44DD-88D3-1DC1A42985D0}" presName="LevelTwoTextNode" presStyleLbl="node3" presStyleIdx="3" presStyleCnt="4" custScaleX="1661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8EB7F5-66BE-425E-8CE5-13B6DEB3AF7E}" type="pres">
      <dgm:prSet presAssocID="{F5BC4F3A-7AB6-44DD-88D3-1DC1A42985D0}" presName="level3hierChild" presStyleCnt="0"/>
      <dgm:spPr/>
    </dgm:pt>
  </dgm:ptLst>
  <dgm:cxnLst>
    <dgm:cxn modelId="{9D91F953-044E-40DC-9EEB-8FB30E7EDF3D}" type="presOf" srcId="{37A2A0B3-746E-4E00-BD8F-01BB78864809}" destId="{D3E38A02-CF10-4E84-8639-9675F1A8AD89}" srcOrd="1" destOrd="0" presId="urn:microsoft.com/office/officeart/2005/8/layout/hierarchy2"/>
    <dgm:cxn modelId="{D66EAB4F-9FEF-4B60-BE27-DF1985EC1B32}" type="presOf" srcId="{066369F1-DF8A-4F0C-A1B5-63FF048D51A1}" destId="{EC913321-80DD-468A-9441-4C24AF0A51AE}" srcOrd="0" destOrd="0" presId="urn:microsoft.com/office/officeart/2005/8/layout/hierarchy2"/>
    <dgm:cxn modelId="{35A0EE83-9E3F-426F-850A-1B6745FAB5CE}" type="presOf" srcId="{37A2A0B3-746E-4E00-BD8F-01BB78864809}" destId="{2E998614-2322-4001-BB34-07A6952A6BC7}" srcOrd="0" destOrd="0" presId="urn:microsoft.com/office/officeart/2005/8/layout/hierarchy2"/>
    <dgm:cxn modelId="{AD0F44DC-0F35-423B-8856-67C54FB4493B}" srcId="{7E2312D2-32AC-46D4-8D64-8A6B21B24728}" destId="{E6475928-B747-4758-B5E3-4398BEEC422C}" srcOrd="0" destOrd="0" parTransId="{4DDBFB19-47DF-4A12-B81C-6854A250F30D}" sibTransId="{8C962D02-0E4E-4AE7-BEEF-105763049B65}"/>
    <dgm:cxn modelId="{556494D1-E71B-4A74-B563-6A3D08306671}" type="presOf" srcId="{B4AD779C-F8E7-4B7E-BA9D-D38FB1CD2EE7}" destId="{8ABEE6DD-8B71-4FFB-B4B3-A02609AE967B}" srcOrd="0" destOrd="0" presId="urn:microsoft.com/office/officeart/2005/8/layout/hierarchy2"/>
    <dgm:cxn modelId="{17BC1EE1-590E-41C9-8D50-6DFBB2827745}" type="presOf" srcId="{AC8475F6-DD5A-4EBF-A397-74681A883C12}" destId="{597F6B58-CBB5-4969-8ACC-9AEF21312D84}" srcOrd="0" destOrd="0" presId="urn:microsoft.com/office/officeart/2005/8/layout/hierarchy2"/>
    <dgm:cxn modelId="{BACF8CEE-CCAD-463D-B5AE-0ADD66BDC67E}" type="presOf" srcId="{929AA5EA-D231-4198-8650-0C77C8068C28}" destId="{E8D96DB8-4972-4B14-BEEA-5509B8BC702C}" srcOrd="0" destOrd="0" presId="urn:microsoft.com/office/officeart/2005/8/layout/hierarchy2"/>
    <dgm:cxn modelId="{D4F81416-AD83-4F20-861C-E4817F157363}" type="presOf" srcId="{929AA5EA-D231-4198-8650-0C77C8068C28}" destId="{99BF4310-5E28-4B6C-A0CD-517320380253}" srcOrd="1" destOrd="0" presId="urn:microsoft.com/office/officeart/2005/8/layout/hierarchy2"/>
    <dgm:cxn modelId="{F89FDD11-64CA-4CF8-AB8A-00C723046CB8}" type="presOf" srcId="{066369F1-DF8A-4F0C-A1B5-63FF048D51A1}" destId="{114C6296-FE8C-496C-AF6A-1D5CB4968CD8}" srcOrd="1" destOrd="0" presId="urn:microsoft.com/office/officeart/2005/8/layout/hierarchy2"/>
    <dgm:cxn modelId="{EC245890-C916-4978-9053-D4E8429645AC}" type="presOf" srcId="{ED9BFCBB-645B-44D8-B930-5A3A693645FC}" destId="{9621568B-2228-483E-A14C-E2CAD0095266}" srcOrd="0" destOrd="0" presId="urn:microsoft.com/office/officeart/2005/8/layout/hierarchy2"/>
    <dgm:cxn modelId="{0340C7BE-5DEE-42B3-AC89-7E7ABE96A890}" srcId="{6026D89A-24C4-4FBB-9CC9-989D81135CAC}" destId="{B4AD779C-F8E7-4B7E-BA9D-D38FB1CD2EE7}" srcOrd="0" destOrd="0" parTransId="{7A234325-75D0-4F41-8FD6-055A84EA5265}" sibTransId="{64384AD8-F914-46DB-A980-B3E4A00E2959}"/>
    <dgm:cxn modelId="{1D56F8EF-1EEE-451F-8EA5-0DFB1E4CB793}" type="presOf" srcId="{4DDBFB19-47DF-4A12-B81C-6854A250F30D}" destId="{E08C850C-A2E3-4214-B5BF-E179236E8649}" srcOrd="0" destOrd="0" presId="urn:microsoft.com/office/officeart/2005/8/layout/hierarchy2"/>
    <dgm:cxn modelId="{255AD02E-07E2-4573-93E8-8C42467F325C}" type="presOf" srcId="{C5E2E0EC-2784-46C3-930B-5F1E5AC552CB}" destId="{16AFD53E-23BC-4BD1-A1FB-E870829FF64C}" srcOrd="0" destOrd="0" presId="urn:microsoft.com/office/officeart/2005/8/layout/hierarchy2"/>
    <dgm:cxn modelId="{DA6D1BB3-36E4-4E50-A051-AD8C82CCF86F}" type="presOf" srcId="{6026D89A-24C4-4FBB-9CC9-989D81135CAC}" destId="{A180D42E-00C2-4B03-8080-EC3CF093DEA2}" srcOrd="0" destOrd="0" presId="urn:microsoft.com/office/officeart/2005/8/layout/hierarchy2"/>
    <dgm:cxn modelId="{457E590C-6ACF-4DB2-937C-AFAF8608DD2F}" type="presOf" srcId="{D41D09C3-9019-449C-8439-F0AA6F21B8B8}" destId="{9E9D1BF0-781E-4657-80A5-CD839EE01B81}" srcOrd="0" destOrd="0" presId="urn:microsoft.com/office/officeart/2005/8/layout/hierarchy2"/>
    <dgm:cxn modelId="{E8F3457D-4538-477B-A7EE-9750855176A6}" type="presOf" srcId="{AC8475F6-DD5A-4EBF-A397-74681A883C12}" destId="{93BC1E16-3E19-4CEA-80BE-37B99C594B59}" srcOrd="1" destOrd="0" presId="urn:microsoft.com/office/officeart/2005/8/layout/hierarchy2"/>
    <dgm:cxn modelId="{2C266AAF-6608-493E-9EB2-F8B0659BD2C7}" srcId="{7E2312D2-32AC-46D4-8D64-8A6B21B24728}" destId="{F5BC4F3A-7AB6-44DD-88D3-1DC1A42985D0}" srcOrd="1" destOrd="0" parTransId="{37A2A0B3-746E-4E00-BD8F-01BB78864809}" sibTransId="{0B4DF2BA-F6C6-4EF6-BB39-6AA730143194}"/>
    <dgm:cxn modelId="{B7F11A16-C8EF-4FD3-89B3-F02AE26C2FA9}" srcId="{6E509CED-ADAF-4968-A456-6AC10AB10461}" destId="{ED9BFCBB-645B-44D8-B930-5A3A693645FC}" srcOrd="0" destOrd="0" parTransId="{066369F1-DF8A-4F0C-A1B5-63FF048D51A1}" sibTransId="{D78F87B0-3FA1-4842-BDF6-2EB90FC4C49C}"/>
    <dgm:cxn modelId="{5CCED637-1634-4383-8197-0CF152B77ECB}" type="presOf" srcId="{C5E2E0EC-2784-46C3-930B-5F1E5AC552CB}" destId="{6F69DBE3-C7D2-4F94-B25F-AD548FE5E133}" srcOrd="1" destOrd="0" presId="urn:microsoft.com/office/officeart/2005/8/layout/hierarchy2"/>
    <dgm:cxn modelId="{9A8A4728-DCCB-49A3-A190-50D9CDC1C67E}" srcId="{6E509CED-ADAF-4968-A456-6AC10AB10461}" destId="{D41D09C3-9019-449C-8439-F0AA6F21B8B8}" srcOrd="1" destOrd="0" parTransId="{C5E2E0EC-2784-46C3-930B-5F1E5AC552CB}" sibTransId="{966A5954-9B43-44E5-A24D-EA1A8A94145B}"/>
    <dgm:cxn modelId="{7405B560-CCE2-4138-837A-CDD5A33B3BAF}" type="presOf" srcId="{6E509CED-ADAF-4968-A456-6AC10AB10461}" destId="{71E1996E-5914-40C4-8A9D-A8D6B2F896A8}" srcOrd="0" destOrd="0" presId="urn:microsoft.com/office/officeart/2005/8/layout/hierarchy2"/>
    <dgm:cxn modelId="{CAC3BDA3-75C6-495D-8CB1-6A881DEF145C}" srcId="{B4AD779C-F8E7-4B7E-BA9D-D38FB1CD2EE7}" destId="{7E2312D2-32AC-46D4-8D64-8A6B21B24728}" srcOrd="1" destOrd="0" parTransId="{AC8475F6-DD5A-4EBF-A397-74681A883C12}" sibTransId="{935E0BC9-9F72-4C0A-AAB7-2F1678A5839A}"/>
    <dgm:cxn modelId="{66134DC5-B7F0-4E6D-AA7F-22CC7944215E}" srcId="{B4AD779C-F8E7-4B7E-BA9D-D38FB1CD2EE7}" destId="{6E509CED-ADAF-4968-A456-6AC10AB10461}" srcOrd="0" destOrd="0" parTransId="{929AA5EA-D231-4198-8650-0C77C8068C28}" sibTransId="{45C00A8B-6F58-4937-B328-6D1196B791B4}"/>
    <dgm:cxn modelId="{BB88E210-1F24-49A8-9C61-113523ADC299}" type="presOf" srcId="{F5BC4F3A-7AB6-44DD-88D3-1DC1A42985D0}" destId="{6D8D485F-04DE-401F-94C0-906BFC25A822}" srcOrd="0" destOrd="0" presId="urn:microsoft.com/office/officeart/2005/8/layout/hierarchy2"/>
    <dgm:cxn modelId="{B33DF41A-C029-46E5-81BF-7732F2CC4313}" type="presOf" srcId="{E6475928-B747-4758-B5E3-4398BEEC422C}" destId="{9CB23854-97A2-42F8-BFA2-8CD06E9AB87E}" srcOrd="0" destOrd="0" presId="urn:microsoft.com/office/officeart/2005/8/layout/hierarchy2"/>
    <dgm:cxn modelId="{06CB80DB-6D96-439D-8F35-3D7A36442ED4}" type="presOf" srcId="{7E2312D2-32AC-46D4-8D64-8A6B21B24728}" destId="{958F8236-820F-4C47-AB47-3BF27640899F}" srcOrd="0" destOrd="0" presId="urn:microsoft.com/office/officeart/2005/8/layout/hierarchy2"/>
    <dgm:cxn modelId="{2A48ED21-A04F-4539-B828-0BC074D70E98}" type="presOf" srcId="{4DDBFB19-47DF-4A12-B81C-6854A250F30D}" destId="{E4E3D7F8-4FEF-4F59-9839-394C9B94E4E0}" srcOrd="1" destOrd="0" presId="urn:microsoft.com/office/officeart/2005/8/layout/hierarchy2"/>
    <dgm:cxn modelId="{1023ECCE-70EE-4B51-AE56-F812DDAF5DE5}" type="presParOf" srcId="{A180D42E-00C2-4B03-8080-EC3CF093DEA2}" destId="{39E8FEAD-1C39-4F44-9D65-456B6335DE6C}" srcOrd="0" destOrd="0" presId="urn:microsoft.com/office/officeart/2005/8/layout/hierarchy2"/>
    <dgm:cxn modelId="{9372C62B-21DE-4D7A-AE44-1F6CDF711D98}" type="presParOf" srcId="{39E8FEAD-1C39-4F44-9D65-456B6335DE6C}" destId="{8ABEE6DD-8B71-4FFB-B4B3-A02609AE967B}" srcOrd="0" destOrd="0" presId="urn:microsoft.com/office/officeart/2005/8/layout/hierarchy2"/>
    <dgm:cxn modelId="{5E982995-2162-488F-90B8-73BDB11CC7E9}" type="presParOf" srcId="{39E8FEAD-1C39-4F44-9D65-456B6335DE6C}" destId="{8989D292-96C2-4D9B-8813-FF75C865DE35}" srcOrd="1" destOrd="0" presId="urn:microsoft.com/office/officeart/2005/8/layout/hierarchy2"/>
    <dgm:cxn modelId="{F5D42B22-D22D-4023-867B-C88F85B0B6DA}" type="presParOf" srcId="{8989D292-96C2-4D9B-8813-FF75C865DE35}" destId="{E8D96DB8-4972-4B14-BEEA-5509B8BC702C}" srcOrd="0" destOrd="0" presId="urn:microsoft.com/office/officeart/2005/8/layout/hierarchy2"/>
    <dgm:cxn modelId="{1136F33C-4B0F-44F8-BE3E-A3D6C7AFAA31}" type="presParOf" srcId="{E8D96DB8-4972-4B14-BEEA-5509B8BC702C}" destId="{99BF4310-5E28-4B6C-A0CD-517320380253}" srcOrd="0" destOrd="0" presId="urn:microsoft.com/office/officeart/2005/8/layout/hierarchy2"/>
    <dgm:cxn modelId="{CD540DA4-85DC-458E-BE04-3757D395523C}" type="presParOf" srcId="{8989D292-96C2-4D9B-8813-FF75C865DE35}" destId="{22ACB866-A94A-4D67-8BF2-68FAA174E922}" srcOrd="1" destOrd="0" presId="urn:microsoft.com/office/officeart/2005/8/layout/hierarchy2"/>
    <dgm:cxn modelId="{6B4073B8-5D30-4D1B-BA4A-9BC734336F56}" type="presParOf" srcId="{22ACB866-A94A-4D67-8BF2-68FAA174E922}" destId="{71E1996E-5914-40C4-8A9D-A8D6B2F896A8}" srcOrd="0" destOrd="0" presId="urn:microsoft.com/office/officeart/2005/8/layout/hierarchy2"/>
    <dgm:cxn modelId="{73E3766D-8D8A-4628-9EBB-1E2AFD5526E1}" type="presParOf" srcId="{22ACB866-A94A-4D67-8BF2-68FAA174E922}" destId="{50199064-E982-42B9-B081-6DB7062C5B5E}" srcOrd="1" destOrd="0" presId="urn:microsoft.com/office/officeart/2005/8/layout/hierarchy2"/>
    <dgm:cxn modelId="{7A258AA3-7B44-4F9E-99A6-0A3DF1343058}" type="presParOf" srcId="{50199064-E982-42B9-B081-6DB7062C5B5E}" destId="{EC913321-80DD-468A-9441-4C24AF0A51AE}" srcOrd="0" destOrd="0" presId="urn:microsoft.com/office/officeart/2005/8/layout/hierarchy2"/>
    <dgm:cxn modelId="{B9B82FC6-46EB-4920-923D-57DE5DCE228C}" type="presParOf" srcId="{EC913321-80DD-468A-9441-4C24AF0A51AE}" destId="{114C6296-FE8C-496C-AF6A-1D5CB4968CD8}" srcOrd="0" destOrd="0" presId="urn:microsoft.com/office/officeart/2005/8/layout/hierarchy2"/>
    <dgm:cxn modelId="{D51D9F29-C928-45D4-AD4F-48F7086D148E}" type="presParOf" srcId="{50199064-E982-42B9-B081-6DB7062C5B5E}" destId="{568AEC79-86D2-476C-A40B-9037B73F734A}" srcOrd="1" destOrd="0" presId="urn:microsoft.com/office/officeart/2005/8/layout/hierarchy2"/>
    <dgm:cxn modelId="{730DBBC3-85AE-4DF2-972B-92C65933EE92}" type="presParOf" srcId="{568AEC79-86D2-476C-A40B-9037B73F734A}" destId="{9621568B-2228-483E-A14C-E2CAD0095266}" srcOrd="0" destOrd="0" presId="urn:microsoft.com/office/officeart/2005/8/layout/hierarchy2"/>
    <dgm:cxn modelId="{00ACEC58-BE58-4F3B-BF91-FD59C9FF4165}" type="presParOf" srcId="{568AEC79-86D2-476C-A40B-9037B73F734A}" destId="{89850B1A-EC7D-4EBF-B2CA-45FC040D10A3}" srcOrd="1" destOrd="0" presId="urn:microsoft.com/office/officeart/2005/8/layout/hierarchy2"/>
    <dgm:cxn modelId="{AC7F6C42-83DF-45F2-ABCE-8BDF2535B795}" type="presParOf" srcId="{50199064-E982-42B9-B081-6DB7062C5B5E}" destId="{16AFD53E-23BC-4BD1-A1FB-E870829FF64C}" srcOrd="2" destOrd="0" presId="urn:microsoft.com/office/officeart/2005/8/layout/hierarchy2"/>
    <dgm:cxn modelId="{7632E4C1-6F14-4A4F-9EA9-1757F5403799}" type="presParOf" srcId="{16AFD53E-23BC-4BD1-A1FB-E870829FF64C}" destId="{6F69DBE3-C7D2-4F94-B25F-AD548FE5E133}" srcOrd="0" destOrd="0" presId="urn:microsoft.com/office/officeart/2005/8/layout/hierarchy2"/>
    <dgm:cxn modelId="{55AC344C-A30A-45C0-B508-5051FA30A5F6}" type="presParOf" srcId="{50199064-E982-42B9-B081-6DB7062C5B5E}" destId="{5C3C0AC9-C49A-4294-8FDE-D10AD84070A7}" srcOrd="3" destOrd="0" presId="urn:microsoft.com/office/officeart/2005/8/layout/hierarchy2"/>
    <dgm:cxn modelId="{6DC0D2C0-2FDC-4594-94B3-7B937678A40A}" type="presParOf" srcId="{5C3C0AC9-C49A-4294-8FDE-D10AD84070A7}" destId="{9E9D1BF0-781E-4657-80A5-CD839EE01B81}" srcOrd="0" destOrd="0" presId="urn:microsoft.com/office/officeart/2005/8/layout/hierarchy2"/>
    <dgm:cxn modelId="{684689C3-E0B0-4959-B305-A94FBBC1A960}" type="presParOf" srcId="{5C3C0AC9-C49A-4294-8FDE-D10AD84070A7}" destId="{CF37FB1D-7F0F-4B1A-8821-D9CB874E5C82}" srcOrd="1" destOrd="0" presId="urn:microsoft.com/office/officeart/2005/8/layout/hierarchy2"/>
    <dgm:cxn modelId="{7348D017-E05D-41F7-B568-FC52009E8486}" type="presParOf" srcId="{8989D292-96C2-4D9B-8813-FF75C865DE35}" destId="{597F6B58-CBB5-4969-8ACC-9AEF21312D84}" srcOrd="2" destOrd="0" presId="urn:microsoft.com/office/officeart/2005/8/layout/hierarchy2"/>
    <dgm:cxn modelId="{F1C7C293-89F4-4049-93B3-E0069D62C18F}" type="presParOf" srcId="{597F6B58-CBB5-4969-8ACC-9AEF21312D84}" destId="{93BC1E16-3E19-4CEA-80BE-37B99C594B59}" srcOrd="0" destOrd="0" presId="urn:microsoft.com/office/officeart/2005/8/layout/hierarchy2"/>
    <dgm:cxn modelId="{7F9359EC-3508-4294-AA3F-8A4F3081E9D3}" type="presParOf" srcId="{8989D292-96C2-4D9B-8813-FF75C865DE35}" destId="{A7FC109D-9A46-4982-8A2B-3622A1009EFA}" srcOrd="3" destOrd="0" presId="urn:microsoft.com/office/officeart/2005/8/layout/hierarchy2"/>
    <dgm:cxn modelId="{9504C2B4-9CAB-461B-921B-2CAAE547F806}" type="presParOf" srcId="{A7FC109D-9A46-4982-8A2B-3622A1009EFA}" destId="{958F8236-820F-4C47-AB47-3BF27640899F}" srcOrd="0" destOrd="0" presId="urn:microsoft.com/office/officeart/2005/8/layout/hierarchy2"/>
    <dgm:cxn modelId="{912E06A3-769D-4E75-ABBA-8548149BC0B4}" type="presParOf" srcId="{A7FC109D-9A46-4982-8A2B-3622A1009EFA}" destId="{0BA111EC-426E-46C6-AD7D-D45638D31E0E}" srcOrd="1" destOrd="0" presId="urn:microsoft.com/office/officeart/2005/8/layout/hierarchy2"/>
    <dgm:cxn modelId="{22247717-483E-4319-B1EE-76067ABED750}" type="presParOf" srcId="{0BA111EC-426E-46C6-AD7D-D45638D31E0E}" destId="{E08C850C-A2E3-4214-B5BF-E179236E8649}" srcOrd="0" destOrd="0" presId="urn:microsoft.com/office/officeart/2005/8/layout/hierarchy2"/>
    <dgm:cxn modelId="{A64126E9-DA32-465E-97D4-6154DDBCAE1D}" type="presParOf" srcId="{E08C850C-A2E3-4214-B5BF-E179236E8649}" destId="{E4E3D7F8-4FEF-4F59-9839-394C9B94E4E0}" srcOrd="0" destOrd="0" presId="urn:microsoft.com/office/officeart/2005/8/layout/hierarchy2"/>
    <dgm:cxn modelId="{C858FF28-D17A-45DB-9706-2AD3B364D577}" type="presParOf" srcId="{0BA111EC-426E-46C6-AD7D-D45638D31E0E}" destId="{20970D10-5DF6-4E0A-A323-56F012589D2A}" srcOrd="1" destOrd="0" presId="urn:microsoft.com/office/officeart/2005/8/layout/hierarchy2"/>
    <dgm:cxn modelId="{EEF892EE-1F27-47B2-845A-94CE5B0A044F}" type="presParOf" srcId="{20970D10-5DF6-4E0A-A323-56F012589D2A}" destId="{9CB23854-97A2-42F8-BFA2-8CD06E9AB87E}" srcOrd="0" destOrd="0" presId="urn:microsoft.com/office/officeart/2005/8/layout/hierarchy2"/>
    <dgm:cxn modelId="{D082F417-BA16-4A4E-89CD-1A48B62F1FDB}" type="presParOf" srcId="{20970D10-5DF6-4E0A-A323-56F012589D2A}" destId="{1527D3DE-1F07-4F74-AFB8-71F6D9CDA615}" srcOrd="1" destOrd="0" presId="urn:microsoft.com/office/officeart/2005/8/layout/hierarchy2"/>
    <dgm:cxn modelId="{EDE1FFED-EC60-4121-B03D-0AAB6EC5AAF3}" type="presParOf" srcId="{0BA111EC-426E-46C6-AD7D-D45638D31E0E}" destId="{2E998614-2322-4001-BB34-07A6952A6BC7}" srcOrd="2" destOrd="0" presId="urn:microsoft.com/office/officeart/2005/8/layout/hierarchy2"/>
    <dgm:cxn modelId="{2628A1E1-D0B6-4172-A892-47FC9A21F008}" type="presParOf" srcId="{2E998614-2322-4001-BB34-07A6952A6BC7}" destId="{D3E38A02-CF10-4E84-8639-9675F1A8AD89}" srcOrd="0" destOrd="0" presId="urn:microsoft.com/office/officeart/2005/8/layout/hierarchy2"/>
    <dgm:cxn modelId="{4FFD161D-B4C6-434A-B542-8E0919CADAB3}" type="presParOf" srcId="{0BA111EC-426E-46C6-AD7D-D45638D31E0E}" destId="{A52313BF-A26E-4718-AE9B-409A1459B47F}" srcOrd="3" destOrd="0" presId="urn:microsoft.com/office/officeart/2005/8/layout/hierarchy2"/>
    <dgm:cxn modelId="{EB0D1D43-A658-468C-9320-B486A342EB0D}" type="presParOf" srcId="{A52313BF-A26E-4718-AE9B-409A1459B47F}" destId="{6D8D485F-04DE-401F-94C0-906BFC25A822}" srcOrd="0" destOrd="0" presId="urn:microsoft.com/office/officeart/2005/8/layout/hierarchy2"/>
    <dgm:cxn modelId="{3B1998EA-2C52-4A6E-AC2C-C920B53AFE8F}" type="presParOf" srcId="{A52313BF-A26E-4718-AE9B-409A1459B47F}" destId="{BB8EB7F5-66BE-425E-8CE5-13B6DEB3AF7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C215558-4C84-459A-AFEA-A566686F906E}" type="doc">
      <dgm:prSet loTypeId="urn:microsoft.com/office/officeart/2005/8/layout/hierarchy1" loCatId="hierarchy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17C5EB6C-943C-4B18-AA97-25D491775C36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ru-RU" sz="4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ndara" pitchFamily="34" charset="0"/>
            </a:rPr>
            <a:t>Цветки</a:t>
          </a:r>
          <a:endParaRPr lang="ru-RU" sz="4400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andara" pitchFamily="34" charset="0"/>
          </a:endParaRPr>
        </a:p>
      </dgm:t>
    </dgm:pt>
    <dgm:pt modelId="{B04514DD-3851-4C8E-8210-44674CA8A282}" type="parTrans" cxnId="{1833FFA1-E92F-4839-8A78-28FF5C0CEA5D}">
      <dgm:prSet/>
      <dgm:spPr/>
      <dgm:t>
        <a:bodyPr/>
        <a:lstStyle/>
        <a:p>
          <a:endParaRPr lang="ru-RU"/>
        </a:p>
      </dgm:t>
    </dgm:pt>
    <dgm:pt modelId="{1C95B7BE-E792-49D5-8C03-05FD2026F02C}" type="sibTrans" cxnId="{1833FFA1-E92F-4839-8A78-28FF5C0CEA5D}">
      <dgm:prSet/>
      <dgm:spPr/>
      <dgm:t>
        <a:bodyPr/>
        <a:lstStyle/>
        <a:p>
          <a:endParaRPr lang="ru-RU"/>
        </a:p>
      </dgm:t>
    </dgm:pt>
    <dgm:pt modelId="{69CF2D84-D6F5-43D8-AE96-0A6B3B17762D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ru-RU" sz="4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ndara" pitchFamily="34" charset="0"/>
            </a:rPr>
            <a:t>Одиночные</a:t>
          </a:r>
          <a:endParaRPr lang="ru-RU" sz="4400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andara" pitchFamily="34" charset="0"/>
          </a:endParaRPr>
        </a:p>
      </dgm:t>
    </dgm:pt>
    <dgm:pt modelId="{F48898F3-6E44-4E68-A2A9-0E53F3198CD6}" type="parTrans" cxnId="{926B65A9-8D00-4493-9901-231CA6826F7C}">
      <dgm:prSet/>
      <dgm:spPr/>
      <dgm:t>
        <a:bodyPr/>
        <a:lstStyle/>
        <a:p>
          <a:endParaRPr lang="ru-RU"/>
        </a:p>
      </dgm:t>
    </dgm:pt>
    <dgm:pt modelId="{A3500B8F-8CCC-46E7-BDF5-93C082D1203B}" type="sibTrans" cxnId="{926B65A9-8D00-4493-9901-231CA6826F7C}">
      <dgm:prSet/>
      <dgm:spPr/>
      <dgm:t>
        <a:bodyPr/>
        <a:lstStyle/>
        <a:p>
          <a:endParaRPr lang="ru-RU"/>
        </a:p>
      </dgm:t>
    </dgm:pt>
    <dgm:pt modelId="{39D21610-3F7C-4FA9-96A4-D711FC5206F3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ru-RU" sz="4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ndara" pitchFamily="34" charset="0"/>
            </a:rPr>
            <a:t>Соцветия</a:t>
          </a:r>
          <a:endParaRPr lang="ru-RU" sz="4400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andara" pitchFamily="34" charset="0"/>
          </a:endParaRPr>
        </a:p>
      </dgm:t>
    </dgm:pt>
    <dgm:pt modelId="{3D444A17-AA84-4B76-A66D-1034D95E7F6E}" type="parTrans" cxnId="{0DFDA37E-018D-4169-8D27-E6FAD1A05160}">
      <dgm:prSet/>
      <dgm:spPr/>
      <dgm:t>
        <a:bodyPr/>
        <a:lstStyle/>
        <a:p>
          <a:endParaRPr lang="ru-RU"/>
        </a:p>
      </dgm:t>
    </dgm:pt>
    <dgm:pt modelId="{F4E474A0-5BAD-4B9C-A4D8-431D6B888380}" type="sibTrans" cxnId="{0DFDA37E-018D-4169-8D27-E6FAD1A05160}">
      <dgm:prSet/>
      <dgm:spPr/>
      <dgm:t>
        <a:bodyPr/>
        <a:lstStyle/>
        <a:p>
          <a:endParaRPr lang="ru-RU"/>
        </a:p>
      </dgm:t>
    </dgm:pt>
    <dgm:pt modelId="{D2B7C887-0043-4F57-B1C7-7A59CEF6562B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152400">
          <a:bevelT w="190500" h="38100"/>
        </a:sp3d>
      </dgm:spPr>
      <dgm:t>
        <a:bodyPr/>
        <a:lstStyle/>
        <a:p>
          <a:endParaRPr lang="ru-RU" dirty="0"/>
        </a:p>
      </dgm:t>
    </dgm:pt>
    <dgm:pt modelId="{345B119E-D297-41DE-AEFC-59CCCFBECDC1}" type="parTrans" cxnId="{9F9D3480-793B-4631-8D65-DCF9A9C7DEBD}">
      <dgm:prSet/>
      <dgm:spPr/>
      <dgm:t>
        <a:bodyPr/>
        <a:lstStyle/>
        <a:p>
          <a:endParaRPr lang="ru-RU"/>
        </a:p>
      </dgm:t>
    </dgm:pt>
    <dgm:pt modelId="{8DEB85C4-0968-46A0-8313-D23BB2B47E69}" type="sibTrans" cxnId="{9F9D3480-793B-4631-8D65-DCF9A9C7DEBD}">
      <dgm:prSet/>
      <dgm:spPr/>
      <dgm:t>
        <a:bodyPr/>
        <a:lstStyle/>
        <a:p>
          <a:endParaRPr lang="ru-RU"/>
        </a:p>
      </dgm:t>
    </dgm:pt>
    <dgm:pt modelId="{B0932428-E0FF-4EE4-8529-86CE6F94681B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152400">
          <a:bevelT w="190500" h="38100"/>
        </a:sp3d>
      </dgm:spPr>
      <dgm:t>
        <a:bodyPr/>
        <a:lstStyle/>
        <a:p>
          <a:endParaRPr lang="ru-RU" dirty="0"/>
        </a:p>
      </dgm:t>
    </dgm:pt>
    <dgm:pt modelId="{B5320349-2D14-4E2F-89C4-2693A8EF49F6}" type="sibTrans" cxnId="{27554325-981A-412B-807D-359E3E7FCC8C}">
      <dgm:prSet/>
      <dgm:spPr/>
      <dgm:t>
        <a:bodyPr/>
        <a:lstStyle/>
        <a:p>
          <a:endParaRPr lang="ru-RU"/>
        </a:p>
      </dgm:t>
    </dgm:pt>
    <dgm:pt modelId="{BC7BBBEC-17FA-46E1-9AF9-AA8A648B6BCC}" type="parTrans" cxnId="{27554325-981A-412B-807D-359E3E7FCC8C}">
      <dgm:prSet/>
      <dgm:spPr/>
      <dgm:t>
        <a:bodyPr/>
        <a:lstStyle/>
        <a:p>
          <a:endParaRPr lang="ru-RU"/>
        </a:p>
      </dgm:t>
    </dgm:pt>
    <dgm:pt modelId="{80931380-9E15-4FA5-8059-6CE2B682DC07}" type="pres">
      <dgm:prSet presAssocID="{6C215558-4C84-459A-AFEA-A566686F906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197A112-B5BD-4629-82A6-D85CFD14458F}" type="pres">
      <dgm:prSet presAssocID="{17C5EB6C-943C-4B18-AA97-25D491775C36}" presName="hierRoot1" presStyleCnt="0"/>
      <dgm:spPr/>
    </dgm:pt>
    <dgm:pt modelId="{5459E017-2EAA-4B9C-88C6-6F10B840BBAA}" type="pres">
      <dgm:prSet presAssocID="{17C5EB6C-943C-4B18-AA97-25D491775C36}" presName="composite" presStyleCnt="0"/>
      <dgm:spPr/>
    </dgm:pt>
    <dgm:pt modelId="{CC6DC013-38AD-449A-9AAA-8A2738B7375D}" type="pres">
      <dgm:prSet presAssocID="{17C5EB6C-943C-4B18-AA97-25D491775C36}" presName="background" presStyleLbl="node0" presStyleIdx="0" presStyleCn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859EBBD8-E944-4095-A4C5-7287BBDC6B75}" type="pres">
      <dgm:prSet presAssocID="{17C5EB6C-943C-4B18-AA97-25D491775C36}" presName="text" presStyleLbl="fgAcc0" presStyleIdx="0" presStyleCnt="1" custScaleX="1670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3EB9B18-0290-4F39-8ADA-8455B7D3A7CB}" type="pres">
      <dgm:prSet presAssocID="{17C5EB6C-943C-4B18-AA97-25D491775C36}" presName="hierChild2" presStyleCnt="0"/>
      <dgm:spPr/>
    </dgm:pt>
    <dgm:pt modelId="{37B02B42-CB72-4B13-BC56-8CF29EA3859E}" type="pres">
      <dgm:prSet presAssocID="{F48898F3-6E44-4E68-A2A9-0E53F3198CD6}" presName="Name10" presStyleLbl="parChTrans1D2" presStyleIdx="0" presStyleCnt="2"/>
      <dgm:spPr/>
      <dgm:t>
        <a:bodyPr/>
        <a:lstStyle/>
        <a:p>
          <a:endParaRPr lang="ru-RU"/>
        </a:p>
      </dgm:t>
    </dgm:pt>
    <dgm:pt modelId="{46BCFABD-0516-4AA9-A0E3-DC2B6DAE8F68}" type="pres">
      <dgm:prSet presAssocID="{69CF2D84-D6F5-43D8-AE96-0A6B3B17762D}" presName="hierRoot2" presStyleCnt="0"/>
      <dgm:spPr/>
    </dgm:pt>
    <dgm:pt modelId="{6A49004B-C6F1-4B24-8B79-06339345AEFA}" type="pres">
      <dgm:prSet presAssocID="{69CF2D84-D6F5-43D8-AE96-0A6B3B17762D}" presName="composite2" presStyleCnt="0"/>
      <dgm:spPr/>
    </dgm:pt>
    <dgm:pt modelId="{7C7BA38F-72F2-4071-884B-322D7D106C94}" type="pres">
      <dgm:prSet presAssocID="{69CF2D84-D6F5-43D8-AE96-0A6B3B17762D}" presName="background2" presStyleLbl="node2" presStyleIdx="0" presStyleCnt="2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2DADF4A2-E0AE-44C5-9001-D5FC29ACA531}" type="pres">
      <dgm:prSet presAssocID="{69CF2D84-D6F5-43D8-AE96-0A6B3B17762D}" presName="text2" presStyleLbl="fgAcc2" presStyleIdx="0" presStyleCnt="2" custScaleX="2452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91B169-EA55-423E-A59F-830189FEF797}" type="pres">
      <dgm:prSet presAssocID="{69CF2D84-D6F5-43D8-AE96-0A6B3B17762D}" presName="hierChild3" presStyleCnt="0"/>
      <dgm:spPr/>
    </dgm:pt>
    <dgm:pt modelId="{726396AB-2C94-479A-A82B-080AB14A9E93}" type="pres">
      <dgm:prSet presAssocID="{BC7BBBEC-17FA-46E1-9AF9-AA8A648B6BCC}" presName="Name17" presStyleLbl="parChTrans1D3" presStyleIdx="0" presStyleCnt="2"/>
      <dgm:spPr/>
      <dgm:t>
        <a:bodyPr/>
        <a:lstStyle/>
        <a:p>
          <a:endParaRPr lang="ru-RU"/>
        </a:p>
      </dgm:t>
    </dgm:pt>
    <dgm:pt modelId="{3A8A3E18-A4FE-4DEF-B4A1-884624430C9C}" type="pres">
      <dgm:prSet presAssocID="{B0932428-E0FF-4EE4-8529-86CE6F94681B}" presName="hierRoot3" presStyleCnt="0"/>
      <dgm:spPr/>
    </dgm:pt>
    <dgm:pt modelId="{353C8950-A276-4777-A6B3-2A8438E8EECB}" type="pres">
      <dgm:prSet presAssocID="{B0932428-E0FF-4EE4-8529-86CE6F94681B}" presName="composite3" presStyleCnt="0"/>
      <dgm:spPr/>
    </dgm:pt>
    <dgm:pt modelId="{76C31DD9-7103-4C45-A7CE-6873F078BE8B}" type="pres">
      <dgm:prSet presAssocID="{B0932428-E0FF-4EE4-8529-86CE6F94681B}" presName="background3" presStyleLbl="node3" presStyleIdx="0" presStyleCnt="2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20F2EF31-2F7E-4EC1-A9BC-4DE229BB2322}" type="pres">
      <dgm:prSet presAssocID="{B0932428-E0FF-4EE4-8529-86CE6F94681B}" presName="text3" presStyleLbl="fgAcc3" presStyleIdx="0" presStyleCnt="2" custScaleX="261124" custScaleY="2521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A3E439-928A-44BE-B737-FA28649F9C20}" type="pres">
      <dgm:prSet presAssocID="{B0932428-E0FF-4EE4-8529-86CE6F94681B}" presName="hierChild4" presStyleCnt="0"/>
      <dgm:spPr/>
    </dgm:pt>
    <dgm:pt modelId="{6112462C-DF06-466A-AD98-B89F55BB5DDF}" type="pres">
      <dgm:prSet presAssocID="{3D444A17-AA84-4B76-A66D-1034D95E7F6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E373027A-4CFD-4777-94DC-8FDEAD65F499}" type="pres">
      <dgm:prSet presAssocID="{39D21610-3F7C-4FA9-96A4-D711FC5206F3}" presName="hierRoot2" presStyleCnt="0"/>
      <dgm:spPr/>
    </dgm:pt>
    <dgm:pt modelId="{99CA1FC6-E8EE-4D77-9E94-FFCB56EB1828}" type="pres">
      <dgm:prSet presAssocID="{39D21610-3F7C-4FA9-96A4-D711FC5206F3}" presName="composite2" presStyleCnt="0"/>
      <dgm:spPr/>
    </dgm:pt>
    <dgm:pt modelId="{FB2BF5E2-0862-4979-85A8-6105788CEBD2}" type="pres">
      <dgm:prSet presAssocID="{39D21610-3F7C-4FA9-96A4-D711FC5206F3}" presName="background2" presStyleLbl="node2" presStyleIdx="1" presStyleCnt="2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45EFE34F-34B6-4043-BFA2-BF797758DDBF}" type="pres">
      <dgm:prSet presAssocID="{39D21610-3F7C-4FA9-96A4-D711FC5206F3}" presName="text2" presStyleLbl="fgAcc2" presStyleIdx="1" presStyleCnt="2" custScaleX="2495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40539B5-087A-40A2-86BB-1F35368622D6}" type="pres">
      <dgm:prSet presAssocID="{39D21610-3F7C-4FA9-96A4-D711FC5206F3}" presName="hierChild3" presStyleCnt="0"/>
      <dgm:spPr/>
    </dgm:pt>
    <dgm:pt modelId="{4EDA32A6-3DCC-42DC-A7E8-AF5DA52EBA04}" type="pres">
      <dgm:prSet presAssocID="{345B119E-D297-41DE-AEFC-59CCCFBECDC1}" presName="Name17" presStyleLbl="parChTrans1D3" presStyleIdx="1" presStyleCnt="2"/>
      <dgm:spPr/>
      <dgm:t>
        <a:bodyPr/>
        <a:lstStyle/>
        <a:p>
          <a:endParaRPr lang="ru-RU"/>
        </a:p>
      </dgm:t>
    </dgm:pt>
    <dgm:pt modelId="{6D3B75EC-E687-4999-A5AF-2C075F1B2C3C}" type="pres">
      <dgm:prSet presAssocID="{D2B7C887-0043-4F57-B1C7-7A59CEF6562B}" presName="hierRoot3" presStyleCnt="0"/>
      <dgm:spPr/>
    </dgm:pt>
    <dgm:pt modelId="{2B9CDD82-7DB5-4AF6-90AF-315C69FA2AEC}" type="pres">
      <dgm:prSet presAssocID="{D2B7C887-0043-4F57-B1C7-7A59CEF6562B}" presName="composite3" presStyleCnt="0"/>
      <dgm:spPr/>
    </dgm:pt>
    <dgm:pt modelId="{69FF9551-563C-4D13-BECC-1880EC9D7210}" type="pres">
      <dgm:prSet presAssocID="{D2B7C887-0043-4F57-B1C7-7A59CEF6562B}" presName="background3" presStyleLbl="node3" presStyleIdx="1" presStyleCnt="2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C8BEB9E8-3EC2-4A8D-9A26-06C164101C52}" type="pres">
      <dgm:prSet presAssocID="{D2B7C887-0043-4F57-B1C7-7A59CEF6562B}" presName="text3" presStyleLbl="fgAcc3" presStyleIdx="1" presStyleCnt="2" custScaleX="279258" custScaleY="2487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EF87F8-0A70-4261-A9D9-2097A1E087FF}" type="pres">
      <dgm:prSet presAssocID="{D2B7C887-0043-4F57-B1C7-7A59CEF6562B}" presName="hierChild4" presStyleCnt="0"/>
      <dgm:spPr/>
    </dgm:pt>
  </dgm:ptLst>
  <dgm:cxnLst>
    <dgm:cxn modelId="{C6240D40-8E1D-4DD1-8812-E2FDB661626B}" type="presOf" srcId="{B0932428-E0FF-4EE4-8529-86CE6F94681B}" destId="{20F2EF31-2F7E-4EC1-A9BC-4DE229BB2322}" srcOrd="0" destOrd="0" presId="urn:microsoft.com/office/officeart/2005/8/layout/hierarchy1"/>
    <dgm:cxn modelId="{F550196E-3FAF-4A6E-A280-D2B351BF5596}" type="presOf" srcId="{D2B7C887-0043-4F57-B1C7-7A59CEF6562B}" destId="{C8BEB9E8-3EC2-4A8D-9A26-06C164101C52}" srcOrd="0" destOrd="0" presId="urn:microsoft.com/office/officeart/2005/8/layout/hierarchy1"/>
    <dgm:cxn modelId="{7B83186E-4902-4514-8677-F92A0CEBAD15}" type="presOf" srcId="{39D21610-3F7C-4FA9-96A4-D711FC5206F3}" destId="{45EFE34F-34B6-4043-BFA2-BF797758DDBF}" srcOrd="0" destOrd="0" presId="urn:microsoft.com/office/officeart/2005/8/layout/hierarchy1"/>
    <dgm:cxn modelId="{811EAAD4-F297-456D-9919-D55E2137ECCC}" type="presOf" srcId="{69CF2D84-D6F5-43D8-AE96-0A6B3B17762D}" destId="{2DADF4A2-E0AE-44C5-9001-D5FC29ACA531}" srcOrd="0" destOrd="0" presId="urn:microsoft.com/office/officeart/2005/8/layout/hierarchy1"/>
    <dgm:cxn modelId="{926B65A9-8D00-4493-9901-231CA6826F7C}" srcId="{17C5EB6C-943C-4B18-AA97-25D491775C36}" destId="{69CF2D84-D6F5-43D8-AE96-0A6B3B17762D}" srcOrd="0" destOrd="0" parTransId="{F48898F3-6E44-4E68-A2A9-0E53F3198CD6}" sibTransId="{A3500B8F-8CCC-46E7-BDF5-93C082D1203B}"/>
    <dgm:cxn modelId="{1833FFA1-E92F-4839-8A78-28FF5C0CEA5D}" srcId="{6C215558-4C84-459A-AFEA-A566686F906E}" destId="{17C5EB6C-943C-4B18-AA97-25D491775C36}" srcOrd="0" destOrd="0" parTransId="{B04514DD-3851-4C8E-8210-44674CA8A282}" sibTransId="{1C95B7BE-E792-49D5-8C03-05FD2026F02C}"/>
    <dgm:cxn modelId="{3823DCBA-EC7B-4CAC-ACE3-35F2046027FB}" type="presOf" srcId="{6C215558-4C84-459A-AFEA-A566686F906E}" destId="{80931380-9E15-4FA5-8059-6CE2B682DC07}" srcOrd="0" destOrd="0" presId="urn:microsoft.com/office/officeart/2005/8/layout/hierarchy1"/>
    <dgm:cxn modelId="{0DFDA37E-018D-4169-8D27-E6FAD1A05160}" srcId="{17C5EB6C-943C-4B18-AA97-25D491775C36}" destId="{39D21610-3F7C-4FA9-96A4-D711FC5206F3}" srcOrd="1" destOrd="0" parTransId="{3D444A17-AA84-4B76-A66D-1034D95E7F6E}" sibTransId="{F4E474A0-5BAD-4B9C-A4D8-431D6B888380}"/>
    <dgm:cxn modelId="{CB1DA593-756E-4F73-9D0D-40037B83A362}" type="presOf" srcId="{3D444A17-AA84-4B76-A66D-1034D95E7F6E}" destId="{6112462C-DF06-466A-AD98-B89F55BB5DDF}" srcOrd="0" destOrd="0" presId="urn:microsoft.com/office/officeart/2005/8/layout/hierarchy1"/>
    <dgm:cxn modelId="{9F9D3480-793B-4631-8D65-DCF9A9C7DEBD}" srcId="{39D21610-3F7C-4FA9-96A4-D711FC5206F3}" destId="{D2B7C887-0043-4F57-B1C7-7A59CEF6562B}" srcOrd="0" destOrd="0" parTransId="{345B119E-D297-41DE-AEFC-59CCCFBECDC1}" sibTransId="{8DEB85C4-0968-46A0-8313-D23BB2B47E69}"/>
    <dgm:cxn modelId="{698EF4A9-5DF5-44FB-9C87-EFD6A238E3B9}" type="presOf" srcId="{BC7BBBEC-17FA-46E1-9AF9-AA8A648B6BCC}" destId="{726396AB-2C94-479A-A82B-080AB14A9E93}" srcOrd="0" destOrd="0" presId="urn:microsoft.com/office/officeart/2005/8/layout/hierarchy1"/>
    <dgm:cxn modelId="{27554325-981A-412B-807D-359E3E7FCC8C}" srcId="{69CF2D84-D6F5-43D8-AE96-0A6B3B17762D}" destId="{B0932428-E0FF-4EE4-8529-86CE6F94681B}" srcOrd="0" destOrd="0" parTransId="{BC7BBBEC-17FA-46E1-9AF9-AA8A648B6BCC}" sibTransId="{B5320349-2D14-4E2F-89C4-2693A8EF49F6}"/>
    <dgm:cxn modelId="{2C12E0A0-A15C-45DB-A61F-CEF1F2AA0851}" type="presOf" srcId="{F48898F3-6E44-4E68-A2A9-0E53F3198CD6}" destId="{37B02B42-CB72-4B13-BC56-8CF29EA3859E}" srcOrd="0" destOrd="0" presId="urn:microsoft.com/office/officeart/2005/8/layout/hierarchy1"/>
    <dgm:cxn modelId="{39D5D864-6108-4D23-A6EB-4354FD40D61E}" type="presOf" srcId="{17C5EB6C-943C-4B18-AA97-25D491775C36}" destId="{859EBBD8-E944-4095-A4C5-7287BBDC6B75}" srcOrd="0" destOrd="0" presId="urn:microsoft.com/office/officeart/2005/8/layout/hierarchy1"/>
    <dgm:cxn modelId="{F6FB77ED-8C4C-4B75-A189-6A04A82104EA}" type="presOf" srcId="{345B119E-D297-41DE-AEFC-59CCCFBECDC1}" destId="{4EDA32A6-3DCC-42DC-A7E8-AF5DA52EBA04}" srcOrd="0" destOrd="0" presId="urn:microsoft.com/office/officeart/2005/8/layout/hierarchy1"/>
    <dgm:cxn modelId="{132E836E-A8B4-470A-8D31-D1A331F9CE4A}" type="presParOf" srcId="{80931380-9E15-4FA5-8059-6CE2B682DC07}" destId="{C197A112-B5BD-4629-82A6-D85CFD14458F}" srcOrd="0" destOrd="0" presId="urn:microsoft.com/office/officeart/2005/8/layout/hierarchy1"/>
    <dgm:cxn modelId="{DCB981D1-C180-423E-84E0-58260EEC4B85}" type="presParOf" srcId="{C197A112-B5BD-4629-82A6-D85CFD14458F}" destId="{5459E017-2EAA-4B9C-88C6-6F10B840BBAA}" srcOrd="0" destOrd="0" presId="urn:microsoft.com/office/officeart/2005/8/layout/hierarchy1"/>
    <dgm:cxn modelId="{625725DB-5B19-4C6B-B1FE-D2DE96B9CDD8}" type="presParOf" srcId="{5459E017-2EAA-4B9C-88C6-6F10B840BBAA}" destId="{CC6DC013-38AD-449A-9AAA-8A2738B7375D}" srcOrd="0" destOrd="0" presId="urn:microsoft.com/office/officeart/2005/8/layout/hierarchy1"/>
    <dgm:cxn modelId="{0A927B5C-9917-4A9A-9133-4FE7D6D064F6}" type="presParOf" srcId="{5459E017-2EAA-4B9C-88C6-6F10B840BBAA}" destId="{859EBBD8-E944-4095-A4C5-7287BBDC6B75}" srcOrd="1" destOrd="0" presId="urn:microsoft.com/office/officeart/2005/8/layout/hierarchy1"/>
    <dgm:cxn modelId="{000CC972-A5EF-4FD2-A0DC-ED89F2261E84}" type="presParOf" srcId="{C197A112-B5BD-4629-82A6-D85CFD14458F}" destId="{73EB9B18-0290-4F39-8ADA-8455B7D3A7CB}" srcOrd="1" destOrd="0" presId="urn:microsoft.com/office/officeart/2005/8/layout/hierarchy1"/>
    <dgm:cxn modelId="{4D0F208D-D4CD-4E94-927D-0486DE882688}" type="presParOf" srcId="{73EB9B18-0290-4F39-8ADA-8455B7D3A7CB}" destId="{37B02B42-CB72-4B13-BC56-8CF29EA3859E}" srcOrd="0" destOrd="0" presId="urn:microsoft.com/office/officeart/2005/8/layout/hierarchy1"/>
    <dgm:cxn modelId="{C270D0CE-4B68-4DA4-935B-2AC74A9D6C36}" type="presParOf" srcId="{73EB9B18-0290-4F39-8ADA-8455B7D3A7CB}" destId="{46BCFABD-0516-4AA9-A0E3-DC2B6DAE8F68}" srcOrd="1" destOrd="0" presId="urn:microsoft.com/office/officeart/2005/8/layout/hierarchy1"/>
    <dgm:cxn modelId="{893E892B-BF30-4864-9A7E-88A2D48783C1}" type="presParOf" srcId="{46BCFABD-0516-4AA9-A0E3-DC2B6DAE8F68}" destId="{6A49004B-C6F1-4B24-8B79-06339345AEFA}" srcOrd="0" destOrd="0" presId="urn:microsoft.com/office/officeart/2005/8/layout/hierarchy1"/>
    <dgm:cxn modelId="{DA4EF539-3B52-4CFB-B6BA-F94096D1D05A}" type="presParOf" srcId="{6A49004B-C6F1-4B24-8B79-06339345AEFA}" destId="{7C7BA38F-72F2-4071-884B-322D7D106C94}" srcOrd="0" destOrd="0" presId="urn:microsoft.com/office/officeart/2005/8/layout/hierarchy1"/>
    <dgm:cxn modelId="{5AE1351B-F2C7-4375-B394-516BA9D041C6}" type="presParOf" srcId="{6A49004B-C6F1-4B24-8B79-06339345AEFA}" destId="{2DADF4A2-E0AE-44C5-9001-D5FC29ACA531}" srcOrd="1" destOrd="0" presId="urn:microsoft.com/office/officeart/2005/8/layout/hierarchy1"/>
    <dgm:cxn modelId="{3768E4DF-7BA3-4B0C-A036-FD4A9049420F}" type="presParOf" srcId="{46BCFABD-0516-4AA9-A0E3-DC2B6DAE8F68}" destId="{9891B169-EA55-423E-A59F-830189FEF797}" srcOrd="1" destOrd="0" presId="urn:microsoft.com/office/officeart/2005/8/layout/hierarchy1"/>
    <dgm:cxn modelId="{04D16357-9A92-484F-9721-403449C9AFB7}" type="presParOf" srcId="{9891B169-EA55-423E-A59F-830189FEF797}" destId="{726396AB-2C94-479A-A82B-080AB14A9E93}" srcOrd="0" destOrd="0" presId="urn:microsoft.com/office/officeart/2005/8/layout/hierarchy1"/>
    <dgm:cxn modelId="{51296EB6-F41B-4A10-B6F2-C2BDBC4CE42D}" type="presParOf" srcId="{9891B169-EA55-423E-A59F-830189FEF797}" destId="{3A8A3E18-A4FE-4DEF-B4A1-884624430C9C}" srcOrd="1" destOrd="0" presId="urn:microsoft.com/office/officeart/2005/8/layout/hierarchy1"/>
    <dgm:cxn modelId="{0BE4AF61-A0CF-434B-9642-BF5E90017F55}" type="presParOf" srcId="{3A8A3E18-A4FE-4DEF-B4A1-884624430C9C}" destId="{353C8950-A276-4777-A6B3-2A8438E8EECB}" srcOrd="0" destOrd="0" presId="urn:microsoft.com/office/officeart/2005/8/layout/hierarchy1"/>
    <dgm:cxn modelId="{87D45838-C26B-46B2-9302-DA5DB87E67A3}" type="presParOf" srcId="{353C8950-A276-4777-A6B3-2A8438E8EECB}" destId="{76C31DD9-7103-4C45-A7CE-6873F078BE8B}" srcOrd="0" destOrd="0" presId="urn:microsoft.com/office/officeart/2005/8/layout/hierarchy1"/>
    <dgm:cxn modelId="{1A33EFDA-995A-4DC3-B5F7-A878F7824D72}" type="presParOf" srcId="{353C8950-A276-4777-A6B3-2A8438E8EECB}" destId="{20F2EF31-2F7E-4EC1-A9BC-4DE229BB2322}" srcOrd="1" destOrd="0" presId="urn:microsoft.com/office/officeart/2005/8/layout/hierarchy1"/>
    <dgm:cxn modelId="{38FAC161-55FC-4DB9-AC8A-A0242A865DFD}" type="presParOf" srcId="{3A8A3E18-A4FE-4DEF-B4A1-884624430C9C}" destId="{35A3E439-928A-44BE-B737-FA28649F9C20}" srcOrd="1" destOrd="0" presId="urn:microsoft.com/office/officeart/2005/8/layout/hierarchy1"/>
    <dgm:cxn modelId="{10384CEE-8007-49AE-B00A-63BD444CDADB}" type="presParOf" srcId="{73EB9B18-0290-4F39-8ADA-8455B7D3A7CB}" destId="{6112462C-DF06-466A-AD98-B89F55BB5DDF}" srcOrd="2" destOrd="0" presId="urn:microsoft.com/office/officeart/2005/8/layout/hierarchy1"/>
    <dgm:cxn modelId="{EB3D1954-BDC0-4F9D-AC32-99D72177ABFD}" type="presParOf" srcId="{73EB9B18-0290-4F39-8ADA-8455B7D3A7CB}" destId="{E373027A-4CFD-4777-94DC-8FDEAD65F499}" srcOrd="3" destOrd="0" presId="urn:microsoft.com/office/officeart/2005/8/layout/hierarchy1"/>
    <dgm:cxn modelId="{EBFD8871-B82A-4250-ADE7-7B5F94A5BCFA}" type="presParOf" srcId="{E373027A-4CFD-4777-94DC-8FDEAD65F499}" destId="{99CA1FC6-E8EE-4D77-9E94-FFCB56EB1828}" srcOrd="0" destOrd="0" presId="urn:microsoft.com/office/officeart/2005/8/layout/hierarchy1"/>
    <dgm:cxn modelId="{610E5A5E-E372-4AE9-848B-61E8420E276B}" type="presParOf" srcId="{99CA1FC6-E8EE-4D77-9E94-FFCB56EB1828}" destId="{FB2BF5E2-0862-4979-85A8-6105788CEBD2}" srcOrd="0" destOrd="0" presId="urn:microsoft.com/office/officeart/2005/8/layout/hierarchy1"/>
    <dgm:cxn modelId="{7022A9AF-6EB0-44BA-A205-9EE2A894AC87}" type="presParOf" srcId="{99CA1FC6-E8EE-4D77-9E94-FFCB56EB1828}" destId="{45EFE34F-34B6-4043-BFA2-BF797758DDBF}" srcOrd="1" destOrd="0" presId="urn:microsoft.com/office/officeart/2005/8/layout/hierarchy1"/>
    <dgm:cxn modelId="{6B5C95AB-E202-4711-871D-AD4C8D86E162}" type="presParOf" srcId="{E373027A-4CFD-4777-94DC-8FDEAD65F499}" destId="{340539B5-087A-40A2-86BB-1F35368622D6}" srcOrd="1" destOrd="0" presId="urn:microsoft.com/office/officeart/2005/8/layout/hierarchy1"/>
    <dgm:cxn modelId="{0CD5C0CF-EEE3-4422-BB31-9AFA4BAC91DE}" type="presParOf" srcId="{340539B5-087A-40A2-86BB-1F35368622D6}" destId="{4EDA32A6-3DCC-42DC-A7E8-AF5DA52EBA04}" srcOrd="0" destOrd="0" presId="urn:microsoft.com/office/officeart/2005/8/layout/hierarchy1"/>
    <dgm:cxn modelId="{E8F53EEC-D00A-43B8-A9CF-1A3153149930}" type="presParOf" srcId="{340539B5-087A-40A2-86BB-1F35368622D6}" destId="{6D3B75EC-E687-4999-A5AF-2C075F1B2C3C}" srcOrd="1" destOrd="0" presId="urn:microsoft.com/office/officeart/2005/8/layout/hierarchy1"/>
    <dgm:cxn modelId="{430AEFF7-B3DE-4950-B08C-4B27B0F9AC41}" type="presParOf" srcId="{6D3B75EC-E687-4999-A5AF-2C075F1B2C3C}" destId="{2B9CDD82-7DB5-4AF6-90AF-315C69FA2AEC}" srcOrd="0" destOrd="0" presId="urn:microsoft.com/office/officeart/2005/8/layout/hierarchy1"/>
    <dgm:cxn modelId="{65CA6512-D69E-409C-843A-CA265D642078}" type="presParOf" srcId="{2B9CDD82-7DB5-4AF6-90AF-315C69FA2AEC}" destId="{69FF9551-563C-4D13-BECC-1880EC9D7210}" srcOrd="0" destOrd="0" presId="urn:microsoft.com/office/officeart/2005/8/layout/hierarchy1"/>
    <dgm:cxn modelId="{7F405DCC-127C-4E48-9168-44B7B45091A4}" type="presParOf" srcId="{2B9CDD82-7DB5-4AF6-90AF-315C69FA2AEC}" destId="{C8BEB9E8-3EC2-4A8D-9A26-06C164101C52}" srcOrd="1" destOrd="0" presId="urn:microsoft.com/office/officeart/2005/8/layout/hierarchy1"/>
    <dgm:cxn modelId="{4E1F69B1-E9E3-4ACF-A4F5-6BFF149604EF}" type="presParOf" srcId="{6D3B75EC-E687-4999-A5AF-2C075F1B2C3C}" destId="{91EF87F8-0A70-4261-A9D9-2097A1E087F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C0501C9-FDDC-41D6-A274-61C527F1D885}">
      <dsp:nvSpPr>
        <dsp:cNvPr id="0" name=""/>
        <dsp:cNvSpPr/>
      </dsp:nvSpPr>
      <dsp:spPr>
        <a:xfrm>
          <a:off x="5398798" y="2317734"/>
          <a:ext cx="91440" cy="3831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5636"/>
              </a:lnTo>
              <a:lnTo>
                <a:pt x="54046" y="245636"/>
              </a:lnTo>
              <a:lnTo>
                <a:pt x="54046" y="38312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44FFDD-677A-4FD6-899F-1731CA261AA1}">
      <dsp:nvSpPr>
        <dsp:cNvPr id="0" name=""/>
        <dsp:cNvSpPr/>
      </dsp:nvSpPr>
      <dsp:spPr>
        <a:xfrm>
          <a:off x="3711537" y="943644"/>
          <a:ext cx="1732981" cy="4316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153"/>
              </a:lnTo>
              <a:lnTo>
                <a:pt x="1732981" y="294153"/>
              </a:lnTo>
              <a:lnTo>
                <a:pt x="1732981" y="43164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2FC88C-941C-47D4-B439-03ABDBA49F10}">
      <dsp:nvSpPr>
        <dsp:cNvPr id="0" name=""/>
        <dsp:cNvSpPr/>
      </dsp:nvSpPr>
      <dsp:spPr>
        <a:xfrm>
          <a:off x="1807453" y="2285983"/>
          <a:ext cx="91440" cy="41487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7387"/>
              </a:lnTo>
              <a:lnTo>
                <a:pt x="103557" y="277387"/>
              </a:lnTo>
              <a:lnTo>
                <a:pt x="103557" y="41487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326680-000A-4A38-84F4-B248883E77FF}">
      <dsp:nvSpPr>
        <dsp:cNvPr id="0" name=""/>
        <dsp:cNvSpPr/>
      </dsp:nvSpPr>
      <dsp:spPr>
        <a:xfrm>
          <a:off x="1853173" y="943644"/>
          <a:ext cx="1858363" cy="399894"/>
        </a:xfrm>
        <a:custGeom>
          <a:avLst/>
          <a:gdLst/>
          <a:ahLst/>
          <a:cxnLst/>
          <a:rect l="0" t="0" r="0" b="0"/>
          <a:pathLst>
            <a:path>
              <a:moveTo>
                <a:pt x="1858363" y="0"/>
              </a:moveTo>
              <a:lnTo>
                <a:pt x="1858363" y="262402"/>
              </a:lnTo>
              <a:lnTo>
                <a:pt x="0" y="262402"/>
              </a:lnTo>
              <a:lnTo>
                <a:pt x="0" y="3998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89C977-2863-44C6-B29D-8BB38FD79267}">
      <dsp:nvSpPr>
        <dsp:cNvPr id="0" name=""/>
        <dsp:cNvSpPr/>
      </dsp:nvSpPr>
      <dsp:spPr>
        <a:xfrm>
          <a:off x="2365227" y="1198"/>
          <a:ext cx="2692619" cy="942445"/>
        </a:xfrm>
        <a:prstGeom prst="roundRect">
          <a:avLst>
            <a:gd name="adj" fmla="val 10000"/>
          </a:avLst>
        </a:prstGeom>
        <a:solidFill>
          <a:schemeClr val="accent3"/>
        </a:solidFill>
        <a:ln w="381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</dsp:sp>
    <dsp:sp modelId="{FE70973F-202E-4F81-8E0C-D78676D34339}">
      <dsp:nvSpPr>
        <dsp:cNvPr id="0" name=""/>
        <dsp:cNvSpPr/>
      </dsp:nvSpPr>
      <dsp:spPr>
        <a:xfrm>
          <a:off x="2530135" y="157860"/>
          <a:ext cx="2692619" cy="94244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Candara" pitchFamily="34" charset="0"/>
            </a:rPr>
            <a:t>Околоцветник</a:t>
          </a:r>
          <a:endParaRPr lang="ru-RU" sz="2400" b="1" kern="1200" dirty="0">
            <a:solidFill>
              <a:schemeClr val="tx1"/>
            </a:solidFill>
            <a:latin typeface="Candara" pitchFamily="34" charset="0"/>
          </a:endParaRPr>
        </a:p>
      </dsp:txBody>
      <dsp:txXfrm>
        <a:off x="2530135" y="157860"/>
        <a:ext cx="2692619" cy="942445"/>
      </dsp:txXfrm>
    </dsp:sp>
    <dsp:sp modelId="{15C31CDE-A0B8-404E-ADDB-8DFB7EF17ECB}">
      <dsp:nvSpPr>
        <dsp:cNvPr id="0" name=""/>
        <dsp:cNvSpPr/>
      </dsp:nvSpPr>
      <dsp:spPr>
        <a:xfrm>
          <a:off x="403610" y="1343538"/>
          <a:ext cx="2899125" cy="94244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</dsp:sp>
    <dsp:sp modelId="{DBF6E380-6FDA-471C-9ED7-A9E6045841B2}">
      <dsp:nvSpPr>
        <dsp:cNvPr id="0" name=""/>
        <dsp:cNvSpPr/>
      </dsp:nvSpPr>
      <dsp:spPr>
        <a:xfrm>
          <a:off x="568518" y="1500200"/>
          <a:ext cx="2899125" cy="94244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Candara" pitchFamily="34" charset="0"/>
            </a:rPr>
            <a:t>Двойной</a:t>
          </a:r>
          <a:endParaRPr lang="ru-RU" sz="2400" b="1" kern="1200" dirty="0">
            <a:latin typeface="Candara" pitchFamily="34" charset="0"/>
          </a:endParaRPr>
        </a:p>
      </dsp:txBody>
      <dsp:txXfrm>
        <a:off x="568518" y="1500200"/>
        <a:ext cx="2899125" cy="942445"/>
      </dsp:txXfrm>
    </dsp:sp>
    <dsp:sp modelId="{0C3D4439-2499-4438-9EE3-674CB76E4E7A}">
      <dsp:nvSpPr>
        <dsp:cNvPr id="0" name=""/>
        <dsp:cNvSpPr/>
      </dsp:nvSpPr>
      <dsp:spPr>
        <a:xfrm>
          <a:off x="335161" y="2700862"/>
          <a:ext cx="3151701" cy="94244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</dsp:sp>
    <dsp:sp modelId="{AC31780D-8AEB-4A14-8D52-0A098248CACA}">
      <dsp:nvSpPr>
        <dsp:cNvPr id="0" name=""/>
        <dsp:cNvSpPr/>
      </dsp:nvSpPr>
      <dsp:spPr>
        <a:xfrm>
          <a:off x="500068" y="2857524"/>
          <a:ext cx="3151701" cy="94244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Candara" pitchFamily="34" charset="0"/>
            </a:rPr>
            <a:t>Венчик</a:t>
          </a:r>
        </a:p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Candara" pitchFamily="34" charset="0"/>
            </a:rPr>
            <a:t>Чашечка</a:t>
          </a:r>
          <a:endParaRPr lang="ru-RU" sz="2400" b="1" kern="1200" dirty="0">
            <a:solidFill>
              <a:schemeClr val="tx1"/>
            </a:solidFill>
            <a:latin typeface="Candara" pitchFamily="34" charset="0"/>
          </a:endParaRPr>
        </a:p>
      </dsp:txBody>
      <dsp:txXfrm>
        <a:off x="500068" y="2857524"/>
        <a:ext cx="3151701" cy="942445"/>
      </dsp:txXfrm>
    </dsp:sp>
    <dsp:sp modelId="{4EEF0AF0-D47D-46A3-A8E0-F6978A879828}">
      <dsp:nvSpPr>
        <dsp:cNvPr id="0" name=""/>
        <dsp:cNvSpPr/>
      </dsp:nvSpPr>
      <dsp:spPr>
        <a:xfrm>
          <a:off x="3924427" y="1375289"/>
          <a:ext cx="3040181" cy="94244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</dsp:sp>
    <dsp:sp modelId="{BA33AF28-C44E-4EC2-80E1-68E0C9E60AFD}">
      <dsp:nvSpPr>
        <dsp:cNvPr id="0" name=""/>
        <dsp:cNvSpPr/>
      </dsp:nvSpPr>
      <dsp:spPr>
        <a:xfrm>
          <a:off x="4089335" y="1531951"/>
          <a:ext cx="3040181" cy="94244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Candara" pitchFamily="34" charset="0"/>
            </a:rPr>
            <a:t>Простой</a:t>
          </a:r>
          <a:endParaRPr lang="ru-RU" sz="2400" b="1" kern="1200" dirty="0">
            <a:latin typeface="Candara" pitchFamily="34" charset="0"/>
          </a:endParaRPr>
        </a:p>
      </dsp:txBody>
      <dsp:txXfrm>
        <a:off x="4089335" y="1531951"/>
        <a:ext cx="3040181" cy="942445"/>
      </dsp:txXfrm>
    </dsp:sp>
    <dsp:sp modelId="{1268623B-09E5-4FAB-88DF-7A2F1DBA42BB}">
      <dsp:nvSpPr>
        <dsp:cNvPr id="0" name=""/>
        <dsp:cNvSpPr/>
      </dsp:nvSpPr>
      <dsp:spPr>
        <a:xfrm>
          <a:off x="3822020" y="2700862"/>
          <a:ext cx="3261648" cy="94244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</dsp:sp>
    <dsp:sp modelId="{24A110F5-008F-47CF-9969-24BA15585746}">
      <dsp:nvSpPr>
        <dsp:cNvPr id="0" name=""/>
        <dsp:cNvSpPr/>
      </dsp:nvSpPr>
      <dsp:spPr>
        <a:xfrm>
          <a:off x="3986927" y="2857524"/>
          <a:ext cx="3261648" cy="94244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Candara" pitchFamily="34" charset="0"/>
            </a:rPr>
            <a:t>Венчик</a:t>
          </a:r>
          <a:endParaRPr lang="ru-RU" sz="2800" b="1" kern="1200" dirty="0">
            <a:latin typeface="Candara" pitchFamily="34" charset="0"/>
          </a:endParaRPr>
        </a:p>
      </dsp:txBody>
      <dsp:txXfrm>
        <a:off x="3986927" y="2857524"/>
        <a:ext cx="3261648" cy="94244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ABEE6DD-8B71-4FFB-B4B3-A02609AE967B}">
      <dsp:nvSpPr>
        <dsp:cNvPr id="0" name=""/>
        <dsp:cNvSpPr/>
      </dsp:nvSpPr>
      <dsp:spPr>
        <a:xfrm>
          <a:off x="4132" y="1366783"/>
          <a:ext cx="1662049" cy="62401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Candara" pitchFamily="34" charset="0"/>
            </a:rPr>
            <a:t>Венчик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Candara" pitchFamily="34" charset="0"/>
            </a:rPr>
            <a:t>(Лепестки)</a:t>
          </a:r>
          <a:endParaRPr lang="ru-RU" sz="2000" b="1" kern="1200" dirty="0">
            <a:solidFill>
              <a:schemeClr val="tx1"/>
            </a:solidFill>
            <a:latin typeface="Candara" pitchFamily="34" charset="0"/>
          </a:endParaRPr>
        </a:p>
      </dsp:txBody>
      <dsp:txXfrm>
        <a:off x="4132" y="1366783"/>
        <a:ext cx="1662049" cy="624019"/>
      </dsp:txXfrm>
    </dsp:sp>
    <dsp:sp modelId="{E8D96DB8-4972-4B14-BEEA-5509B8BC702C}">
      <dsp:nvSpPr>
        <dsp:cNvPr id="0" name=""/>
        <dsp:cNvSpPr/>
      </dsp:nvSpPr>
      <dsp:spPr>
        <a:xfrm rot="18289469">
          <a:off x="1478697" y="1303255"/>
          <a:ext cx="874183" cy="33453"/>
        </a:xfrm>
        <a:custGeom>
          <a:avLst/>
          <a:gdLst/>
          <a:ahLst/>
          <a:cxnLst/>
          <a:rect l="0" t="0" r="0" b="0"/>
          <a:pathLst>
            <a:path>
              <a:moveTo>
                <a:pt x="0" y="16726"/>
              </a:moveTo>
              <a:lnTo>
                <a:pt x="874183" y="16726"/>
              </a:lnTo>
            </a:path>
          </a:pathLst>
        </a:custGeom>
        <a:noFill/>
        <a:ln w="25400" cap="flat" cmpd="sng" algn="ctr">
          <a:solidFill>
            <a:schemeClr val="dk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8289469">
        <a:off x="1893934" y="1298127"/>
        <a:ext cx="43709" cy="43709"/>
      </dsp:txXfrm>
    </dsp:sp>
    <dsp:sp modelId="{71E1996E-5914-40C4-8A9D-A8D6B2F896A8}">
      <dsp:nvSpPr>
        <dsp:cNvPr id="0" name=""/>
        <dsp:cNvSpPr/>
      </dsp:nvSpPr>
      <dsp:spPr>
        <a:xfrm>
          <a:off x="2165397" y="649161"/>
          <a:ext cx="1738017" cy="62401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ndara" pitchFamily="34" charset="0"/>
            </a:rPr>
            <a:t>Сросшиеся</a:t>
          </a:r>
          <a:endParaRPr lang="ru-RU" sz="2000" b="1" kern="1200" dirty="0">
            <a:latin typeface="Candara" pitchFamily="34" charset="0"/>
          </a:endParaRPr>
        </a:p>
      </dsp:txBody>
      <dsp:txXfrm>
        <a:off x="2165397" y="649161"/>
        <a:ext cx="1738017" cy="624019"/>
      </dsp:txXfrm>
    </dsp:sp>
    <dsp:sp modelId="{EC913321-80DD-468A-9441-4C24AF0A51AE}">
      <dsp:nvSpPr>
        <dsp:cNvPr id="0" name=""/>
        <dsp:cNvSpPr/>
      </dsp:nvSpPr>
      <dsp:spPr>
        <a:xfrm rot="19471900">
          <a:off x="3845696" y="763959"/>
          <a:ext cx="622090" cy="33453"/>
        </a:xfrm>
        <a:custGeom>
          <a:avLst/>
          <a:gdLst/>
          <a:ahLst/>
          <a:cxnLst/>
          <a:rect l="0" t="0" r="0" b="0"/>
          <a:pathLst>
            <a:path>
              <a:moveTo>
                <a:pt x="0" y="16726"/>
              </a:moveTo>
              <a:lnTo>
                <a:pt x="622090" y="16726"/>
              </a:lnTo>
            </a:path>
          </a:pathLst>
        </a:custGeom>
        <a:noFill/>
        <a:ln w="38100" cap="flat" cmpd="sng" algn="ctr">
          <a:solidFill>
            <a:schemeClr val="dk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9471900">
        <a:off x="4141189" y="765133"/>
        <a:ext cx="31104" cy="31104"/>
      </dsp:txXfrm>
    </dsp:sp>
    <dsp:sp modelId="{9621568B-2228-483E-A14C-E2CAD0095266}">
      <dsp:nvSpPr>
        <dsp:cNvPr id="0" name=""/>
        <dsp:cNvSpPr/>
      </dsp:nvSpPr>
      <dsp:spPr>
        <a:xfrm>
          <a:off x="4410068" y="288191"/>
          <a:ext cx="2065028" cy="62401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  <a:latin typeface="Candara" pitchFamily="34" charset="0"/>
            </a:rPr>
            <a:t>Табак</a:t>
          </a:r>
        </a:p>
      </dsp:txBody>
      <dsp:txXfrm>
        <a:off x="4410068" y="288191"/>
        <a:ext cx="2065028" cy="624019"/>
      </dsp:txXfrm>
    </dsp:sp>
    <dsp:sp modelId="{16AFD53E-23BC-4BD1-A1FB-E870829FF64C}">
      <dsp:nvSpPr>
        <dsp:cNvPr id="0" name=""/>
        <dsp:cNvSpPr/>
      </dsp:nvSpPr>
      <dsp:spPr>
        <a:xfrm rot="2142401">
          <a:off x="3845629" y="1123849"/>
          <a:ext cx="614785" cy="33453"/>
        </a:xfrm>
        <a:custGeom>
          <a:avLst/>
          <a:gdLst/>
          <a:ahLst/>
          <a:cxnLst/>
          <a:rect l="0" t="0" r="0" b="0"/>
          <a:pathLst>
            <a:path>
              <a:moveTo>
                <a:pt x="0" y="16726"/>
              </a:moveTo>
              <a:lnTo>
                <a:pt x="614785" y="16726"/>
              </a:lnTo>
            </a:path>
          </a:pathLst>
        </a:custGeom>
        <a:noFill/>
        <a:ln w="38100" cap="flat" cmpd="sng" algn="ctr">
          <a:solidFill>
            <a:schemeClr val="dk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142401">
        <a:off x="4137652" y="1125206"/>
        <a:ext cx="30739" cy="30739"/>
      </dsp:txXfrm>
    </dsp:sp>
    <dsp:sp modelId="{9E9D1BF0-781E-4657-80A5-CD839EE01B81}">
      <dsp:nvSpPr>
        <dsp:cNvPr id="0" name=""/>
        <dsp:cNvSpPr/>
      </dsp:nvSpPr>
      <dsp:spPr>
        <a:xfrm>
          <a:off x="4402630" y="1007972"/>
          <a:ext cx="2093446" cy="62401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  <a:latin typeface="Candara" pitchFamily="34" charset="0"/>
            </a:rPr>
            <a:t>Петуния</a:t>
          </a:r>
          <a:endParaRPr lang="ru-RU" sz="2400" b="1" kern="1200" dirty="0">
            <a:solidFill>
              <a:srgbClr val="C00000"/>
            </a:solidFill>
            <a:latin typeface="Candara" pitchFamily="34" charset="0"/>
          </a:endParaRPr>
        </a:p>
      </dsp:txBody>
      <dsp:txXfrm>
        <a:off x="4402630" y="1007972"/>
        <a:ext cx="2093446" cy="624019"/>
      </dsp:txXfrm>
    </dsp:sp>
    <dsp:sp modelId="{597F6B58-CBB5-4969-8ACC-9AEF21312D84}">
      <dsp:nvSpPr>
        <dsp:cNvPr id="0" name=""/>
        <dsp:cNvSpPr/>
      </dsp:nvSpPr>
      <dsp:spPr>
        <a:xfrm rot="3310531">
          <a:off x="1478697" y="2020877"/>
          <a:ext cx="874183" cy="33453"/>
        </a:xfrm>
        <a:custGeom>
          <a:avLst/>
          <a:gdLst/>
          <a:ahLst/>
          <a:cxnLst/>
          <a:rect l="0" t="0" r="0" b="0"/>
          <a:pathLst>
            <a:path>
              <a:moveTo>
                <a:pt x="0" y="16726"/>
              </a:moveTo>
              <a:lnTo>
                <a:pt x="874183" y="16726"/>
              </a:lnTo>
            </a:path>
          </a:pathLst>
        </a:custGeom>
        <a:noFill/>
        <a:ln w="25400" cap="flat" cmpd="sng" algn="ctr">
          <a:solidFill>
            <a:schemeClr val="dk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3310531">
        <a:off x="1893934" y="2015749"/>
        <a:ext cx="43709" cy="43709"/>
      </dsp:txXfrm>
    </dsp:sp>
    <dsp:sp modelId="{958F8236-820F-4C47-AB47-3BF27640899F}">
      <dsp:nvSpPr>
        <dsp:cNvPr id="0" name=""/>
        <dsp:cNvSpPr/>
      </dsp:nvSpPr>
      <dsp:spPr>
        <a:xfrm>
          <a:off x="2165397" y="2084405"/>
          <a:ext cx="1758161" cy="62401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ndara" pitchFamily="34" charset="0"/>
            </a:rPr>
            <a:t>Раздельные</a:t>
          </a:r>
          <a:endParaRPr lang="ru-RU" sz="2000" b="1" kern="1200" dirty="0">
            <a:latin typeface="Candara" pitchFamily="34" charset="0"/>
          </a:endParaRPr>
        </a:p>
      </dsp:txBody>
      <dsp:txXfrm>
        <a:off x="2165397" y="2084405"/>
        <a:ext cx="1758161" cy="624019"/>
      </dsp:txXfrm>
    </dsp:sp>
    <dsp:sp modelId="{E08C850C-A2E3-4214-B5BF-E179236E8649}">
      <dsp:nvSpPr>
        <dsp:cNvPr id="0" name=""/>
        <dsp:cNvSpPr/>
      </dsp:nvSpPr>
      <dsp:spPr>
        <a:xfrm rot="19457599">
          <a:off x="3865773" y="2200282"/>
          <a:ext cx="614785" cy="33453"/>
        </a:xfrm>
        <a:custGeom>
          <a:avLst/>
          <a:gdLst/>
          <a:ahLst/>
          <a:cxnLst/>
          <a:rect l="0" t="0" r="0" b="0"/>
          <a:pathLst>
            <a:path>
              <a:moveTo>
                <a:pt x="0" y="16726"/>
              </a:moveTo>
              <a:lnTo>
                <a:pt x="614785" y="16726"/>
              </a:lnTo>
            </a:path>
          </a:pathLst>
        </a:custGeom>
        <a:noFill/>
        <a:ln w="38100" cap="flat" cmpd="sng" algn="ctr">
          <a:solidFill>
            <a:schemeClr val="dk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9457599">
        <a:off x="4157796" y="2201639"/>
        <a:ext cx="30739" cy="30739"/>
      </dsp:txXfrm>
    </dsp:sp>
    <dsp:sp modelId="{9CB23854-97A2-42F8-BFA2-8CD06E9AB87E}">
      <dsp:nvSpPr>
        <dsp:cNvPr id="0" name=""/>
        <dsp:cNvSpPr/>
      </dsp:nvSpPr>
      <dsp:spPr>
        <a:xfrm>
          <a:off x="4422773" y="1725594"/>
          <a:ext cx="2030857" cy="62401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  <a:latin typeface="Candara" pitchFamily="34" charset="0"/>
            </a:rPr>
            <a:t>Яблоня</a:t>
          </a:r>
          <a:endParaRPr lang="ru-RU" sz="2400" b="1" kern="1200" dirty="0">
            <a:solidFill>
              <a:srgbClr val="C00000"/>
            </a:solidFill>
            <a:latin typeface="Candara" pitchFamily="34" charset="0"/>
          </a:endParaRPr>
        </a:p>
      </dsp:txBody>
      <dsp:txXfrm>
        <a:off x="4422773" y="1725594"/>
        <a:ext cx="2030857" cy="624019"/>
      </dsp:txXfrm>
    </dsp:sp>
    <dsp:sp modelId="{2E998614-2322-4001-BB34-07A6952A6BC7}">
      <dsp:nvSpPr>
        <dsp:cNvPr id="0" name=""/>
        <dsp:cNvSpPr/>
      </dsp:nvSpPr>
      <dsp:spPr>
        <a:xfrm rot="2142401">
          <a:off x="3865773" y="2559093"/>
          <a:ext cx="614785" cy="33453"/>
        </a:xfrm>
        <a:custGeom>
          <a:avLst/>
          <a:gdLst/>
          <a:ahLst/>
          <a:cxnLst/>
          <a:rect l="0" t="0" r="0" b="0"/>
          <a:pathLst>
            <a:path>
              <a:moveTo>
                <a:pt x="0" y="16726"/>
              </a:moveTo>
              <a:lnTo>
                <a:pt x="614785" y="16726"/>
              </a:lnTo>
            </a:path>
          </a:pathLst>
        </a:custGeom>
        <a:noFill/>
        <a:ln w="38100" cap="flat" cmpd="sng" algn="ctr">
          <a:solidFill>
            <a:schemeClr val="dk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142401">
        <a:off x="4157796" y="2560450"/>
        <a:ext cx="30739" cy="30739"/>
      </dsp:txXfrm>
    </dsp:sp>
    <dsp:sp modelId="{6D8D485F-04DE-401F-94C0-906BFC25A822}">
      <dsp:nvSpPr>
        <dsp:cNvPr id="0" name=""/>
        <dsp:cNvSpPr/>
      </dsp:nvSpPr>
      <dsp:spPr>
        <a:xfrm>
          <a:off x="4422773" y="2443216"/>
          <a:ext cx="2073952" cy="62401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  <a:latin typeface="Candara" pitchFamily="34" charset="0"/>
            </a:rPr>
            <a:t>Вишня</a:t>
          </a:r>
          <a:endParaRPr lang="ru-RU" sz="2400" b="1" kern="1200" dirty="0">
            <a:solidFill>
              <a:srgbClr val="C00000"/>
            </a:solidFill>
            <a:latin typeface="Candara" pitchFamily="34" charset="0"/>
          </a:endParaRPr>
        </a:p>
      </dsp:txBody>
      <dsp:txXfrm>
        <a:off x="4422773" y="2443216"/>
        <a:ext cx="2073952" cy="62401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DA32A6-3DCC-42DC-A7E8-AF5DA52EBA04}">
      <dsp:nvSpPr>
        <dsp:cNvPr id="0" name=""/>
        <dsp:cNvSpPr/>
      </dsp:nvSpPr>
      <dsp:spPr>
        <a:xfrm>
          <a:off x="6557406" y="2413071"/>
          <a:ext cx="91440" cy="44923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237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12462C-DF06-466A-AD98-B89F55BB5DDF}">
      <dsp:nvSpPr>
        <dsp:cNvPr id="0" name=""/>
        <dsp:cNvSpPr/>
      </dsp:nvSpPr>
      <dsp:spPr>
        <a:xfrm>
          <a:off x="4361419" y="982976"/>
          <a:ext cx="2241707" cy="4492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6142"/>
              </a:lnTo>
              <a:lnTo>
                <a:pt x="2241707" y="306142"/>
              </a:lnTo>
              <a:lnTo>
                <a:pt x="2241707" y="449237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6396AB-2C94-479A-A82B-080AB14A9E93}">
      <dsp:nvSpPr>
        <dsp:cNvPr id="0" name=""/>
        <dsp:cNvSpPr/>
      </dsp:nvSpPr>
      <dsp:spPr>
        <a:xfrm>
          <a:off x="2040627" y="2413071"/>
          <a:ext cx="91440" cy="44923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237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B02B42-CB72-4B13-BC56-8CF29EA3859E}">
      <dsp:nvSpPr>
        <dsp:cNvPr id="0" name=""/>
        <dsp:cNvSpPr/>
      </dsp:nvSpPr>
      <dsp:spPr>
        <a:xfrm>
          <a:off x="2086347" y="982976"/>
          <a:ext cx="2275072" cy="449237"/>
        </a:xfrm>
        <a:custGeom>
          <a:avLst/>
          <a:gdLst/>
          <a:ahLst/>
          <a:cxnLst/>
          <a:rect l="0" t="0" r="0" b="0"/>
          <a:pathLst>
            <a:path>
              <a:moveTo>
                <a:pt x="2275072" y="0"/>
              </a:moveTo>
              <a:lnTo>
                <a:pt x="2275072" y="306142"/>
              </a:lnTo>
              <a:lnTo>
                <a:pt x="0" y="306142"/>
              </a:lnTo>
              <a:lnTo>
                <a:pt x="0" y="449237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6DC013-38AD-449A-9AAA-8A2738B7375D}">
      <dsp:nvSpPr>
        <dsp:cNvPr id="0" name=""/>
        <dsp:cNvSpPr/>
      </dsp:nvSpPr>
      <dsp:spPr>
        <a:xfrm>
          <a:off x="3070951" y="2120"/>
          <a:ext cx="2580935" cy="98085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859EBBD8-E944-4095-A4C5-7287BBDC6B75}">
      <dsp:nvSpPr>
        <dsp:cNvPr id="0" name=""/>
        <dsp:cNvSpPr/>
      </dsp:nvSpPr>
      <dsp:spPr>
        <a:xfrm>
          <a:off x="3242579" y="165167"/>
          <a:ext cx="2580935" cy="98085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ndara" pitchFamily="34" charset="0"/>
            </a:rPr>
            <a:t>Цветки</a:t>
          </a:r>
          <a:endParaRPr lang="ru-RU" sz="4400" b="1" kern="1200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andara" pitchFamily="34" charset="0"/>
          </a:endParaRPr>
        </a:p>
      </dsp:txBody>
      <dsp:txXfrm>
        <a:off x="3242579" y="165167"/>
        <a:ext cx="2580935" cy="980856"/>
      </dsp:txXfrm>
    </dsp:sp>
    <dsp:sp modelId="{7C7BA38F-72F2-4071-884B-322D7D106C94}">
      <dsp:nvSpPr>
        <dsp:cNvPr id="0" name=""/>
        <dsp:cNvSpPr/>
      </dsp:nvSpPr>
      <dsp:spPr>
        <a:xfrm>
          <a:off x="192173" y="1432214"/>
          <a:ext cx="3788347" cy="98085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2DADF4A2-E0AE-44C5-9001-D5FC29ACA531}">
      <dsp:nvSpPr>
        <dsp:cNvPr id="0" name=""/>
        <dsp:cNvSpPr/>
      </dsp:nvSpPr>
      <dsp:spPr>
        <a:xfrm>
          <a:off x="363801" y="1595261"/>
          <a:ext cx="3788347" cy="98085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ndara" pitchFamily="34" charset="0"/>
            </a:rPr>
            <a:t>Одиночные</a:t>
          </a:r>
          <a:endParaRPr lang="ru-RU" sz="4400" b="1" kern="1200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andara" pitchFamily="34" charset="0"/>
          </a:endParaRPr>
        </a:p>
      </dsp:txBody>
      <dsp:txXfrm>
        <a:off x="363801" y="1595261"/>
        <a:ext cx="3788347" cy="980856"/>
      </dsp:txXfrm>
    </dsp:sp>
    <dsp:sp modelId="{76C31DD9-7103-4C45-A7CE-6873F078BE8B}">
      <dsp:nvSpPr>
        <dsp:cNvPr id="0" name=""/>
        <dsp:cNvSpPr/>
      </dsp:nvSpPr>
      <dsp:spPr>
        <a:xfrm>
          <a:off x="69612" y="2862308"/>
          <a:ext cx="4033468" cy="247325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20F2EF31-2F7E-4EC1-A9BC-4DE229BB2322}">
      <dsp:nvSpPr>
        <dsp:cNvPr id="0" name=""/>
        <dsp:cNvSpPr/>
      </dsp:nvSpPr>
      <dsp:spPr>
        <a:xfrm>
          <a:off x="241241" y="3025355"/>
          <a:ext cx="4033468" cy="24732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152400">
          <a:bevelT w="190500" h="381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241241" y="3025355"/>
        <a:ext cx="4033468" cy="2473250"/>
      </dsp:txXfrm>
    </dsp:sp>
    <dsp:sp modelId="{FB2BF5E2-0862-4979-85A8-6105788CEBD2}">
      <dsp:nvSpPr>
        <dsp:cNvPr id="0" name=""/>
        <dsp:cNvSpPr/>
      </dsp:nvSpPr>
      <dsp:spPr>
        <a:xfrm>
          <a:off x="4675588" y="1432214"/>
          <a:ext cx="3855076" cy="98085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45EFE34F-34B6-4043-BFA2-BF797758DDBF}">
      <dsp:nvSpPr>
        <dsp:cNvPr id="0" name=""/>
        <dsp:cNvSpPr/>
      </dsp:nvSpPr>
      <dsp:spPr>
        <a:xfrm>
          <a:off x="4847216" y="1595261"/>
          <a:ext cx="3855076" cy="98085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ndara" pitchFamily="34" charset="0"/>
            </a:rPr>
            <a:t>Соцветия</a:t>
          </a:r>
          <a:endParaRPr lang="ru-RU" sz="4400" b="1" kern="1200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andara" pitchFamily="34" charset="0"/>
          </a:endParaRPr>
        </a:p>
      </dsp:txBody>
      <dsp:txXfrm>
        <a:off x="4847216" y="1595261"/>
        <a:ext cx="3855076" cy="980856"/>
      </dsp:txXfrm>
    </dsp:sp>
    <dsp:sp modelId="{69FF9551-563C-4D13-BECC-1880EC9D7210}">
      <dsp:nvSpPr>
        <dsp:cNvPr id="0" name=""/>
        <dsp:cNvSpPr/>
      </dsp:nvSpPr>
      <dsp:spPr>
        <a:xfrm>
          <a:off x="4446338" y="2862308"/>
          <a:ext cx="4313576" cy="244025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C8BEB9E8-3EC2-4A8D-9A26-06C164101C52}">
      <dsp:nvSpPr>
        <dsp:cNvPr id="0" name=""/>
        <dsp:cNvSpPr/>
      </dsp:nvSpPr>
      <dsp:spPr>
        <a:xfrm>
          <a:off x="4617966" y="3025355"/>
          <a:ext cx="4313576" cy="244025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152400">
          <a:bevelT w="190500" h="381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4617966" y="3025355"/>
        <a:ext cx="4313576" cy="24402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E5405-51AE-4D32-B320-FC3A76651A33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81A0E-C399-4CE6-B4D5-04BE3C66A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81A0E-C399-4CE6-B4D5-04BE3C66AD0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81A0E-C399-4CE6-B4D5-04BE3C66AD0C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86D27-BE58-4CB7-B687-46D35B3FE327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B1-7413-42FA-AAED-299E12669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86D27-BE58-4CB7-B687-46D35B3FE327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B1-7413-42FA-AAED-299E12669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86D27-BE58-4CB7-B687-46D35B3FE327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B1-7413-42FA-AAED-299E12669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86D27-BE58-4CB7-B687-46D35B3FE327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B1-7413-42FA-AAED-299E12669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86D27-BE58-4CB7-B687-46D35B3FE327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B1-7413-42FA-AAED-299E12669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86D27-BE58-4CB7-B687-46D35B3FE327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B1-7413-42FA-AAED-299E12669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86D27-BE58-4CB7-B687-46D35B3FE327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B1-7413-42FA-AAED-299E12669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86D27-BE58-4CB7-B687-46D35B3FE327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B1-7413-42FA-AAED-299E12669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86D27-BE58-4CB7-B687-46D35B3FE327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B1-7413-42FA-AAED-299E12669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86D27-BE58-4CB7-B687-46D35B3FE327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B1-7413-42FA-AAED-299E12669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86D27-BE58-4CB7-B687-46D35B3FE327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B1-7413-42FA-AAED-299E12669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C86D27-BE58-4CB7-B687-46D35B3FE327}" type="datetimeFigureOut">
              <a:rPr lang="ru-RU" smtClean="0"/>
              <a:pPr/>
              <a:t>14.05.2012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B650B1-7413-42FA-AAED-299E12669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Relationship Id="rId9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microsoft.com/office/2007/relationships/diagramDrawing" Target="../diagrams/drawing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microsoft.com/office/2007/relationships/diagramDrawing" Target="../diagrams/drawing2.xml"/><Relationship Id="rId4" Type="http://schemas.openxmlformats.org/officeDocument/2006/relationships/diagramData" Target="../diagrams/data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!!!Festival\__Temp\608782\&#1055;&#1088;&#1080;&#1083;&#1086;&#1078;&#1077;&#1085;&#1080;&#1077;%20&#1082;%20&#1091;&#1088;&#1086;&#1082;&#1091;\&#1057;&#1086;&#1094;&#1074;&#1077;&#1090;&#1080;&#1103;.wmv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12" Type="http://schemas.openxmlformats.org/officeDocument/2006/relationships/image" Target="../media/image46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11" Type="http://schemas.openxmlformats.org/officeDocument/2006/relationships/image" Target="../media/image58.jpeg"/><Relationship Id="rId5" Type="http://schemas.openxmlformats.org/officeDocument/2006/relationships/image" Target="../media/image52.jpe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o.ru/imgs/6178_.jpg" TargetMode="External"/><Relationship Id="rId3" Type="http://schemas.openxmlformats.org/officeDocument/2006/relationships/image" Target="../media/image69.jpeg"/><Relationship Id="rId7" Type="http://schemas.openxmlformats.org/officeDocument/2006/relationships/image" Target="../media/image71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g0.liveinternet.ru/images/attach/c/0/52/374/52374776_177884_image_large1.jpg" TargetMode="External"/><Relationship Id="rId5" Type="http://schemas.openxmlformats.org/officeDocument/2006/relationships/image" Target="../media/image70.jpeg"/><Relationship Id="rId4" Type="http://schemas.openxmlformats.org/officeDocument/2006/relationships/hyperlink" Target="http://upload.wikimedia.org/wikipedia/commons/thumb/1/1d/Gerstenkorrels_Hordeum_vulgare.jpg/800px-Gerstenkorrels_Hordeum_vulgare.jpg" TargetMode="External"/><Relationship Id="rId9" Type="http://schemas.openxmlformats.org/officeDocument/2006/relationships/image" Target="../media/image7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13" Type="http://schemas.openxmlformats.org/officeDocument/2006/relationships/image" Target="../media/image84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12" Type="http://schemas.openxmlformats.org/officeDocument/2006/relationships/image" Target="../media/image83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.jpeg"/><Relationship Id="rId11" Type="http://schemas.openxmlformats.org/officeDocument/2006/relationships/image" Target="../media/image82.jpeg"/><Relationship Id="rId5" Type="http://schemas.openxmlformats.org/officeDocument/2006/relationships/image" Target="../media/image76.jpeg"/><Relationship Id="rId10" Type="http://schemas.openxmlformats.org/officeDocument/2006/relationships/image" Target="../media/image81.jpeg"/><Relationship Id="rId4" Type="http://schemas.openxmlformats.org/officeDocument/2006/relationships/image" Target="../media/image75.jpeg"/><Relationship Id="rId9" Type="http://schemas.openxmlformats.org/officeDocument/2006/relationships/image" Target="../media/image80.jpeg"/><Relationship Id="rId14" Type="http://schemas.openxmlformats.org/officeDocument/2006/relationships/image" Target="../media/image8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gif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7.jpeg"/><Relationship Id="rId3" Type="http://schemas.openxmlformats.org/officeDocument/2006/relationships/hyperlink" Target="http://mpl.vokar.com/uploads/posts/2009-01/1232635235_476008.jpg" TargetMode="External"/><Relationship Id="rId7" Type="http://schemas.openxmlformats.org/officeDocument/2006/relationships/hyperlink" Target="http://www.loonder.ru/imgserv/mod/flowers/1280x800/wallpaper-1280x800-005.jpg" TargetMode="External"/><Relationship Id="rId12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11" Type="http://schemas.openxmlformats.org/officeDocument/2006/relationships/hyperlink" Target="http://img.liveinternet.ru/images/attach/2/14320/14320734_Cvetiki4.jpg" TargetMode="External"/><Relationship Id="rId5" Type="http://schemas.openxmlformats.org/officeDocument/2006/relationships/hyperlink" Target="http://z4.foto.rambler.ru/public/mira.evi/6/vetton_ru_119/vetton_ru_119-web.jpg" TargetMode="External"/><Relationship Id="rId10" Type="http://schemas.openxmlformats.org/officeDocument/2006/relationships/image" Target="../media/image15.jpeg"/><Relationship Id="rId4" Type="http://schemas.openxmlformats.org/officeDocument/2006/relationships/image" Target="../media/image12.jpeg"/><Relationship Id="rId9" Type="http://schemas.openxmlformats.org/officeDocument/2006/relationships/hyperlink" Target="http://img-fotki.yandex.ru/get/3307/catkeen.c0/0_1e990_b07724a5_XL" TargetMode="External"/><Relationship Id="rId1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!!!Festival\__Temp\608782\&#1055;&#1088;&#1080;&#1083;&#1086;&#1078;&#1077;&#1085;&#1080;&#1077;%20&#1082;%20&#1091;&#1088;&#1086;&#1082;&#1091;\&#1062;&#1074;&#1077;&#1090;&#1086;&#1082;.wm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hyperlink" Target="file:///F:\&#1062;&#1074;&#1077;&#1090;&#1086;&#1082;.sw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Картинка 4 из 779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61186" cy="685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64331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«Цветок,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                 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плоды,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                              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семена.»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571736" y="5286388"/>
            <a:ext cx="6400800" cy="146687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Гафиатуллина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Людмила Александровна</a:t>
            </a:r>
          </a:p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МОУ СОШ №59 п. Белозерный 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" name="Picture 4" descr="http://anime.toppik.ru/_ph/47/2/259670478.gif"/>
          <p:cNvPicPr>
            <a:picLocks noChangeAspect="1" noChangeArrowheads="1" noCrop="1"/>
          </p:cNvPicPr>
          <p:nvPr/>
        </p:nvPicPr>
        <p:blipFill>
          <a:blip r:embed="rId3" cstate="email">
            <a:lum bright="10000" contrast="10000"/>
          </a:blip>
          <a:srcRect/>
          <a:stretch>
            <a:fillRect/>
          </a:stretch>
        </p:blipFill>
        <p:spPr bwMode="auto">
          <a:xfrm>
            <a:off x="6572264" y="3357562"/>
            <a:ext cx="1357322" cy="603347"/>
          </a:xfrm>
          <a:prstGeom prst="rect">
            <a:avLst/>
          </a:prstGeom>
          <a:noFill/>
        </p:spPr>
      </p:pic>
      <p:pic>
        <p:nvPicPr>
          <p:cNvPr id="9" name="Picture 4" descr="http://anime.toppik.ru/_ph/47/2/259670478.gif"/>
          <p:cNvPicPr>
            <a:picLocks noChangeAspect="1" noChangeArrowheads="1" noCrop="1"/>
          </p:cNvPicPr>
          <p:nvPr/>
        </p:nvPicPr>
        <p:blipFill>
          <a:blip r:embed="rId4" cstate="email">
            <a:lum bright="10000" contrast="10000"/>
          </a:blip>
          <a:srcRect/>
          <a:stretch>
            <a:fillRect/>
          </a:stretch>
        </p:blipFill>
        <p:spPr bwMode="auto">
          <a:xfrm>
            <a:off x="0" y="5072074"/>
            <a:ext cx="1500166" cy="666844"/>
          </a:xfrm>
          <a:prstGeom prst="rect">
            <a:avLst/>
          </a:prstGeom>
          <a:noFill/>
        </p:spPr>
      </p:pic>
      <p:pic>
        <p:nvPicPr>
          <p:cNvPr id="10" name="Picture 4" descr="http://anime.toppik.ru/_ph/47/2/259670478.gif"/>
          <p:cNvPicPr>
            <a:picLocks noChangeAspect="1" noChangeArrowheads="1" noCrop="1"/>
          </p:cNvPicPr>
          <p:nvPr/>
        </p:nvPicPr>
        <p:blipFill>
          <a:blip r:embed="rId5" cstate="email">
            <a:lum bright="10000" contrast="10000"/>
          </a:blip>
          <a:srcRect/>
          <a:stretch>
            <a:fillRect/>
          </a:stretch>
        </p:blipFill>
        <p:spPr bwMode="auto">
          <a:xfrm>
            <a:off x="7554429" y="1928802"/>
            <a:ext cx="1589571" cy="706586"/>
          </a:xfrm>
          <a:prstGeom prst="rect">
            <a:avLst/>
          </a:prstGeom>
          <a:noFill/>
        </p:spPr>
      </p:pic>
      <p:pic>
        <p:nvPicPr>
          <p:cNvPr id="11" name="Picture 4" descr="http://anime.toppik.ru/_ph/47/2/259670478.gif"/>
          <p:cNvPicPr>
            <a:picLocks noChangeAspect="1" noChangeArrowheads="1" noCrop="1"/>
          </p:cNvPicPr>
          <p:nvPr/>
        </p:nvPicPr>
        <p:blipFill>
          <a:blip r:embed="rId6" cstate="email">
            <a:lum bright="10000" contrast="10000"/>
          </a:blip>
          <a:srcRect/>
          <a:stretch>
            <a:fillRect/>
          </a:stretch>
        </p:blipFill>
        <p:spPr bwMode="auto">
          <a:xfrm>
            <a:off x="1428728" y="1571612"/>
            <a:ext cx="1214447" cy="539838"/>
          </a:xfrm>
          <a:prstGeom prst="rect">
            <a:avLst/>
          </a:prstGeom>
          <a:noFill/>
        </p:spPr>
      </p:pic>
      <p:pic>
        <p:nvPicPr>
          <p:cNvPr id="12" name="Picture 4" descr="http://anime.toppik.ru/_ph/47/2/259670478.gif"/>
          <p:cNvPicPr>
            <a:picLocks noChangeAspect="1" noChangeArrowheads="1" noCrop="1"/>
          </p:cNvPicPr>
          <p:nvPr/>
        </p:nvPicPr>
        <p:blipFill>
          <a:blip r:embed="rId7" cstate="email">
            <a:lum bright="10000" contrast="10000"/>
          </a:blip>
          <a:srcRect/>
          <a:stretch>
            <a:fillRect/>
          </a:stretch>
        </p:blipFill>
        <p:spPr bwMode="auto">
          <a:xfrm>
            <a:off x="142844" y="5929330"/>
            <a:ext cx="1785918" cy="793865"/>
          </a:xfrm>
          <a:prstGeom prst="rect">
            <a:avLst/>
          </a:prstGeom>
          <a:noFill/>
        </p:spPr>
      </p:pic>
      <p:pic>
        <p:nvPicPr>
          <p:cNvPr id="13" name="Picture 4" descr="http://anime.toppik.ru/_ph/47/2/259670478.gif"/>
          <p:cNvPicPr>
            <a:picLocks noChangeAspect="1" noChangeArrowheads="1" noCrop="1"/>
          </p:cNvPicPr>
          <p:nvPr/>
        </p:nvPicPr>
        <p:blipFill>
          <a:blip r:embed="rId8" cstate="email">
            <a:lum bright="10000" contrast="10000"/>
          </a:blip>
          <a:srcRect/>
          <a:stretch>
            <a:fillRect/>
          </a:stretch>
        </p:blipFill>
        <p:spPr bwMode="auto">
          <a:xfrm>
            <a:off x="7654061" y="3714752"/>
            <a:ext cx="1489939" cy="812963"/>
          </a:xfrm>
          <a:prstGeom prst="rect">
            <a:avLst/>
          </a:prstGeom>
          <a:noFill/>
        </p:spPr>
      </p:pic>
      <p:pic>
        <p:nvPicPr>
          <p:cNvPr id="14" name="Picture 4" descr="http://anime.toppik.ru/_ph/47/2/259670478.gif"/>
          <p:cNvPicPr>
            <a:picLocks noChangeAspect="1" noChangeArrowheads="1" noCrop="1"/>
          </p:cNvPicPr>
          <p:nvPr/>
        </p:nvPicPr>
        <p:blipFill>
          <a:blip r:embed="rId6" cstate="email">
            <a:lum bright="10000" contrast="10000"/>
          </a:blip>
          <a:srcRect/>
          <a:stretch>
            <a:fillRect/>
          </a:stretch>
        </p:blipFill>
        <p:spPr bwMode="auto">
          <a:xfrm>
            <a:off x="5214942" y="142852"/>
            <a:ext cx="1214447" cy="539838"/>
          </a:xfrm>
          <a:prstGeom prst="rect">
            <a:avLst/>
          </a:prstGeom>
          <a:noFill/>
        </p:spPr>
      </p:pic>
      <p:pic>
        <p:nvPicPr>
          <p:cNvPr id="15" name="Picture 4" descr="http://anime.toppik.ru/_ph/47/2/259670478.gif"/>
          <p:cNvPicPr>
            <a:picLocks noChangeAspect="1" noChangeArrowheads="1" noCrop="1"/>
          </p:cNvPicPr>
          <p:nvPr/>
        </p:nvPicPr>
        <p:blipFill>
          <a:blip r:embed="rId6" cstate="email">
            <a:lum bright="10000" contrast="10000"/>
          </a:blip>
          <a:srcRect/>
          <a:stretch>
            <a:fillRect/>
          </a:stretch>
        </p:blipFill>
        <p:spPr bwMode="auto">
          <a:xfrm>
            <a:off x="4000496" y="1000108"/>
            <a:ext cx="1214447" cy="539838"/>
          </a:xfrm>
          <a:prstGeom prst="rect">
            <a:avLst/>
          </a:prstGeom>
          <a:noFill/>
        </p:spPr>
      </p:pic>
      <p:pic>
        <p:nvPicPr>
          <p:cNvPr id="16" name="Picture 4" descr="http://anime.toppik.ru/_ph/47/2/259670478.gif"/>
          <p:cNvPicPr>
            <a:picLocks noChangeAspect="1" noChangeArrowheads="1" noCrop="1"/>
          </p:cNvPicPr>
          <p:nvPr/>
        </p:nvPicPr>
        <p:blipFill>
          <a:blip r:embed="rId9" cstate="email">
            <a:lum bright="10000" contrast="10000"/>
          </a:blip>
          <a:srcRect/>
          <a:stretch>
            <a:fillRect/>
          </a:stretch>
        </p:blipFill>
        <p:spPr bwMode="auto">
          <a:xfrm>
            <a:off x="1" y="0"/>
            <a:ext cx="1142976" cy="508068"/>
          </a:xfrm>
          <a:prstGeom prst="rect">
            <a:avLst/>
          </a:prstGeom>
          <a:noFill/>
        </p:spPr>
      </p:pic>
      <p:pic>
        <p:nvPicPr>
          <p:cNvPr id="17" name="Picture 4" descr="http://anime.toppik.ru/_ph/47/2/259670478.gif"/>
          <p:cNvPicPr>
            <a:picLocks noChangeAspect="1" noChangeArrowheads="1" noCrop="1"/>
          </p:cNvPicPr>
          <p:nvPr/>
        </p:nvPicPr>
        <p:blipFill>
          <a:blip r:embed="rId6" cstate="email">
            <a:lum bright="10000" contrast="10000"/>
          </a:blip>
          <a:srcRect/>
          <a:stretch>
            <a:fillRect/>
          </a:stretch>
        </p:blipFill>
        <p:spPr bwMode="auto">
          <a:xfrm>
            <a:off x="1285852" y="2571744"/>
            <a:ext cx="1214447" cy="53983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86874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Назови части цветка, которые изображены на рисунках.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ndara" pitchFamily="34" charset="0"/>
            </a:endParaRPr>
          </a:p>
        </p:txBody>
      </p:sp>
      <p:pic>
        <p:nvPicPr>
          <p:cNvPr id="5" name="i-main-pic" descr="Картинка 46 из 6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571984"/>
            <a:ext cx="321471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g-fotki.yandex.ru/get/15/ok1966.4/0_b0ec_938dcad5_XL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2357430"/>
            <a:ext cx="521500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трелка вниз 6"/>
          <p:cNvSpPr/>
          <p:nvPr/>
        </p:nvSpPr>
        <p:spPr>
          <a:xfrm>
            <a:off x="3000364" y="1000108"/>
            <a:ext cx="214314" cy="1285884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8"/>
          <p:cNvSpPr/>
          <p:nvPr/>
        </p:nvSpPr>
        <p:spPr>
          <a:xfrm>
            <a:off x="7143768" y="5072074"/>
            <a:ext cx="1357322" cy="214314"/>
          </a:xfrm>
          <a:prstGeom prst="lef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500826" y="4572008"/>
            <a:ext cx="22958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Рыльце пестика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11" name="i-main-pic" descr="Картинка 44 из 65"/>
          <p:cNvPicPr/>
          <p:nvPr/>
        </p:nvPicPr>
        <p:blipFill>
          <a:blip r:embed="rId4" cstate="print"/>
          <a:srcRect l="49712" r="15705" b="349"/>
          <a:stretch>
            <a:fillRect/>
          </a:stretch>
        </p:blipFill>
        <p:spPr bwMode="auto">
          <a:xfrm>
            <a:off x="6286512" y="2428868"/>
            <a:ext cx="2214578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Стрелка вниз 11"/>
          <p:cNvSpPr/>
          <p:nvPr/>
        </p:nvSpPr>
        <p:spPr>
          <a:xfrm>
            <a:off x="7286644" y="1142984"/>
            <a:ext cx="214314" cy="1214446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5072066" y="5715016"/>
            <a:ext cx="1357322" cy="214314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786314" y="521495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Тычинка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1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2" dur="1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1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1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5" dur="1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1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1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3" dur="1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1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9" grpId="1" animBg="1"/>
      <p:bldP spid="12" grpId="0" animBg="1"/>
      <p:bldP spid="13" grpId="0" animBg="1"/>
      <p:bldP spid="13" grpId="1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Картинка 106 из 7661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4214842" cy="2799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Схема 5"/>
          <p:cNvGraphicFramePr/>
          <p:nvPr/>
        </p:nvGraphicFramePr>
        <p:xfrm>
          <a:off x="428596" y="2857496"/>
          <a:ext cx="7572428" cy="3849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2" descr="http://pix.com.ua/db/nature/flowers/flowers/b-002_060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143504" y="142852"/>
            <a:ext cx="3888544" cy="2714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58272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Определите по фотографии, что это за растения и какой околоцветник имеют цветки данных растений, простой или двойной?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ndara" pitchFamily="34" charset="0"/>
            </a:endParaRPr>
          </a:p>
        </p:txBody>
      </p:sp>
      <p:pic>
        <p:nvPicPr>
          <p:cNvPr id="4" name="Picture 2" descr="Картинка 29 из 840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3143248"/>
            <a:ext cx="4857784" cy="3407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www.jiwoy.ru/ilyustrac/botan/002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071678"/>
            <a:ext cx="4000528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Картинка 43 из 83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357166"/>
            <a:ext cx="4071966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Картинка 12 из 248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7166"/>
            <a:ext cx="3857652" cy="3277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Схема 4"/>
          <p:cNvGraphicFramePr/>
          <p:nvPr/>
        </p:nvGraphicFramePr>
        <p:xfrm>
          <a:off x="1142976" y="3500414"/>
          <a:ext cx="6500858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chool-collection.iv-edu.ru/catalog/res/ba550e41-36a1-48bc-8bc6-c81fd99fb769/view/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143404" cy="33575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трелка влево 4"/>
          <p:cNvSpPr/>
          <p:nvPr/>
        </p:nvSpPr>
        <p:spPr>
          <a:xfrm>
            <a:off x="4357686" y="1571612"/>
            <a:ext cx="1214446" cy="357190"/>
          </a:xfrm>
          <a:prstGeom prst="lef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/>
          <p:cNvSpPr/>
          <p:nvPr/>
        </p:nvSpPr>
        <p:spPr>
          <a:xfrm>
            <a:off x="4214810" y="5000636"/>
            <a:ext cx="1214446" cy="357190"/>
          </a:xfrm>
          <a:prstGeom prst="left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15008" y="1428736"/>
            <a:ext cx="2928958" cy="7078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Обоеполые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72132" y="4857760"/>
            <a:ext cx="3428992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Раздельнополые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364" y="2857496"/>
            <a:ext cx="63434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Какие цветки называются </a:t>
            </a:r>
          </a:p>
          <a:p>
            <a:pPr algn="ctr"/>
            <a:r>
              <a:rPr lang="ru-RU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обоеполыми и раздельнополыми? </a:t>
            </a:r>
            <a:endParaRPr lang="ru-RU" sz="32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ndara" pitchFamily="34" charset="0"/>
            </a:endParaRPr>
          </a:p>
        </p:txBody>
      </p:sp>
      <p:pic>
        <p:nvPicPr>
          <p:cNvPr id="10" name="i-main-pic" descr="Картинка 81 из 403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429000"/>
            <a:ext cx="4286280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1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9" dur="1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1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4" descr="Картинка 2 из 509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85729"/>
            <a:ext cx="4000528" cy="314327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Picture 2" descr="Картинка 65 из 56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3500438"/>
            <a:ext cx="4000528" cy="325246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5429256" y="1214422"/>
            <a:ext cx="3564950" cy="76944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Однодомные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4643446"/>
            <a:ext cx="3571900" cy="8309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Двудомные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Стрелка влево 7"/>
          <p:cNvSpPr/>
          <p:nvPr/>
        </p:nvSpPr>
        <p:spPr>
          <a:xfrm>
            <a:off x="4357686" y="1571612"/>
            <a:ext cx="1000132" cy="285752"/>
          </a:xfrm>
          <a:prstGeom prst="lef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8"/>
          <p:cNvSpPr/>
          <p:nvPr/>
        </p:nvSpPr>
        <p:spPr>
          <a:xfrm>
            <a:off x="4357686" y="5000636"/>
            <a:ext cx="1000132" cy="285752"/>
          </a:xfrm>
          <a:prstGeom prst="left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143372" y="2857496"/>
            <a:ext cx="51435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Какие растения называются однодомными и двудомными? </a:t>
            </a:r>
            <a:endParaRPr lang="ru-RU" sz="28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ndara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9" dur="1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1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142844" y="714356"/>
          <a:ext cx="9001156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Картинка 127 из 30352"/>
          <p:cNvPicPr>
            <a:picLocks noChangeAspect="1" noChangeArrowheads="1"/>
          </p:cNvPicPr>
          <p:nvPr/>
        </p:nvPicPr>
        <p:blipFill>
          <a:blip r:embed="rId3" cstate="print"/>
          <a:srcRect l="3908" t="11329" r="3870" b="7043"/>
          <a:stretch>
            <a:fillRect/>
          </a:stretch>
        </p:blipFill>
        <p:spPr bwMode="auto">
          <a:xfrm>
            <a:off x="214282" y="357165"/>
            <a:ext cx="8715436" cy="5583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цветия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5720" y="142852"/>
            <a:ext cx="8572561" cy="6429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Картинка 1 из 303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4938"/>
            <a:ext cx="9144000" cy="6872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00042"/>
            <a:ext cx="4857784" cy="571504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ndara" pitchFamily="34" charset="0"/>
              </a:rPr>
              <a:t>Цели урока: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/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</a:b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*  изучить особенности строения цветка, как органа семенного размножения растения; </a:t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</a:b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* познакомиться с разнообразием цветков и плодов;   </a:t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</a:b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*изучить особенности строения семян однодольных    и двудольных растений; </a:t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</a:b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*  формировать умения сравнивать объекты, делать        выводы на основе сравнения;  составлять схемы;</a:t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</a:b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* расширять кругозор 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ndara" pitchFamily="34" charset="0"/>
            </a:endParaRPr>
          </a:p>
        </p:txBody>
      </p:sp>
      <p:pic>
        <p:nvPicPr>
          <p:cNvPr id="5" name="Picture 6" descr="Красивая анимационная картинка цветы Три розовые розы, их отражение в воде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82968" y="571480"/>
            <a:ext cx="4261033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Определите по фотографии растение и какое соцветие оно имеет?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ndara" pitchFamily="34" charset="0"/>
            </a:endParaRPr>
          </a:p>
        </p:txBody>
      </p:sp>
      <p:pic>
        <p:nvPicPr>
          <p:cNvPr id="3" name="Рисунок 2" descr="http://school-collection.iv-edu.ru/catalog/res/353235ce-ac6d-4724-ad26-bfcf711e2589/view/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500174"/>
            <a:ext cx="3143272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-main-pic" descr="Картинка 71 из 65238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14678" y="1500174"/>
            <a:ext cx="2857520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://ns.sitecity.ru/users/s/shesun-school/storage/album_1204101920_6776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00760" y="4143380"/>
            <a:ext cx="300039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-main-pic" descr="Картинка 94 из 30344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282" y="4071942"/>
            <a:ext cx="3000396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http://molbiol.ru/pictures/heckfy_101.jp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72199" y="1571612"/>
            <a:ext cx="278608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http://f7.ifotki.info/org/5a7cc34a485b70f25078eedc7828c2755f876d73114352.jpg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86116" y="4071942"/>
            <a:ext cx="2786082" cy="2324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2" descr="Картинка 1 из 3035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6578" y="4286256"/>
            <a:ext cx="1285884" cy="192882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8" name="Picture 2" descr="Картинка 1 из 3035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71934" y="4286256"/>
            <a:ext cx="1285884" cy="192882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9" name="Picture 2" descr="Картинка 1 из 3035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71538" y="4286256"/>
            <a:ext cx="1214446" cy="19169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" name="Picture 2" descr="Картинка 1 из 3035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58016" y="1714488"/>
            <a:ext cx="1143008" cy="201707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1" name="Picture 2" descr="Картинка 1 из 3035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28662" y="1785926"/>
            <a:ext cx="1500198" cy="192882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2" name="Picture 4" descr="Картинка 127 из 30352"/>
          <p:cNvPicPr>
            <a:picLocks noChangeAspect="1" noChangeArrowheads="1"/>
          </p:cNvPicPr>
          <p:nvPr/>
        </p:nvPicPr>
        <p:blipFill>
          <a:blip r:embed="rId12" cstate="print"/>
          <a:srcRect l="58644" t="30536" r="26586" b="21447"/>
          <a:stretch>
            <a:fillRect/>
          </a:stretch>
        </p:blipFill>
        <p:spPr bwMode="auto">
          <a:xfrm>
            <a:off x="4071934" y="1714488"/>
            <a:ext cx="1214446" cy="209178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-main-pic" descr="Картинка 1 из 96000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8" y="1357298"/>
            <a:ext cx="2286016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-main-pic" descr="Картинка 15 из 4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1357298"/>
            <a:ext cx="2286016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Подумайте, какими способами могут опылятся растения?</a:t>
            </a:r>
            <a:endParaRPr lang="ru-RU" sz="4000" dirty="0">
              <a:latin typeface="Candar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1538" y="1714488"/>
            <a:ext cx="2044149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Насекомые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15074" y="1714488"/>
            <a:ext cx="1165704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Ветер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3143248"/>
            <a:ext cx="9001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Как вы думаете, какие признаки будут иметь </a:t>
            </a:r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насекомоопыляемые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 и </a:t>
            </a:r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ветроопыляемые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 цветки? 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ndar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000504"/>
            <a:ext cx="4572000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- крупные размеры цветка или </a:t>
            </a:r>
          </a:p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  наличие соцветия;</a:t>
            </a:r>
          </a:p>
          <a:p>
            <a:pPr algn="ctr">
              <a:buFontTx/>
              <a:buChar char="-"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 аромат;</a:t>
            </a:r>
          </a:p>
          <a:p>
            <a:pPr algn="ctr">
              <a:buFontTx/>
              <a:buChar char="-"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 нектар;</a:t>
            </a:r>
          </a:p>
          <a:p>
            <a:pPr algn="ctr">
              <a:buFontTx/>
              <a:buChar char="-"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 яркая окраска.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3438" y="4071942"/>
            <a:ext cx="4500562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Tx/>
              <a:buChar char="-"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 мелкие размеры цветков,</a:t>
            </a:r>
          </a:p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 собранных в соцветие;</a:t>
            </a:r>
          </a:p>
          <a:p>
            <a:pPr algn="ctr">
              <a:buFontTx/>
              <a:buChar char="-"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 много мелкой, сухой пыльцы;</a:t>
            </a:r>
          </a:p>
          <a:p>
            <a:pPr algn="ctr">
              <a:buFontTx/>
              <a:buChar char="-"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 раннее цветение;</a:t>
            </a:r>
          </a:p>
          <a:p>
            <a:pPr algn="ctr">
              <a:buFontTx/>
              <a:buChar char="-"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 скопление растений.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ndara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929718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Определите по внешним признакам, какой из этих цветков является насекомоопыляемым, а какой ветроопыляемым?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ndara" pitchFamily="34" charset="0"/>
            </a:endParaRPr>
          </a:p>
        </p:txBody>
      </p:sp>
      <p:pic>
        <p:nvPicPr>
          <p:cNvPr id="3" name="i-main-pic" descr="Картинка 153 из 96000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9" y="2143116"/>
            <a:ext cx="4143403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-main-pic" descr="Картинка 12 из 4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071678"/>
            <a:ext cx="3857652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Это интересно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ndara" pitchFamily="34" charset="0"/>
            </a:endParaRPr>
          </a:p>
        </p:txBody>
      </p:sp>
      <p:pic>
        <p:nvPicPr>
          <p:cNvPr id="3" name="Picture 2" descr="Картинка 1 из 1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428736"/>
            <a:ext cx="2786082" cy="2738164"/>
          </a:xfrm>
          <a:prstGeom prst="rect">
            <a:avLst/>
          </a:prstGeom>
          <a:noFill/>
        </p:spPr>
      </p:pic>
      <p:pic>
        <p:nvPicPr>
          <p:cNvPr id="4" name="Picture 4" descr="Картинка 9 из 1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000240"/>
            <a:ext cx="4303473" cy="32215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286248" y="5500702"/>
            <a:ext cx="4703532" cy="1200329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Цветок хризантемы –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 символ Японии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4286256"/>
            <a:ext cx="4500562" cy="1077218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Герб Японии – цветок 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</a:rPr>
              <a:t>хризантемы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ndara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9 из 640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Они такие разные</a:t>
            </a:r>
            <a:endParaRPr lang="ru-RU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08" y="1714488"/>
            <a:ext cx="4533036" cy="44012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Форма</a:t>
            </a:r>
          </a:p>
          <a:p>
            <a:pPr algn="ctr"/>
            <a:endParaRPr lang="ru-RU" sz="40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Размеры</a:t>
            </a:r>
          </a:p>
          <a:p>
            <a:pPr algn="ctr"/>
            <a:endParaRPr lang="ru-RU" sz="40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Окраска</a:t>
            </a:r>
          </a:p>
          <a:p>
            <a:pPr algn="ctr"/>
            <a:endParaRPr lang="ru-RU" sz="40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Количество семян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336" y="-17925"/>
            <a:ext cx="9239336" cy="6929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250 из 64000"/>
          <p:cNvPicPr/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1714488"/>
            <a:ext cx="335758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Какое значение имеют плоды в жизни человека?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ndara" pitchFamily="34" charset="0"/>
            </a:endParaRPr>
          </a:p>
        </p:txBody>
      </p:sp>
      <p:pic>
        <p:nvPicPr>
          <p:cNvPr id="4" name="i-main-pic" descr="Картинка 19 из 138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785926"/>
            <a:ext cx="4357718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-main-pic" descr="Картинка 23 из 237">
            <a:hlinkClick r:id="rId4" tgtFrame="_blank"/>
          </p:cNvPr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857628"/>
            <a:ext cx="3214710" cy="21431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-main-pic" descr="Картинка 2 из 252">
            <a:hlinkClick r:id="rId6" tgtFrame="_blank"/>
          </p:cNvPr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928926" y="4571984"/>
            <a:ext cx="2786082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-main-pic" descr="Картинка 8 из 290">
            <a:hlinkClick r:id="rId8" tgtFrame="_blank"/>
          </p:cNvPr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715008" y="4714884"/>
            <a:ext cx="3214710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142844" y="0"/>
            <a:ext cx="5472122" cy="8572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Candara" pitchFamily="34" charset="0"/>
              </a:rPr>
              <a:t>Распредели плоды по группам.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4282" y="785794"/>
            <a:ext cx="4572032" cy="28931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Candara" pitchFamily="34" charset="0"/>
              </a:rPr>
              <a:t>Сочные плоды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14282" y="3786190"/>
            <a:ext cx="4643470" cy="301621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Сухие плоды</a:t>
            </a:r>
          </a:p>
          <a:p>
            <a:pPr algn="ctr"/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Candara" pitchFamily="34" charset="0"/>
            </a:endParaRPr>
          </a:p>
          <a:p>
            <a:pPr algn="ctr"/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Candara" pitchFamily="34" charset="0"/>
            </a:endParaRPr>
          </a:p>
          <a:p>
            <a:pPr algn="ctr"/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Candara" pitchFamily="34" charset="0"/>
            </a:endParaRPr>
          </a:p>
          <a:p>
            <a:pPr algn="ctr"/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Candara" pitchFamily="34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i-main-pic" descr="Картинка 127 из 64000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768" y="214290"/>
            <a:ext cx="1500198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-main-pic" descr="Картинка 3 из 2276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15206" y="1428736"/>
            <a:ext cx="1500198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-main-pic" descr="Картинка 30 из 64000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429520" y="4572008"/>
            <a:ext cx="1357322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-main-pic" descr="Картинка 5 из 64000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72396" y="5714992"/>
            <a:ext cx="1143008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-main-pic" descr="Картинка 18 из 64000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86512" y="5572140"/>
            <a:ext cx="1214446" cy="1285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-main-pic" descr="Картинка 237 из 64000"/>
          <p:cNvPicPr/>
          <p:nvPr/>
        </p:nvPicPr>
        <p:blipFill>
          <a:blip r:embed="rId7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5572116"/>
            <a:ext cx="128585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-main-pic" descr="Картинка 26 из 40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286644" y="2500306"/>
            <a:ext cx="1500198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-main-pic" descr="Картинка 14 из 4817"/>
          <p:cNvPicPr/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3357562"/>
            <a:ext cx="150019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-main-pic" descr="Картинка 41 из 4817"/>
          <p:cNvPicPr/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715008" y="4357694"/>
            <a:ext cx="1285884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-main-pic" descr="Картинка 223 из 64000"/>
          <p:cNvPicPr/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572132" y="2285992"/>
            <a:ext cx="1428760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i-main-pic" descr="Картинка 26 из 1582"/>
          <p:cNvPicPr/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5643570" y="1214422"/>
            <a:ext cx="1357322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http://www.bcetyt.ru/UserFiles/Image/ag/6/2455924_28.jpg"/>
          <p:cNvPicPr/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5643570" y="3429000"/>
            <a:ext cx="1285884" cy="857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TextBox 20"/>
          <p:cNvSpPr txBox="1"/>
          <p:nvPr/>
        </p:nvSpPr>
        <p:spPr>
          <a:xfrm>
            <a:off x="5357818" y="2928934"/>
            <a:ext cx="34067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Все верно!</a:t>
            </a:r>
            <a:endParaRPr lang="ru-RU" sz="5400" dirty="0"/>
          </a:p>
        </p:txBody>
      </p:sp>
      <p:pic>
        <p:nvPicPr>
          <p:cNvPr id="23" name="i-main-pic" descr="Картинка 2 из 252"/>
          <p:cNvPicPr/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5572132" y="285728"/>
            <a:ext cx="1433487" cy="928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7.40741E-7 L -0.75694 0.1259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59259E-6 L -0.60729 -0.03842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" y="-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7407E-6 L -0.43385 -0.50718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" y="-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7.40741E-6 L -0.77171 -0.49352 " pathEditMode="relative" ptsTypes="AA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07407E-6 L -0.48836 -0.47268 " pathEditMode="relative" ptsTypes="AA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L -0.20487 -0.47268 " pathEditMode="relative" ptsTypes="AA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12 -0.00047 L -0.75677 0.20949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85185E-6 L -0.61424 0.0838 " pathEditMode="relative" ptsTypes="AA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L -0.58125 0.09097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" y="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59259E-6 L -0.42378 0.38264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" y="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5.92593E-6 L -0.25209 0.56714 " pathEditMode="relative" ptsTypes="AA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-0.43316 0.36736 " pathEditMode="relative" ptsTypes="AA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33333E-6 L -0.23628 0.54606 " pathEditMode="relative" ptsTypes="AA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miranimashek.com/_ph/87/2/833422909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4" y="1071546"/>
            <a:ext cx="3581400" cy="476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71472" y="785794"/>
            <a:ext cx="3658374" cy="5355312"/>
          </a:xfrm>
          <a:prstGeom prst="rect">
            <a:avLst/>
          </a:prstGeom>
          <a:ln>
            <a:bevel/>
            <a:headEnd/>
            <a:tailEnd/>
          </a:ln>
          <a:scene3d>
            <a:camera prst="orthographicFront"/>
            <a:lightRig rig="threePt" dir="t">
              <a:rot lat="0" lon="0" rev="1200000"/>
            </a:lightRig>
          </a:scene3d>
          <a:sp3d prstMaterial="softEdge"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Times New Roman" pitchFamily="18" charset="0"/>
                <a:cs typeface="Arial" pitchFamily="34" charset="0"/>
              </a:rPr>
              <a:t>ФИЗКУЛЬТМИНУТКА.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Наши тонкие цветки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Распускают лепестки.</a:t>
            </a:r>
            <a:endParaRPr kumimoji="0" lang="ru-RU" sz="2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                          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Ветерок чуть дышит,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Лепесток колышет.</a:t>
            </a:r>
            <a:endParaRPr kumimoji="0" lang="ru-RU" sz="2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                          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Наши алые цветки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Закрывают лепестки,</a:t>
            </a:r>
            <a:endParaRPr kumimoji="0" lang="ru-RU" sz="2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                           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Тихо засыпают,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Головой качают.</a:t>
            </a:r>
            <a:endParaRPr kumimoji="0" lang="ru-RU" sz="2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animo2.ucoz.ru/_ph/7/1/611831362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1214422"/>
            <a:ext cx="5357850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14282" y="785794"/>
            <a:ext cx="3315331" cy="5016758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У растений орган есть,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Что нельзя и глаз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отвесть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!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Самый яркий и заметный,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Ароматный, разноцветный,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Если ты всего знаток,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Он называется</a:t>
            </a:r>
            <a:endParaRPr lang="ru-RU" sz="2400" b="1" dirty="0" smtClean="0">
              <a:solidFill>
                <a:schemeClr val="bg1"/>
              </a:solidFill>
              <a:latin typeface="Candara" pitchFamily="34" charset="0"/>
            </a:endParaRP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Как тот орган отцветет,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Образуется в нем</a:t>
            </a:r>
            <a:endParaRPr lang="ru-RU" sz="2400" b="1" dirty="0" smtClean="0">
              <a:solidFill>
                <a:schemeClr val="bg1"/>
              </a:solidFill>
              <a:latin typeface="Candara" pitchFamily="34" charset="0"/>
            </a:endParaRP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Он покрывает</a:t>
            </a:r>
            <a:endParaRPr lang="ru-RU" sz="2400" b="1" dirty="0" smtClean="0">
              <a:solidFill>
                <a:schemeClr val="bg1"/>
              </a:solidFill>
              <a:latin typeface="Candara" pitchFamily="34" charset="0"/>
            </a:endParaRP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Покрывает и питает, 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От всего их защищает.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Семя в почву попадет,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Вскоре снова прорастет.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На свет появится росток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И расцветет опять цветок.</a:t>
            </a:r>
          </a:p>
          <a:p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2285992"/>
            <a:ext cx="12170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andara" pitchFamily="34" charset="0"/>
              </a:rPr>
              <a:t>цветок!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2857496"/>
            <a:ext cx="10550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andara" pitchFamily="34" charset="0"/>
              </a:rPr>
              <a:t>  плод.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3143248"/>
            <a:ext cx="12378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andara" pitchFamily="34" charset="0"/>
              </a:rPr>
              <a:t>семена.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86874" cy="165416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ndara" pitchFamily="34" charset="0"/>
              </a:rPr>
              <a:t>Строение семян однодольных растений.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3" name="i-main-pic" descr="Картинка 3 из 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71678"/>
            <a:ext cx="642942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Рисунок 3" descr="http://www.bcetyt.ru/UserFiles/Image/ag/6/2455924_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4143380"/>
            <a:ext cx="3214710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i-main-pic" descr="Картинка 18 из 9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ndara" pitchFamily="34" charset="0"/>
              </a:rPr>
              <a:t>Строение семян двудольных растений.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3" name="i-main-pic" descr="Картинка 5 из 3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71678"/>
            <a:ext cx="607223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i-main-pic" descr="Картинка 25 из 40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70" y="4143380"/>
            <a:ext cx="3324230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i-main-pic" descr="Картинка 61 из 9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929718" cy="165416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ndara" pitchFamily="34" charset="0"/>
              </a:rPr>
              <a:t>Сравните: чем отличаются семена однодольных и двудольных растений?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3" name="i-main-pic" descr="Картинка 5 из 21"/>
          <p:cNvPicPr/>
          <p:nvPr/>
        </p:nvPicPr>
        <p:blipFill>
          <a:blip r:embed="rId2" cstate="print"/>
          <a:srcRect l="4545" t="13419" r="4545" b="7555"/>
          <a:stretch>
            <a:fillRect/>
          </a:stretch>
        </p:blipFill>
        <p:spPr bwMode="auto">
          <a:xfrm>
            <a:off x="785786" y="2214554"/>
            <a:ext cx="764386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i-main-pic" descr="Картинка 12 из 9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" descr="11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1142984"/>
            <a:ext cx="7858180" cy="589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Какими способами могут распространяться семена?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ndara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62" name="Picture 2" descr="F:\Dot_Flowers_C_01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85784" y="-214338"/>
            <a:ext cx="9753600" cy="73152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TextBox 3"/>
          <p:cNvSpPr txBox="1"/>
          <p:nvPr/>
        </p:nvSpPr>
        <p:spPr>
          <a:xfrm>
            <a:off x="0" y="1500174"/>
            <a:ext cx="944040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Пусть будет ваше настроение 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таким же  прекрасным, 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как эти цветы!»</a:t>
            </a:r>
          </a:p>
          <a:p>
            <a:endParaRPr lang="ru-RU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g-fotki.yandex.ru/get/6/vibpxhgglzd.828/0_1e358_91986829_XL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" name="i-main-pic" descr="Картинка 45 из 64000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14346" y="0"/>
            <a:ext cx="97870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i-main-pic" descr="Картинка 83 из 64000">
            <a:hlinkClick r:id="rId5" tgtFrame="_blank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429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i-main-pic" descr="Картинка 86 из 64000">
            <a:hlinkClick r:id="rId7" tgtFrame="_blank"/>
          </p:cNvPr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1"/>
            <a:ext cx="942978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i-main-pic" descr="Картинка 6 из 64000">
            <a:hlinkClick r:id="rId9" tgtFrame="_blank"/>
          </p:cNvPr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429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i-main-pic" descr="Картинка 80 из 64000">
            <a:hlinkClick r:id="rId11" tgtFrame="_blank"/>
          </p:cNvPr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i-main-pic" descr="Картинка 76 из 64000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572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i-main-pic" descr="Картинка 144 из 64000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214346" y="0"/>
            <a:ext cx="97870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304295"/>
            <a:ext cx="3357586" cy="530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5572132" y="2928934"/>
            <a:ext cx="1857388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60000" flipV="1">
            <a:off x="4291039" y="5380224"/>
            <a:ext cx="2571768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>
            <a:off x="2143108" y="3857628"/>
            <a:ext cx="1716908" cy="3459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>
            <a:off x="1928794" y="1857364"/>
            <a:ext cx="1071570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500958" y="2285992"/>
            <a:ext cx="421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58016" y="5072074"/>
            <a:ext cx="421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357290" y="3429000"/>
            <a:ext cx="4219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42976" y="1428736"/>
            <a:ext cx="421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000892" y="2071678"/>
            <a:ext cx="2000264" cy="76944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Лист</a:t>
            </a:r>
            <a:endParaRPr lang="ru-RU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858016" y="4857760"/>
            <a:ext cx="1970411" cy="76944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Корень</a:t>
            </a:r>
            <a:endParaRPr lang="ru-RU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0" y="1214422"/>
            <a:ext cx="1914691" cy="76944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Цветок</a:t>
            </a:r>
            <a:endParaRPr lang="ru-RU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0" y="3357562"/>
            <a:ext cx="2132442" cy="76944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Стебель</a:t>
            </a:r>
            <a:endParaRPr lang="ru-RU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0" y="642918"/>
            <a:ext cx="9001156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  <a:ea typeface="Times New Roman" pitchFamily="18" charset="0"/>
                <a:cs typeface="Arial" pitchFamily="34" charset="0"/>
              </a:rPr>
              <a:t>Повторяем определения понятий:  </a:t>
            </a:r>
            <a: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  <a:ea typeface="Times New Roman" pitchFamily="18" charset="0"/>
                <a:cs typeface="Arial" pitchFamily="34" charset="0"/>
              </a:rPr>
              <a:t>орган, органы цветкового растения, вегетативные органы,  побег.</a:t>
            </a:r>
            <a: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  <a:cs typeface="Arial" pitchFamily="34" charset="0"/>
              </a:rPr>
              <a:t/>
            </a:r>
            <a:b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  <a:ea typeface="Times New Roman" pitchFamily="18" charset="0"/>
                <a:cs typeface="Arial" pitchFamily="34" charset="0"/>
              </a:rPr>
            </a:b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Цветок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285727"/>
            <a:ext cx="8501122" cy="6375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89778"/>
            <a:ext cx="9144000" cy="6143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5842337"/>
            <a:ext cx="9144000" cy="1015663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  <a:ea typeface="Times New Roman" pitchFamily="18" charset="0"/>
                <a:cs typeface="Arial" pitchFamily="34" charset="0"/>
              </a:rPr>
              <a:t>Цветок – видоизмененный укороченный побег, служащий для семенного размножения растений.</a:t>
            </a:r>
            <a:r>
              <a:rPr kumimoji="0" lang="ru-RU" sz="2000" b="1" i="0" u="none" strike="noStrike" spc="50" normalizeH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ndara" pitchFamily="34" charset="0"/>
                <a:ea typeface="Times New Roman" pitchFamily="18" charset="0"/>
                <a:cs typeface="Arial" pitchFamily="34" charset="0"/>
              </a:rPr>
              <a:t>Цветок развивается из генеративной (цветочной) почки.</a:t>
            </a:r>
            <a:endParaRPr kumimoji="0" lang="ru-RU" sz="2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ndara" pitchFamily="34" charset="0"/>
              <a:cs typeface="Arial" pitchFamily="34" charset="0"/>
            </a:endParaRPr>
          </a:p>
        </p:txBody>
      </p:sp>
      <p:graphicFrame>
        <p:nvGraphicFramePr>
          <p:cNvPr id="28673" name="Object 1">
            <a:hlinkClick r:id="rId4" action="ppaction://hlinkfile"/>
          </p:cNvPr>
          <p:cNvGraphicFramePr>
            <a:graphicFrameLocks noChangeAspect="1"/>
          </p:cNvGraphicFramePr>
          <p:nvPr/>
        </p:nvGraphicFramePr>
        <p:xfrm>
          <a:off x="7740352" y="5013176"/>
          <a:ext cx="1008112" cy="685516"/>
        </p:xfrm>
        <a:graphic>
          <a:graphicData uri="http://schemas.openxmlformats.org/presentationml/2006/ole">
            <p:oleObj spid="_x0000_s28673" name="Пакет" r:id="rId5" imgW="714240" imgH="485640" progId="Package">
              <p:embed/>
            </p:oleObj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prstTxWarp prst="textDeflateTop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Главные части цветка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-main-pic" descr="Картинка 196 из 4829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571612"/>
            <a:ext cx="471490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-main-pic" descr="Картинка 7 из 4829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57884" y="1571612"/>
            <a:ext cx="2357454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-main-pic" descr="Картинка 42 из 65"/>
          <p:cNvPicPr/>
          <p:nvPr/>
        </p:nvPicPr>
        <p:blipFill>
          <a:blip r:embed="rId4" cstate="print"/>
          <a:srcRect t="42857" r="3571"/>
          <a:stretch>
            <a:fillRect/>
          </a:stretch>
        </p:blipFill>
        <p:spPr bwMode="auto">
          <a:xfrm>
            <a:off x="6072198" y="4857760"/>
            <a:ext cx="1928826" cy="185738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Прямоугольник 5"/>
          <p:cNvSpPr/>
          <p:nvPr/>
        </p:nvSpPr>
        <p:spPr>
          <a:xfrm>
            <a:off x="1214414" y="3500438"/>
            <a:ext cx="27618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Тычинка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45720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072198" y="3786190"/>
            <a:ext cx="1911101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Пестик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i-main-pic" descr="Картинка 42 из 65"/>
          <p:cNvPicPr/>
          <p:nvPr/>
        </p:nvPicPr>
        <p:blipFill>
          <a:blip r:embed="rId4" cstate="print"/>
          <a:srcRect b="55102"/>
          <a:stretch>
            <a:fillRect/>
          </a:stretch>
        </p:blipFill>
        <p:spPr bwMode="auto">
          <a:xfrm>
            <a:off x="1643042" y="4786322"/>
            <a:ext cx="2000264" cy="185738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Посмотрите на фотографии, одинаково ли количество тычинок и пестиков у различных растений?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i-main-pic" descr="Картинка 376 из 4829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86480" y="1285860"/>
            <a:ext cx="2857520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-main-pic" descr="Картинка 299 из 4829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14678" y="1285860"/>
            <a:ext cx="3071834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-main-pic" descr="Картинка 248 из 4829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357298"/>
            <a:ext cx="321467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Картинка 45 из 15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28662" y="3786190"/>
            <a:ext cx="3357586" cy="2928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ttp://img-fotki.yandex.ru/get/1/hemrylow.0/0_655_16c2144d_XL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14876" y="3929066"/>
            <a:ext cx="342902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1244</TotalTime>
  <Words>426</Words>
  <Application>Microsoft Office PowerPoint</Application>
  <PresentationFormat>Экран (4:3)</PresentationFormat>
  <Paragraphs>134</Paragraphs>
  <Slides>37</Slides>
  <Notes>2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9" baseType="lpstr">
      <vt:lpstr>Тема Office</vt:lpstr>
      <vt:lpstr>Пакет</vt:lpstr>
      <vt:lpstr>«Цветок,                     плоды,                                  семена.»</vt:lpstr>
      <vt:lpstr>Цели урока:  *  изучить особенности строения цветка, как органа семенного размножения растения;  * познакомиться с разнообразием цветков и плодов;    *изучить особенности строения семян однодольных    и двудольных растений;  *  формировать умения сравнивать объекты, делать        выводы на основе сравнения;  составлять схемы; * расширять кругозор .</vt:lpstr>
      <vt:lpstr>Слайд 3</vt:lpstr>
      <vt:lpstr>Слайд 4</vt:lpstr>
      <vt:lpstr>Повторяем определения понятий:  орган, органы цветкового растения, вегетативные органы,  побег.  </vt:lpstr>
      <vt:lpstr>Слайд 6</vt:lpstr>
      <vt:lpstr>Слайд 7</vt:lpstr>
      <vt:lpstr>Главные части цветка</vt:lpstr>
      <vt:lpstr>Посмотрите на фотографии, одинаково ли количество тычинок и пестиков у различных растений?</vt:lpstr>
      <vt:lpstr>Назови части цветка, которые изображены на рисунках.</vt:lpstr>
      <vt:lpstr>Слайд 11</vt:lpstr>
      <vt:lpstr>Определите по фотографии, что это за растения и какой околоцветник имеют цветки данных растений, простой или двойной?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Определите по фотографии растение и какое соцветие оно имеет?</vt:lpstr>
      <vt:lpstr>Подумайте, какими способами могут опылятся растения?</vt:lpstr>
      <vt:lpstr>Определите по внешним признакам, какой из этих цветков является насекомоопыляемым, а какой ветроопыляемым?</vt:lpstr>
      <vt:lpstr>Это интересно</vt:lpstr>
      <vt:lpstr>Они такие разные</vt:lpstr>
      <vt:lpstr>Слайд 25</vt:lpstr>
      <vt:lpstr>Слайд 26</vt:lpstr>
      <vt:lpstr>Какое значение имеют плоды в жизни человека?</vt:lpstr>
      <vt:lpstr>Распредели плоды по группам.</vt:lpstr>
      <vt:lpstr>Слайд 29</vt:lpstr>
      <vt:lpstr>Строение семян однодольных растений.</vt:lpstr>
      <vt:lpstr>Слайд 31</vt:lpstr>
      <vt:lpstr>Строение семян двудольных растений.</vt:lpstr>
      <vt:lpstr>Слайд 33</vt:lpstr>
      <vt:lpstr>Сравните: чем отличаются семена однодольных и двудольных растений?</vt:lpstr>
      <vt:lpstr>Слайд 35</vt:lpstr>
      <vt:lpstr>Какими способами могут распространяться семена?</vt:lpstr>
      <vt:lpstr>Слайд 37</vt:lpstr>
    </vt:vector>
  </TitlesOfParts>
  <Company>МОУ СОШ 59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компьютер 4</dc:creator>
  <cp:lastModifiedBy>Tata</cp:lastModifiedBy>
  <cp:revision>160</cp:revision>
  <dcterms:created xsi:type="dcterms:W3CDTF">2011-03-18T06:05:39Z</dcterms:created>
  <dcterms:modified xsi:type="dcterms:W3CDTF">2012-05-14T17:05:36Z</dcterms:modified>
</cp:coreProperties>
</file>