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A60471-20D5-48B7-A722-FEE2FAB9EDE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13B1E80-D205-4C49-A11E-42CBCB2CF3B9}">
      <dgm:prSet phldrT="[Текст]" custT="1"/>
      <dgm:spPr/>
      <dgm:t>
        <a:bodyPr/>
        <a:lstStyle/>
        <a:p>
          <a:pPr rtl="0"/>
          <a:r>
            <a:rPr kumimoji="0" lang="ru-RU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urier New" pitchFamily="49" charset="0"/>
              <a:ea typeface="Times New Roman" pitchFamily="18" charset="0"/>
              <a:cs typeface="Courier New" pitchFamily="49" charset="0"/>
            </a:rPr>
            <a:t>1)Умножения десятичной дроби на натуральное число</a:t>
          </a:r>
          <a:endParaRPr lang="ru-RU" sz="2000" dirty="0">
            <a:solidFill>
              <a:schemeClr val="bg1"/>
            </a:solidFill>
            <a:latin typeface="Courier New" pitchFamily="49" charset="0"/>
            <a:cs typeface="Courier New" pitchFamily="49" charset="0"/>
          </a:endParaRPr>
        </a:p>
      </dgm:t>
    </dgm:pt>
    <dgm:pt modelId="{44B97C7B-E5E6-4B82-9DDA-E4ED7A528FD8}" type="parTrans" cxnId="{89596BAC-66CB-42F8-9127-36AAA4C79824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574A9F43-9D64-4A56-92BF-6F6F2C1B05ED}" type="sibTrans" cxnId="{89596BAC-66CB-42F8-9127-36AAA4C79824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A059E834-4773-432A-9653-CA347EDDA3EA}">
      <dgm:prSet phldrT="[Текст]" custT="1"/>
      <dgm:spPr/>
      <dgm:t>
        <a:bodyPr/>
        <a:lstStyle/>
        <a:p>
          <a:pPr rtl="0"/>
          <a:r>
            <a:rPr kumimoji="0" lang="ru-RU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urier New" pitchFamily="49" charset="0"/>
              <a:ea typeface="Times New Roman" pitchFamily="18" charset="0"/>
              <a:cs typeface="Courier New" pitchFamily="49" charset="0"/>
            </a:rPr>
            <a:t>2) Умножения и деления десятичной дроби на 10, 100,100  и т.д.</a:t>
          </a:r>
          <a:endParaRPr lang="ru-RU" sz="2000" dirty="0">
            <a:solidFill>
              <a:schemeClr val="bg1"/>
            </a:solidFill>
            <a:latin typeface="Courier New" pitchFamily="49" charset="0"/>
            <a:cs typeface="Courier New" pitchFamily="49" charset="0"/>
          </a:endParaRPr>
        </a:p>
      </dgm:t>
    </dgm:pt>
    <dgm:pt modelId="{071F8FF2-5A95-401B-91BC-9A7BA402FEBA}" type="parTrans" cxnId="{BFFDE779-BA74-45AA-B6AB-D310F14894E7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81C390DD-55A8-4786-8F90-BDBB46E925F4}" type="sibTrans" cxnId="{BFFDE779-BA74-45AA-B6AB-D310F14894E7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6B82C0CA-431C-4432-9BDC-0A8FA9F3C85C}">
      <dgm:prSet phldrT="[Текст]" custT="1"/>
      <dgm:spPr/>
      <dgm:t>
        <a:bodyPr/>
        <a:lstStyle/>
        <a:p>
          <a:pPr rtl="0"/>
          <a:r>
            <a:rPr kumimoji="0" lang="ru-RU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urier New" pitchFamily="49" charset="0"/>
              <a:ea typeface="Times New Roman" pitchFamily="18" charset="0"/>
              <a:cs typeface="Courier New" pitchFamily="49" charset="0"/>
            </a:rPr>
            <a:t>3) Умножения десятичной дроби на 0,1; 0, 001; 0,0001 и т.д.</a:t>
          </a:r>
          <a:endParaRPr lang="ru-RU" sz="2000" dirty="0">
            <a:solidFill>
              <a:schemeClr val="bg1"/>
            </a:solidFill>
            <a:latin typeface="Courier New" pitchFamily="49" charset="0"/>
            <a:cs typeface="Courier New" pitchFamily="49" charset="0"/>
          </a:endParaRPr>
        </a:p>
      </dgm:t>
    </dgm:pt>
    <dgm:pt modelId="{8083B8AD-5ECA-4718-B9CE-7B7B6E09E7B5}" type="parTrans" cxnId="{718E5FF8-2990-44CD-8E99-6EC5E409FD82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8D4519FB-B86E-46AA-8C96-CC0653CCC19D}" type="sibTrans" cxnId="{718E5FF8-2990-44CD-8E99-6EC5E409FD82}">
      <dgm:prSet/>
      <dgm:spPr/>
      <dgm:t>
        <a:bodyPr/>
        <a:lstStyle/>
        <a:p>
          <a:endParaRPr lang="ru-RU" sz="2000">
            <a:solidFill>
              <a:schemeClr val="bg1"/>
            </a:solidFill>
          </a:endParaRPr>
        </a:p>
      </dgm:t>
    </dgm:pt>
    <dgm:pt modelId="{E228767D-2EAA-46DA-BDDE-57507BA94FA1}" type="pres">
      <dgm:prSet presAssocID="{41A60471-20D5-48B7-A722-FEE2FAB9ED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260A71-AC36-4FF2-AC85-0303A84DDA7E}" type="pres">
      <dgm:prSet presAssocID="{913B1E80-D205-4C49-A11E-42CBCB2CF3B9}" presName="parentLin" presStyleCnt="0"/>
      <dgm:spPr/>
    </dgm:pt>
    <dgm:pt modelId="{C1E67141-A696-47E0-9279-8668D1B34B90}" type="pres">
      <dgm:prSet presAssocID="{913B1E80-D205-4C49-A11E-42CBCB2CF3B9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57BDA79-3FF2-445C-A2DC-C9466AA27D2A}" type="pres">
      <dgm:prSet presAssocID="{913B1E80-D205-4C49-A11E-42CBCB2CF3B9}" presName="parentText" presStyleLbl="node1" presStyleIdx="0" presStyleCnt="3" custScaleY="35641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BA4CCA-AAF8-4E53-AB31-ACAEB0D9A38B}" type="pres">
      <dgm:prSet presAssocID="{913B1E80-D205-4C49-A11E-42CBCB2CF3B9}" presName="negativeSpace" presStyleCnt="0"/>
      <dgm:spPr/>
    </dgm:pt>
    <dgm:pt modelId="{3C985B94-B20F-4B65-A53E-7F76B09A1E88}" type="pres">
      <dgm:prSet presAssocID="{913B1E80-D205-4C49-A11E-42CBCB2CF3B9}" presName="childText" presStyleLbl="conFgAcc1" presStyleIdx="0" presStyleCnt="3">
        <dgm:presLayoutVars>
          <dgm:bulletEnabled val="1"/>
        </dgm:presLayoutVars>
      </dgm:prSet>
      <dgm:spPr/>
    </dgm:pt>
    <dgm:pt modelId="{B00752AD-4E3F-458F-8806-4A3B6F175A18}" type="pres">
      <dgm:prSet presAssocID="{574A9F43-9D64-4A56-92BF-6F6F2C1B05ED}" presName="spaceBetweenRectangles" presStyleCnt="0"/>
      <dgm:spPr/>
    </dgm:pt>
    <dgm:pt modelId="{2078AFBB-B9FF-4956-8143-BA3C3696B1EA}" type="pres">
      <dgm:prSet presAssocID="{A059E834-4773-432A-9653-CA347EDDA3EA}" presName="parentLin" presStyleCnt="0"/>
      <dgm:spPr/>
    </dgm:pt>
    <dgm:pt modelId="{DB11FB42-419A-4B4C-9B3F-F301A1EE7E74}" type="pres">
      <dgm:prSet presAssocID="{A059E834-4773-432A-9653-CA347EDDA3E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0E4548B-4C02-44DB-A71F-1AE418E81850}" type="pres">
      <dgm:prSet presAssocID="{A059E834-4773-432A-9653-CA347EDDA3EA}" presName="parentText" presStyleLbl="node1" presStyleIdx="1" presStyleCnt="3" custScaleY="2909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8030E-9FDC-4BA8-B700-94B45B59160E}" type="pres">
      <dgm:prSet presAssocID="{A059E834-4773-432A-9653-CA347EDDA3EA}" presName="negativeSpace" presStyleCnt="0"/>
      <dgm:spPr/>
    </dgm:pt>
    <dgm:pt modelId="{CDB2AD2D-929A-4091-B93F-5C1ACD9E1EE3}" type="pres">
      <dgm:prSet presAssocID="{A059E834-4773-432A-9653-CA347EDDA3EA}" presName="childText" presStyleLbl="conFgAcc1" presStyleIdx="1" presStyleCnt="3">
        <dgm:presLayoutVars>
          <dgm:bulletEnabled val="1"/>
        </dgm:presLayoutVars>
      </dgm:prSet>
      <dgm:spPr/>
    </dgm:pt>
    <dgm:pt modelId="{76FFDD32-093C-464E-8A05-D158AFC076AE}" type="pres">
      <dgm:prSet presAssocID="{81C390DD-55A8-4786-8F90-BDBB46E925F4}" presName="spaceBetweenRectangles" presStyleCnt="0"/>
      <dgm:spPr/>
    </dgm:pt>
    <dgm:pt modelId="{5EF0C933-AC20-4906-838E-C3EF23DB4CC8}" type="pres">
      <dgm:prSet presAssocID="{6B82C0CA-431C-4432-9BDC-0A8FA9F3C85C}" presName="parentLin" presStyleCnt="0"/>
      <dgm:spPr/>
    </dgm:pt>
    <dgm:pt modelId="{E4F04F4D-3956-4708-91FA-C18A07D8FC86}" type="pres">
      <dgm:prSet presAssocID="{6B82C0CA-431C-4432-9BDC-0A8FA9F3C85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E6F65F06-24AB-4F25-B7F4-288190702206}" type="pres">
      <dgm:prSet presAssocID="{6B82C0CA-431C-4432-9BDC-0A8FA9F3C85C}" presName="parentText" presStyleLbl="node1" presStyleIdx="2" presStyleCnt="3" custScaleY="3536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E8BB11-7338-4AE4-97D1-072734A4DE43}" type="pres">
      <dgm:prSet presAssocID="{6B82C0CA-431C-4432-9BDC-0A8FA9F3C85C}" presName="negativeSpace" presStyleCnt="0"/>
      <dgm:spPr/>
    </dgm:pt>
    <dgm:pt modelId="{D2694D1F-DA28-4213-AB40-684A5031EAA0}" type="pres">
      <dgm:prSet presAssocID="{6B82C0CA-431C-4432-9BDC-0A8FA9F3C85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70A7D318-748A-4921-92D5-7AB2B210EB1E}" type="presOf" srcId="{913B1E80-D205-4C49-A11E-42CBCB2CF3B9}" destId="{E57BDA79-3FF2-445C-A2DC-C9466AA27D2A}" srcOrd="1" destOrd="0" presId="urn:microsoft.com/office/officeart/2005/8/layout/list1"/>
    <dgm:cxn modelId="{43205A50-42DF-4BA6-9D3B-15C5D15B8892}" type="presOf" srcId="{A059E834-4773-432A-9653-CA347EDDA3EA}" destId="{D0E4548B-4C02-44DB-A71F-1AE418E81850}" srcOrd="1" destOrd="0" presId="urn:microsoft.com/office/officeart/2005/8/layout/list1"/>
    <dgm:cxn modelId="{6F3F1B99-6C92-4569-881C-8C2A94DC44C9}" type="presOf" srcId="{41A60471-20D5-48B7-A722-FEE2FAB9EDE8}" destId="{E228767D-2EAA-46DA-BDDE-57507BA94FA1}" srcOrd="0" destOrd="0" presId="urn:microsoft.com/office/officeart/2005/8/layout/list1"/>
    <dgm:cxn modelId="{8EF455AE-B72D-45EF-92A0-2184462D2575}" type="presOf" srcId="{A059E834-4773-432A-9653-CA347EDDA3EA}" destId="{DB11FB42-419A-4B4C-9B3F-F301A1EE7E74}" srcOrd="0" destOrd="0" presId="urn:microsoft.com/office/officeart/2005/8/layout/list1"/>
    <dgm:cxn modelId="{26FBA7C7-F95C-4BBE-A2EE-F0ABB43C050E}" type="presOf" srcId="{6B82C0CA-431C-4432-9BDC-0A8FA9F3C85C}" destId="{E6F65F06-24AB-4F25-B7F4-288190702206}" srcOrd="1" destOrd="0" presId="urn:microsoft.com/office/officeart/2005/8/layout/list1"/>
    <dgm:cxn modelId="{718E5FF8-2990-44CD-8E99-6EC5E409FD82}" srcId="{41A60471-20D5-48B7-A722-FEE2FAB9EDE8}" destId="{6B82C0CA-431C-4432-9BDC-0A8FA9F3C85C}" srcOrd="2" destOrd="0" parTransId="{8083B8AD-5ECA-4718-B9CE-7B7B6E09E7B5}" sibTransId="{8D4519FB-B86E-46AA-8C96-CC0653CCC19D}"/>
    <dgm:cxn modelId="{6805ABDA-8F13-4465-A367-77B72E94E12F}" type="presOf" srcId="{913B1E80-D205-4C49-A11E-42CBCB2CF3B9}" destId="{C1E67141-A696-47E0-9279-8668D1B34B90}" srcOrd="0" destOrd="0" presId="urn:microsoft.com/office/officeart/2005/8/layout/list1"/>
    <dgm:cxn modelId="{89596BAC-66CB-42F8-9127-36AAA4C79824}" srcId="{41A60471-20D5-48B7-A722-FEE2FAB9EDE8}" destId="{913B1E80-D205-4C49-A11E-42CBCB2CF3B9}" srcOrd="0" destOrd="0" parTransId="{44B97C7B-E5E6-4B82-9DDA-E4ED7A528FD8}" sibTransId="{574A9F43-9D64-4A56-92BF-6F6F2C1B05ED}"/>
    <dgm:cxn modelId="{DD1BF85F-12BB-4E5F-B53C-B6EE8D4630AC}" type="presOf" srcId="{6B82C0CA-431C-4432-9BDC-0A8FA9F3C85C}" destId="{E4F04F4D-3956-4708-91FA-C18A07D8FC86}" srcOrd="0" destOrd="0" presId="urn:microsoft.com/office/officeart/2005/8/layout/list1"/>
    <dgm:cxn modelId="{BFFDE779-BA74-45AA-B6AB-D310F14894E7}" srcId="{41A60471-20D5-48B7-A722-FEE2FAB9EDE8}" destId="{A059E834-4773-432A-9653-CA347EDDA3EA}" srcOrd="1" destOrd="0" parTransId="{071F8FF2-5A95-401B-91BC-9A7BA402FEBA}" sibTransId="{81C390DD-55A8-4786-8F90-BDBB46E925F4}"/>
    <dgm:cxn modelId="{A94744B1-48F5-44D9-8129-8FD9A8BD2E64}" type="presParOf" srcId="{E228767D-2EAA-46DA-BDDE-57507BA94FA1}" destId="{A2260A71-AC36-4FF2-AC85-0303A84DDA7E}" srcOrd="0" destOrd="0" presId="urn:microsoft.com/office/officeart/2005/8/layout/list1"/>
    <dgm:cxn modelId="{64A06C5C-D785-44DB-A921-3299B3BDAAD3}" type="presParOf" srcId="{A2260A71-AC36-4FF2-AC85-0303A84DDA7E}" destId="{C1E67141-A696-47E0-9279-8668D1B34B90}" srcOrd="0" destOrd="0" presId="urn:microsoft.com/office/officeart/2005/8/layout/list1"/>
    <dgm:cxn modelId="{AF2829D1-5CD6-4538-A9F0-33A854E2C4E7}" type="presParOf" srcId="{A2260A71-AC36-4FF2-AC85-0303A84DDA7E}" destId="{E57BDA79-3FF2-445C-A2DC-C9466AA27D2A}" srcOrd="1" destOrd="0" presId="urn:microsoft.com/office/officeart/2005/8/layout/list1"/>
    <dgm:cxn modelId="{84965A6C-D9F6-478A-9FD9-31993D23810B}" type="presParOf" srcId="{E228767D-2EAA-46DA-BDDE-57507BA94FA1}" destId="{79BA4CCA-AAF8-4E53-AB31-ACAEB0D9A38B}" srcOrd="1" destOrd="0" presId="urn:microsoft.com/office/officeart/2005/8/layout/list1"/>
    <dgm:cxn modelId="{431DF3B0-EC42-41F6-9547-B7C0AFE4CE94}" type="presParOf" srcId="{E228767D-2EAA-46DA-BDDE-57507BA94FA1}" destId="{3C985B94-B20F-4B65-A53E-7F76B09A1E88}" srcOrd="2" destOrd="0" presId="urn:microsoft.com/office/officeart/2005/8/layout/list1"/>
    <dgm:cxn modelId="{E50ED840-9E8D-477C-B913-907783CDB063}" type="presParOf" srcId="{E228767D-2EAA-46DA-BDDE-57507BA94FA1}" destId="{B00752AD-4E3F-458F-8806-4A3B6F175A18}" srcOrd="3" destOrd="0" presId="urn:microsoft.com/office/officeart/2005/8/layout/list1"/>
    <dgm:cxn modelId="{E3380250-FE5F-45D0-B447-D58BC32E18AD}" type="presParOf" srcId="{E228767D-2EAA-46DA-BDDE-57507BA94FA1}" destId="{2078AFBB-B9FF-4956-8143-BA3C3696B1EA}" srcOrd="4" destOrd="0" presId="urn:microsoft.com/office/officeart/2005/8/layout/list1"/>
    <dgm:cxn modelId="{646F5D86-8454-40B2-94C2-62DF26A20FA7}" type="presParOf" srcId="{2078AFBB-B9FF-4956-8143-BA3C3696B1EA}" destId="{DB11FB42-419A-4B4C-9B3F-F301A1EE7E74}" srcOrd="0" destOrd="0" presId="urn:microsoft.com/office/officeart/2005/8/layout/list1"/>
    <dgm:cxn modelId="{5683ED12-5E6B-4582-BFFA-D9EB4D225595}" type="presParOf" srcId="{2078AFBB-B9FF-4956-8143-BA3C3696B1EA}" destId="{D0E4548B-4C02-44DB-A71F-1AE418E81850}" srcOrd="1" destOrd="0" presId="urn:microsoft.com/office/officeart/2005/8/layout/list1"/>
    <dgm:cxn modelId="{B961E419-F396-4CAE-AD36-D20C4745A6E6}" type="presParOf" srcId="{E228767D-2EAA-46DA-BDDE-57507BA94FA1}" destId="{5348030E-9FDC-4BA8-B700-94B45B59160E}" srcOrd="5" destOrd="0" presId="urn:microsoft.com/office/officeart/2005/8/layout/list1"/>
    <dgm:cxn modelId="{B2AF8AF2-FC17-41B2-925F-58BDD2AC9298}" type="presParOf" srcId="{E228767D-2EAA-46DA-BDDE-57507BA94FA1}" destId="{CDB2AD2D-929A-4091-B93F-5C1ACD9E1EE3}" srcOrd="6" destOrd="0" presId="urn:microsoft.com/office/officeart/2005/8/layout/list1"/>
    <dgm:cxn modelId="{DB1075D7-BC47-410D-B572-8EDC325393A9}" type="presParOf" srcId="{E228767D-2EAA-46DA-BDDE-57507BA94FA1}" destId="{76FFDD32-093C-464E-8A05-D158AFC076AE}" srcOrd="7" destOrd="0" presId="urn:microsoft.com/office/officeart/2005/8/layout/list1"/>
    <dgm:cxn modelId="{78044824-BF3E-41E3-A9AE-9F570C45172A}" type="presParOf" srcId="{E228767D-2EAA-46DA-BDDE-57507BA94FA1}" destId="{5EF0C933-AC20-4906-838E-C3EF23DB4CC8}" srcOrd="8" destOrd="0" presId="urn:microsoft.com/office/officeart/2005/8/layout/list1"/>
    <dgm:cxn modelId="{3B64D336-D487-48A0-B0D2-CBD611BDBD65}" type="presParOf" srcId="{5EF0C933-AC20-4906-838E-C3EF23DB4CC8}" destId="{E4F04F4D-3956-4708-91FA-C18A07D8FC86}" srcOrd="0" destOrd="0" presId="urn:microsoft.com/office/officeart/2005/8/layout/list1"/>
    <dgm:cxn modelId="{53A3B5E6-BC5D-4691-95D5-3790131FDC96}" type="presParOf" srcId="{5EF0C933-AC20-4906-838E-C3EF23DB4CC8}" destId="{E6F65F06-24AB-4F25-B7F4-288190702206}" srcOrd="1" destOrd="0" presId="urn:microsoft.com/office/officeart/2005/8/layout/list1"/>
    <dgm:cxn modelId="{3FCBCF54-63DC-4C3E-BC01-D0FDF97701F9}" type="presParOf" srcId="{E228767D-2EAA-46DA-BDDE-57507BA94FA1}" destId="{E3E8BB11-7338-4AE4-97D1-072734A4DE43}" srcOrd="9" destOrd="0" presId="urn:microsoft.com/office/officeart/2005/8/layout/list1"/>
    <dgm:cxn modelId="{537FCEB1-28F1-4646-ABC4-5C160EC3EC34}" type="presParOf" srcId="{E228767D-2EAA-46DA-BDDE-57507BA94FA1}" destId="{D2694D1F-DA28-4213-AB40-684A5031EAA0}" srcOrd="10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0823FB9-D1B5-4505-8A73-A14EF6BD3DCA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4409C6-9ECA-487B-AEF8-43A25674E0C0}">
      <dgm:prSet phldrT="[Текст]" custT="1"/>
      <dgm:spPr/>
      <dgm:t>
        <a:bodyPr/>
        <a:lstStyle/>
        <a:p>
          <a:pPr rtl="0"/>
          <a:r>
            <a:rPr kumimoji="0" lang="ru-RU" sz="3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rPr>
            <a:t>10,9</a:t>
          </a:r>
          <a:endParaRPr lang="ru-RU" sz="3500" b="1" dirty="0">
            <a:latin typeface="Courier New" pitchFamily="49" charset="0"/>
            <a:cs typeface="Courier New" pitchFamily="49" charset="0"/>
          </a:endParaRPr>
        </a:p>
      </dgm:t>
    </dgm:pt>
    <dgm:pt modelId="{B357F7A3-0873-4C01-BF0B-33542E9E90F0}" type="parTrans" cxnId="{40F26D2B-FCDC-40C5-A8A2-65C06F515620}">
      <dgm:prSet/>
      <dgm:spPr/>
      <dgm:t>
        <a:bodyPr/>
        <a:lstStyle/>
        <a:p>
          <a:endParaRPr lang="ru-RU"/>
        </a:p>
      </dgm:t>
    </dgm:pt>
    <dgm:pt modelId="{3F8EEE74-7AE2-4BE5-865B-B5AB3DCD35CE}" type="sibTrans" cxnId="{40F26D2B-FCDC-40C5-A8A2-65C06F515620}">
      <dgm:prSet/>
      <dgm:spPr/>
      <dgm:t>
        <a:bodyPr/>
        <a:lstStyle/>
        <a:p>
          <a:endParaRPr lang="ru-RU"/>
        </a:p>
      </dgm:t>
    </dgm:pt>
    <dgm:pt modelId="{06BBCBF9-A9A0-4897-A9DC-1E8DC00A60F0}">
      <dgm:prSet phldrT="[Текст]" custT="1"/>
      <dgm:spPr/>
      <dgm:t>
        <a:bodyPr/>
        <a:lstStyle/>
        <a:p>
          <a:pPr rtl="0"/>
          <a:r>
            <a:rPr kumimoji="0" lang="ru-RU" sz="33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rPr>
            <a:t>428,2 </a:t>
          </a:r>
          <a:endParaRPr lang="ru-RU" sz="3300" b="1" dirty="0">
            <a:latin typeface="Courier New" pitchFamily="49" charset="0"/>
            <a:cs typeface="Courier New" pitchFamily="49" charset="0"/>
          </a:endParaRPr>
        </a:p>
      </dgm:t>
    </dgm:pt>
    <dgm:pt modelId="{58D65ECF-74FC-4AB0-AAC0-324EF9A4041A}" type="parTrans" cxnId="{6664BE29-42FB-48E1-BB9A-1A129B769EB6}">
      <dgm:prSet/>
      <dgm:spPr/>
      <dgm:t>
        <a:bodyPr/>
        <a:lstStyle/>
        <a:p>
          <a:endParaRPr lang="ru-RU"/>
        </a:p>
      </dgm:t>
    </dgm:pt>
    <dgm:pt modelId="{CF1665D5-0BD2-452C-A378-9D2F6B22FBE2}" type="sibTrans" cxnId="{6664BE29-42FB-48E1-BB9A-1A129B769EB6}">
      <dgm:prSet/>
      <dgm:spPr/>
      <dgm:t>
        <a:bodyPr/>
        <a:lstStyle/>
        <a:p>
          <a:endParaRPr lang="ru-RU"/>
        </a:p>
      </dgm:t>
    </dgm:pt>
    <dgm:pt modelId="{C8829924-EDCB-4EC2-A60A-8E4D661BFABA}">
      <dgm:prSet phldrT="[Текст]"/>
      <dgm:spPr/>
      <dgm:t>
        <a:bodyPr/>
        <a:lstStyle/>
        <a:p>
          <a:pPr rtl="0"/>
          <a:r>
            <a:rPr kumimoji="0" lang="ru-RU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rPr>
            <a:t>ш</a:t>
          </a:r>
          <a:endParaRPr lang="ru-RU" b="1" dirty="0">
            <a:latin typeface="Courier New" pitchFamily="49" charset="0"/>
            <a:cs typeface="Courier New" pitchFamily="49" charset="0"/>
          </a:endParaRPr>
        </a:p>
      </dgm:t>
    </dgm:pt>
    <dgm:pt modelId="{E6DBF1B6-7CE7-47EC-A7EC-D5B1BE1E37A2}" type="parTrans" cxnId="{5B580188-D239-4C9F-BEC4-BAB308BC42E1}">
      <dgm:prSet/>
      <dgm:spPr/>
      <dgm:t>
        <a:bodyPr/>
        <a:lstStyle/>
        <a:p>
          <a:endParaRPr lang="ru-RU"/>
        </a:p>
      </dgm:t>
    </dgm:pt>
    <dgm:pt modelId="{0FD37C30-36F3-4A01-8166-33666F333CFB}" type="sibTrans" cxnId="{5B580188-D239-4C9F-BEC4-BAB308BC42E1}">
      <dgm:prSet/>
      <dgm:spPr/>
      <dgm:t>
        <a:bodyPr/>
        <a:lstStyle/>
        <a:p>
          <a:endParaRPr lang="ru-RU"/>
        </a:p>
      </dgm:t>
    </dgm:pt>
    <dgm:pt modelId="{9D48853A-55E7-4E0A-81F7-734C5D2B052B}">
      <dgm:prSet phldrT="[Текст]"/>
      <dgm:spPr/>
      <dgm:t>
        <a:bodyPr/>
        <a:lstStyle/>
        <a:p>
          <a:pPr rtl="0"/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rPr>
            <a:t>и</a:t>
          </a:r>
          <a:endParaRPr lang="ru-RU" b="1" dirty="0">
            <a:latin typeface="Courier New" pitchFamily="49" charset="0"/>
            <a:cs typeface="Courier New" pitchFamily="49" charset="0"/>
          </a:endParaRPr>
        </a:p>
      </dgm:t>
    </dgm:pt>
    <dgm:pt modelId="{CEA84643-AF99-4DF0-987D-802C5FA7F448}" type="parTrans" cxnId="{7F7B9D6D-20DB-4744-8417-47CFD37525EC}">
      <dgm:prSet/>
      <dgm:spPr/>
      <dgm:t>
        <a:bodyPr/>
        <a:lstStyle/>
        <a:p>
          <a:endParaRPr lang="ru-RU"/>
        </a:p>
      </dgm:t>
    </dgm:pt>
    <dgm:pt modelId="{84E03A87-A39F-4E57-AD0B-E2CEA22D8E4F}" type="sibTrans" cxnId="{7F7B9D6D-20DB-4744-8417-47CFD37525EC}">
      <dgm:prSet/>
      <dgm:spPr/>
      <dgm:t>
        <a:bodyPr/>
        <a:lstStyle/>
        <a:p>
          <a:endParaRPr lang="ru-RU"/>
        </a:p>
      </dgm:t>
    </dgm:pt>
    <dgm:pt modelId="{CC29B256-FCDC-4699-892C-F405954C8545}" type="pres">
      <dgm:prSet presAssocID="{B0823FB9-D1B5-4505-8A73-A14EF6BD3DC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D7D502-AE82-49C7-B2D4-08D046C1AF01}" type="pres">
      <dgm:prSet presAssocID="{B0823FB9-D1B5-4505-8A73-A14EF6BD3DCA}" presName="diamond" presStyleLbl="bgShp" presStyleIdx="0" presStyleCnt="1"/>
      <dgm:spPr/>
    </dgm:pt>
    <dgm:pt modelId="{7232CC7F-8208-41D6-B584-4D89347FF7AD}" type="pres">
      <dgm:prSet presAssocID="{B0823FB9-D1B5-4505-8A73-A14EF6BD3DC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FE6D0-B0C4-490F-B42E-95EB763A4BC4}" type="pres">
      <dgm:prSet presAssocID="{B0823FB9-D1B5-4505-8A73-A14EF6BD3DCA}" presName="quad2" presStyleLbl="node1" presStyleIdx="1" presStyleCnt="4" custScaleX="10564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90392-7D54-4A27-BAF4-2E3139F06CCE}" type="pres">
      <dgm:prSet presAssocID="{B0823FB9-D1B5-4505-8A73-A14EF6BD3DC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13540-85DD-45D1-9CCB-60E0C1EDF202}" type="pres">
      <dgm:prSet presAssocID="{B0823FB9-D1B5-4505-8A73-A14EF6BD3DC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ED0A76E-8AFC-4F5A-9BBD-91AD94F9D9DB}" type="presOf" srcId="{B0823FB9-D1B5-4505-8A73-A14EF6BD3DCA}" destId="{CC29B256-FCDC-4699-892C-F405954C8545}" srcOrd="0" destOrd="0" presId="urn:microsoft.com/office/officeart/2005/8/layout/matrix3"/>
    <dgm:cxn modelId="{DBF3C6BD-E723-4883-895E-1AEE9ED3AFA7}" type="presOf" srcId="{8A4409C6-9ECA-487B-AEF8-43A25674E0C0}" destId="{7232CC7F-8208-41D6-B584-4D89347FF7AD}" srcOrd="0" destOrd="0" presId="urn:microsoft.com/office/officeart/2005/8/layout/matrix3"/>
    <dgm:cxn modelId="{5B580188-D239-4C9F-BEC4-BAB308BC42E1}" srcId="{B0823FB9-D1B5-4505-8A73-A14EF6BD3DCA}" destId="{C8829924-EDCB-4EC2-A60A-8E4D661BFABA}" srcOrd="2" destOrd="0" parTransId="{E6DBF1B6-7CE7-47EC-A7EC-D5B1BE1E37A2}" sibTransId="{0FD37C30-36F3-4A01-8166-33666F333CFB}"/>
    <dgm:cxn modelId="{6664BE29-42FB-48E1-BB9A-1A129B769EB6}" srcId="{B0823FB9-D1B5-4505-8A73-A14EF6BD3DCA}" destId="{06BBCBF9-A9A0-4897-A9DC-1E8DC00A60F0}" srcOrd="1" destOrd="0" parTransId="{58D65ECF-74FC-4AB0-AAC0-324EF9A4041A}" sibTransId="{CF1665D5-0BD2-452C-A378-9D2F6B22FBE2}"/>
    <dgm:cxn modelId="{7F7B9D6D-20DB-4744-8417-47CFD37525EC}" srcId="{B0823FB9-D1B5-4505-8A73-A14EF6BD3DCA}" destId="{9D48853A-55E7-4E0A-81F7-734C5D2B052B}" srcOrd="3" destOrd="0" parTransId="{CEA84643-AF99-4DF0-987D-802C5FA7F448}" sibTransId="{84E03A87-A39F-4E57-AD0B-E2CEA22D8E4F}"/>
    <dgm:cxn modelId="{857317C1-40F9-4882-A664-0276B2F728E4}" type="presOf" srcId="{06BBCBF9-A9A0-4897-A9DC-1E8DC00A60F0}" destId="{1CFFE6D0-B0C4-490F-B42E-95EB763A4BC4}" srcOrd="0" destOrd="0" presId="urn:microsoft.com/office/officeart/2005/8/layout/matrix3"/>
    <dgm:cxn modelId="{B1C16F18-5F83-4734-9B68-DE4956F7E17F}" type="presOf" srcId="{9D48853A-55E7-4E0A-81F7-734C5D2B052B}" destId="{1F313540-85DD-45D1-9CCB-60E0C1EDF202}" srcOrd="0" destOrd="0" presId="urn:microsoft.com/office/officeart/2005/8/layout/matrix3"/>
    <dgm:cxn modelId="{40F26D2B-FCDC-40C5-A8A2-65C06F515620}" srcId="{B0823FB9-D1B5-4505-8A73-A14EF6BD3DCA}" destId="{8A4409C6-9ECA-487B-AEF8-43A25674E0C0}" srcOrd="0" destOrd="0" parTransId="{B357F7A3-0873-4C01-BF0B-33542E9E90F0}" sibTransId="{3F8EEE74-7AE2-4BE5-865B-B5AB3DCD35CE}"/>
    <dgm:cxn modelId="{28449D88-D4D8-4A53-8DD3-2B7E6FF80C2C}" type="presOf" srcId="{C8829924-EDCB-4EC2-A60A-8E4D661BFABA}" destId="{3FA90392-7D54-4A27-BAF4-2E3139F06CCE}" srcOrd="0" destOrd="0" presId="urn:microsoft.com/office/officeart/2005/8/layout/matrix3"/>
    <dgm:cxn modelId="{1FEF536D-6ECE-43E9-81CA-F04D30E7A314}" type="presParOf" srcId="{CC29B256-FCDC-4699-892C-F405954C8545}" destId="{CED7D502-AE82-49C7-B2D4-08D046C1AF01}" srcOrd="0" destOrd="0" presId="urn:microsoft.com/office/officeart/2005/8/layout/matrix3"/>
    <dgm:cxn modelId="{A47FD730-0DF2-40BF-96F0-9BCC39C544C1}" type="presParOf" srcId="{CC29B256-FCDC-4699-892C-F405954C8545}" destId="{7232CC7F-8208-41D6-B584-4D89347FF7AD}" srcOrd="1" destOrd="0" presId="urn:microsoft.com/office/officeart/2005/8/layout/matrix3"/>
    <dgm:cxn modelId="{08D0DBB9-FCA1-4385-A2C6-4C388FD48145}" type="presParOf" srcId="{CC29B256-FCDC-4699-892C-F405954C8545}" destId="{1CFFE6D0-B0C4-490F-B42E-95EB763A4BC4}" srcOrd="2" destOrd="0" presId="urn:microsoft.com/office/officeart/2005/8/layout/matrix3"/>
    <dgm:cxn modelId="{0470CC29-73E6-4ACB-8864-BDA6EEB5D6DD}" type="presParOf" srcId="{CC29B256-FCDC-4699-892C-F405954C8545}" destId="{3FA90392-7D54-4A27-BAF4-2E3139F06CCE}" srcOrd="3" destOrd="0" presId="urn:microsoft.com/office/officeart/2005/8/layout/matrix3"/>
    <dgm:cxn modelId="{ADBABA0B-6ECA-4B7C-9274-FFBF64B51EEE}" type="presParOf" srcId="{CC29B256-FCDC-4699-892C-F405954C8545}" destId="{1F313540-85DD-45D1-9CCB-60E0C1EDF202}" srcOrd="4" destOrd="0" presId="urn:microsoft.com/office/officeart/2005/8/layout/matrix3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823FB9-D1B5-4505-8A73-A14EF6BD3DCA}" type="doc">
      <dgm:prSet loTypeId="urn:microsoft.com/office/officeart/2005/8/layout/matrix3" loCatId="matrix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A4409C6-9ECA-487B-AEF8-43A25674E0C0}">
      <dgm:prSet phldrT="[Текст]" custT="1"/>
      <dgm:spPr/>
      <dgm:t>
        <a:bodyPr/>
        <a:lstStyle/>
        <a:p>
          <a:pPr rtl="0"/>
          <a:r>
            <a:rPr kumimoji="0" lang="ru-RU" sz="3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rPr>
            <a:t>46</a:t>
          </a:r>
          <a:endParaRPr lang="ru-RU" sz="3500" b="1" dirty="0">
            <a:latin typeface="Courier New" pitchFamily="49" charset="0"/>
            <a:cs typeface="Courier New" pitchFamily="49" charset="0"/>
          </a:endParaRPr>
        </a:p>
      </dgm:t>
    </dgm:pt>
    <dgm:pt modelId="{B357F7A3-0873-4C01-BF0B-33542E9E90F0}" type="parTrans" cxnId="{40F26D2B-FCDC-40C5-A8A2-65C06F515620}">
      <dgm:prSet/>
      <dgm:spPr/>
      <dgm:t>
        <a:bodyPr/>
        <a:lstStyle/>
        <a:p>
          <a:endParaRPr lang="ru-RU"/>
        </a:p>
      </dgm:t>
    </dgm:pt>
    <dgm:pt modelId="{3F8EEE74-7AE2-4BE5-865B-B5AB3DCD35CE}" type="sibTrans" cxnId="{40F26D2B-FCDC-40C5-A8A2-65C06F515620}">
      <dgm:prSet/>
      <dgm:spPr/>
      <dgm:t>
        <a:bodyPr/>
        <a:lstStyle/>
        <a:p>
          <a:endParaRPr lang="ru-RU"/>
        </a:p>
      </dgm:t>
    </dgm:pt>
    <dgm:pt modelId="{06BBCBF9-A9A0-4897-A9DC-1E8DC00A60F0}">
      <dgm:prSet phldrT="[Текст]" custT="1"/>
      <dgm:spPr/>
      <dgm:t>
        <a:bodyPr/>
        <a:lstStyle/>
        <a:p>
          <a:pPr rtl="0"/>
          <a:r>
            <a:rPr kumimoji="0" lang="ru-RU" sz="35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rPr>
            <a:t>0,27</a:t>
          </a:r>
          <a:endParaRPr lang="ru-RU" sz="3500" b="1" dirty="0">
            <a:latin typeface="Courier New" pitchFamily="49" charset="0"/>
            <a:cs typeface="Courier New" pitchFamily="49" charset="0"/>
          </a:endParaRPr>
        </a:p>
      </dgm:t>
    </dgm:pt>
    <dgm:pt modelId="{58D65ECF-74FC-4AB0-AAC0-324EF9A4041A}" type="parTrans" cxnId="{6664BE29-42FB-48E1-BB9A-1A129B769EB6}">
      <dgm:prSet/>
      <dgm:spPr/>
      <dgm:t>
        <a:bodyPr/>
        <a:lstStyle/>
        <a:p>
          <a:endParaRPr lang="ru-RU"/>
        </a:p>
      </dgm:t>
    </dgm:pt>
    <dgm:pt modelId="{CF1665D5-0BD2-452C-A378-9D2F6B22FBE2}" type="sibTrans" cxnId="{6664BE29-42FB-48E1-BB9A-1A129B769EB6}">
      <dgm:prSet/>
      <dgm:spPr/>
      <dgm:t>
        <a:bodyPr/>
        <a:lstStyle/>
        <a:p>
          <a:endParaRPr lang="ru-RU"/>
        </a:p>
      </dgm:t>
    </dgm:pt>
    <dgm:pt modelId="{C8829924-EDCB-4EC2-A60A-8E4D661BFABA}">
      <dgm:prSet phldrT="[Текст]"/>
      <dgm:spPr/>
      <dgm:t>
        <a:bodyPr/>
        <a:lstStyle/>
        <a:p>
          <a:pPr rtl="0"/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rPr>
            <a:t>а</a:t>
          </a:r>
          <a:endParaRPr lang="ru-RU" b="1" dirty="0">
            <a:latin typeface="Courier New" pitchFamily="49" charset="0"/>
            <a:cs typeface="Courier New" pitchFamily="49" charset="0"/>
          </a:endParaRPr>
        </a:p>
      </dgm:t>
    </dgm:pt>
    <dgm:pt modelId="{E6DBF1B6-7CE7-47EC-A7EC-D5B1BE1E37A2}" type="parTrans" cxnId="{5B580188-D239-4C9F-BEC4-BAB308BC42E1}">
      <dgm:prSet/>
      <dgm:spPr/>
      <dgm:t>
        <a:bodyPr/>
        <a:lstStyle/>
        <a:p>
          <a:endParaRPr lang="ru-RU"/>
        </a:p>
      </dgm:t>
    </dgm:pt>
    <dgm:pt modelId="{0FD37C30-36F3-4A01-8166-33666F333CFB}" type="sibTrans" cxnId="{5B580188-D239-4C9F-BEC4-BAB308BC42E1}">
      <dgm:prSet/>
      <dgm:spPr/>
      <dgm:t>
        <a:bodyPr/>
        <a:lstStyle/>
        <a:p>
          <a:endParaRPr lang="ru-RU"/>
        </a:p>
      </dgm:t>
    </dgm:pt>
    <dgm:pt modelId="{9D48853A-55E7-4E0A-81F7-734C5D2B052B}">
      <dgm:prSet phldrT="[Текст]"/>
      <dgm:spPr/>
      <dgm:t>
        <a:bodyPr/>
        <a:lstStyle/>
        <a:p>
          <a:pPr rtl="0"/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rPr>
            <a:t>к</a:t>
          </a:r>
          <a:endParaRPr lang="ru-RU" b="1" dirty="0">
            <a:latin typeface="Courier New" pitchFamily="49" charset="0"/>
            <a:cs typeface="Courier New" pitchFamily="49" charset="0"/>
          </a:endParaRPr>
        </a:p>
      </dgm:t>
    </dgm:pt>
    <dgm:pt modelId="{CEA84643-AF99-4DF0-987D-802C5FA7F448}" type="parTrans" cxnId="{7F7B9D6D-20DB-4744-8417-47CFD37525EC}">
      <dgm:prSet/>
      <dgm:spPr/>
      <dgm:t>
        <a:bodyPr/>
        <a:lstStyle/>
        <a:p>
          <a:endParaRPr lang="ru-RU"/>
        </a:p>
      </dgm:t>
    </dgm:pt>
    <dgm:pt modelId="{84E03A87-A39F-4E57-AD0B-E2CEA22D8E4F}" type="sibTrans" cxnId="{7F7B9D6D-20DB-4744-8417-47CFD37525EC}">
      <dgm:prSet/>
      <dgm:spPr/>
      <dgm:t>
        <a:bodyPr/>
        <a:lstStyle/>
        <a:p>
          <a:endParaRPr lang="ru-RU"/>
        </a:p>
      </dgm:t>
    </dgm:pt>
    <dgm:pt modelId="{CC29B256-FCDC-4699-892C-F405954C8545}" type="pres">
      <dgm:prSet presAssocID="{B0823FB9-D1B5-4505-8A73-A14EF6BD3DC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D7D502-AE82-49C7-B2D4-08D046C1AF01}" type="pres">
      <dgm:prSet presAssocID="{B0823FB9-D1B5-4505-8A73-A14EF6BD3DCA}" presName="diamond" presStyleLbl="bgShp" presStyleIdx="0" presStyleCnt="1"/>
      <dgm:spPr/>
    </dgm:pt>
    <dgm:pt modelId="{7232CC7F-8208-41D6-B584-4D89347FF7AD}" type="pres">
      <dgm:prSet presAssocID="{B0823FB9-D1B5-4505-8A73-A14EF6BD3DCA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FFE6D0-B0C4-490F-B42E-95EB763A4BC4}" type="pres">
      <dgm:prSet presAssocID="{B0823FB9-D1B5-4505-8A73-A14EF6BD3DCA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A90392-7D54-4A27-BAF4-2E3139F06CCE}" type="pres">
      <dgm:prSet presAssocID="{B0823FB9-D1B5-4505-8A73-A14EF6BD3DCA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313540-85DD-45D1-9CCB-60E0C1EDF202}" type="pres">
      <dgm:prSet presAssocID="{B0823FB9-D1B5-4505-8A73-A14EF6BD3DCA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55DC5C-1523-457B-919C-068677C76E1E}" type="presOf" srcId="{8A4409C6-9ECA-487B-AEF8-43A25674E0C0}" destId="{7232CC7F-8208-41D6-B584-4D89347FF7AD}" srcOrd="0" destOrd="0" presId="urn:microsoft.com/office/officeart/2005/8/layout/matrix3"/>
    <dgm:cxn modelId="{5B580188-D239-4C9F-BEC4-BAB308BC42E1}" srcId="{B0823FB9-D1B5-4505-8A73-A14EF6BD3DCA}" destId="{C8829924-EDCB-4EC2-A60A-8E4D661BFABA}" srcOrd="2" destOrd="0" parTransId="{E6DBF1B6-7CE7-47EC-A7EC-D5B1BE1E37A2}" sibTransId="{0FD37C30-36F3-4A01-8166-33666F333CFB}"/>
    <dgm:cxn modelId="{A5D82352-884A-4F59-B4C4-84E0AAF23D07}" type="presOf" srcId="{C8829924-EDCB-4EC2-A60A-8E4D661BFABA}" destId="{3FA90392-7D54-4A27-BAF4-2E3139F06CCE}" srcOrd="0" destOrd="0" presId="urn:microsoft.com/office/officeart/2005/8/layout/matrix3"/>
    <dgm:cxn modelId="{05BAD4D0-3A03-4620-9185-D70724CCE0A2}" type="presOf" srcId="{9D48853A-55E7-4E0A-81F7-734C5D2B052B}" destId="{1F313540-85DD-45D1-9CCB-60E0C1EDF202}" srcOrd="0" destOrd="0" presId="urn:microsoft.com/office/officeart/2005/8/layout/matrix3"/>
    <dgm:cxn modelId="{7F7B9D6D-20DB-4744-8417-47CFD37525EC}" srcId="{B0823FB9-D1B5-4505-8A73-A14EF6BD3DCA}" destId="{9D48853A-55E7-4E0A-81F7-734C5D2B052B}" srcOrd="3" destOrd="0" parTransId="{CEA84643-AF99-4DF0-987D-802C5FA7F448}" sibTransId="{84E03A87-A39F-4E57-AD0B-E2CEA22D8E4F}"/>
    <dgm:cxn modelId="{6664BE29-42FB-48E1-BB9A-1A129B769EB6}" srcId="{B0823FB9-D1B5-4505-8A73-A14EF6BD3DCA}" destId="{06BBCBF9-A9A0-4897-A9DC-1E8DC00A60F0}" srcOrd="1" destOrd="0" parTransId="{58D65ECF-74FC-4AB0-AAC0-324EF9A4041A}" sibTransId="{CF1665D5-0BD2-452C-A378-9D2F6B22FBE2}"/>
    <dgm:cxn modelId="{760D279E-01D6-4919-821D-FC35BA87B1B5}" type="presOf" srcId="{B0823FB9-D1B5-4505-8A73-A14EF6BD3DCA}" destId="{CC29B256-FCDC-4699-892C-F405954C8545}" srcOrd="0" destOrd="0" presId="urn:microsoft.com/office/officeart/2005/8/layout/matrix3"/>
    <dgm:cxn modelId="{1E265F4F-AAF4-41AF-8B36-342B841408ED}" type="presOf" srcId="{06BBCBF9-A9A0-4897-A9DC-1E8DC00A60F0}" destId="{1CFFE6D0-B0C4-490F-B42E-95EB763A4BC4}" srcOrd="0" destOrd="0" presId="urn:microsoft.com/office/officeart/2005/8/layout/matrix3"/>
    <dgm:cxn modelId="{40F26D2B-FCDC-40C5-A8A2-65C06F515620}" srcId="{B0823FB9-D1B5-4505-8A73-A14EF6BD3DCA}" destId="{8A4409C6-9ECA-487B-AEF8-43A25674E0C0}" srcOrd="0" destOrd="0" parTransId="{B357F7A3-0873-4C01-BF0B-33542E9E90F0}" sibTransId="{3F8EEE74-7AE2-4BE5-865B-B5AB3DCD35CE}"/>
    <dgm:cxn modelId="{9030256C-0D01-4EED-B1F4-0FEAA3E329B9}" type="presParOf" srcId="{CC29B256-FCDC-4699-892C-F405954C8545}" destId="{CED7D502-AE82-49C7-B2D4-08D046C1AF01}" srcOrd="0" destOrd="0" presId="urn:microsoft.com/office/officeart/2005/8/layout/matrix3"/>
    <dgm:cxn modelId="{B8CE9CB1-5153-483C-81DA-A2B091764C56}" type="presParOf" srcId="{CC29B256-FCDC-4699-892C-F405954C8545}" destId="{7232CC7F-8208-41D6-B584-4D89347FF7AD}" srcOrd="1" destOrd="0" presId="urn:microsoft.com/office/officeart/2005/8/layout/matrix3"/>
    <dgm:cxn modelId="{4B02ABE1-9537-4FF0-873A-051520880CC8}" type="presParOf" srcId="{CC29B256-FCDC-4699-892C-F405954C8545}" destId="{1CFFE6D0-B0C4-490F-B42E-95EB763A4BC4}" srcOrd="2" destOrd="0" presId="urn:microsoft.com/office/officeart/2005/8/layout/matrix3"/>
    <dgm:cxn modelId="{D1408010-6439-4041-9449-5F3B3F01E06B}" type="presParOf" srcId="{CC29B256-FCDC-4699-892C-F405954C8545}" destId="{3FA90392-7D54-4A27-BAF4-2E3139F06CCE}" srcOrd="3" destOrd="0" presId="urn:microsoft.com/office/officeart/2005/8/layout/matrix3"/>
    <dgm:cxn modelId="{ED85C0AB-F711-4117-B011-94EF2F3E6B40}" type="presParOf" srcId="{CC29B256-FCDC-4699-892C-F405954C8545}" destId="{1F313540-85DD-45D1-9CCB-60E0C1EDF202}" srcOrd="4" destOrd="0" presId="urn:microsoft.com/office/officeart/2005/8/layout/matrix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714480" y="1391181"/>
            <a:ext cx="5724644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i="1" dirty="0" smtClean="0">
                <a:latin typeface="Courier New" pitchFamily="49" charset="0"/>
                <a:cs typeface="Courier New" pitchFamily="49" charset="0"/>
              </a:rPr>
              <a:t>«Умножение </a:t>
            </a:r>
          </a:p>
          <a:p>
            <a:pPr algn="ctr"/>
            <a:r>
              <a:rPr lang="ru-RU" sz="4000" b="1" i="1" dirty="0" smtClean="0">
                <a:latin typeface="Courier New" pitchFamily="49" charset="0"/>
                <a:cs typeface="Courier New" pitchFamily="49" charset="0"/>
              </a:rPr>
              <a:t>десятичных дробей»</a:t>
            </a:r>
            <a:endParaRPr lang="ru-RU" sz="4000" b="1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071538" y="4071942"/>
            <a:ext cx="75724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Автор: Веретенникова Е.И. учитель математики ГОУ «Алексеевская СКО  школа-интернат </a:t>
            </a:r>
            <a:r>
              <a:rPr lang="en-US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VIII </a:t>
            </a:r>
            <a:r>
              <a:rPr lang="ru-RU" sz="2000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вида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»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868" y="3139859"/>
            <a:ext cx="2125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latin typeface="Courier New" pitchFamily="49" charset="0"/>
                <a:cs typeface="Courier New" pitchFamily="49" charset="0"/>
              </a:rPr>
              <a:t>8 класс</a:t>
            </a:r>
            <a:endParaRPr lang="ru-RU" sz="3600" b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13" name="Группа 12"/>
          <p:cNvGrpSpPr/>
          <p:nvPr/>
        </p:nvGrpSpPr>
        <p:grpSpPr>
          <a:xfrm>
            <a:off x="6357950" y="5072074"/>
            <a:ext cx="2286016" cy="1000132"/>
            <a:chOff x="6000760" y="5072074"/>
            <a:chExt cx="2286016" cy="1000132"/>
          </a:xfrm>
        </p:grpSpPr>
        <p:pic>
          <p:nvPicPr>
            <p:cNvPr id="2" name="Picture 3" descr="C:\Documents and Settings\Препод\Рабочий стол\namb007\namb07.pn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000760" y="5143512"/>
              <a:ext cx="1571636" cy="785818"/>
            </a:xfrm>
            <a:prstGeom prst="rect">
              <a:avLst/>
            </a:prstGeom>
            <a:noFill/>
          </p:spPr>
        </p:pic>
        <p:pic>
          <p:nvPicPr>
            <p:cNvPr id="11" name="Picture 3" descr="C:\Documents and Settings\Препод\Рабочий стол\namb007\namb07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7715272" y="5072074"/>
              <a:ext cx="571504" cy="1000132"/>
            </a:xfrm>
            <a:prstGeom prst="rect">
              <a:avLst/>
            </a:prstGeom>
            <a:noFill/>
          </p:spPr>
        </p:pic>
        <p:pic>
          <p:nvPicPr>
            <p:cNvPr id="12" name="Picture 3" descr="C:\Documents and Settings\Препод\Рабочий стол\namb007\namb07.pn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7500958" y="5572140"/>
              <a:ext cx="285752" cy="42862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28662" y="714356"/>
            <a:ext cx="7772400" cy="50006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Самаркандский учёный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85720" y="1571612"/>
            <a:ext cx="8786874" cy="2328866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Великий </a:t>
            </a:r>
            <a:r>
              <a:rPr kumimoji="0" lang="ru-RU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аль-Каши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</a:t>
            </a:r>
            <a:r>
              <a:rPr kumimoji="0" lang="ru-RU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Джемшид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ибн </a:t>
            </a:r>
            <a:r>
              <a:rPr kumimoji="0" lang="ru-RU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Масуд</a:t>
            </a:r>
            <a:r>
              <a:rPr kumimoji="0" lang="ru-RU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, математик и астроном Самаркандской обсерватории Улугбека (1420-1430 гг.)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80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Picture 3" descr="al-kas12"/>
          <p:cNvPicPr>
            <a:picLocks noChangeAspect="1" noChangeArrowheads="1"/>
          </p:cNvPicPr>
          <p:nvPr/>
        </p:nvPicPr>
        <p:blipFill>
          <a:blip r:embed="rId3"/>
          <a:srcRect b="4346"/>
          <a:stretch>
            <a:fillRect/>
          </a:stretch>
        </p:blipFill>
        <p:spPr>
          <a:xfrm>
            <a:off x="5286380" y="3424016"/>
            <a:ext cx="3429024" cy="279106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706441"/>
            <a:ext cx="7772400" cy="57941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Голландский математик и инженер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14400" y="1600200"/>
            <a:ext cx="77724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09942" y="1643050"/>
            <a:ext cx="2476504" cy="346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661729" y="5286388"/>
            <a:ext cx="18389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Симон</a:t>
            </a:r>
            <a:r>
              <a:rPr lang="ru-RU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dirty="0" err="1" smtClean="0">
                <a:latin typeface="Courier New" pitchFamily="49" charset="0"/>
                <a:cs typeface="Courier New" pitchFamily="49" charset="0"/>
              </a:rPr>
              <a:t>Стевин</a:t>
            </a:r>
            <a:endParaRPr lang="ru-RU" dirty="0" smtClean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28662" y="706441"/>
            <a:ext cx="7772400" cy="65085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Леонтий  Филиппович Магницкий</a:t>
            </a: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285720" y="2428868"/>
            <a:ext cx="5000660" cy="107157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Изложил учение о десятичных дробях в 1703 году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1428736"/>
            <a:ext cx="246916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 txBox="1">
            <a:spLocks noChangeArrowheads="1"/>
          </p:cNvSpPr>
          <p:nvPr/>
        </p:nvSpPr>
        <p:spPr>
          <a:xfrm>
            <a:off x="928662" y="706441"/>
            <a:ext cx="7772400" cy="65085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Станция   Фокусников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393700" y="1500174"/>
            <a:ext cx="87503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dirty="0">
                <a:latin typeface="Courier New" pitchFamily="49" charset="0"/>
                <a:cs typeface="Courier New" pitchFamily="49" charset="0"/>
              </a:rPr>
              <a:t>Фокусник  придумал несколько примеров на умножение десятичных  дробей, а чтобы было смешно, в ответах запятые стер  или  переставил.</a:t>
            </a:r>
          </a:p>
          <a:p>
            <a:pPr algn="ctr">
              <a:spcBef>
                <a:spcPct val="50000"/>
              </a:spcBef>
            </a:pPr>
            <a:r>
              <a:rPr lang="ru-RU" sz="2000" dirty="0">
                <a:latin typeface="Courier New" pitchFamily="49" charset="0"/>
                <a:cs typeface="Courier New" pitchFamily="49" charset="0"/>
              </a:rPr>
              <a:t>Вот какие равенства у него получились. </a:t>
            </a:r>
          </a:p>
          <a:p>
            <a:pPr algn="ctr">
              <a:spcBef>
                <a:spcPct val="50000"/>
              </a:spcBef>
            </a:pPr>
            <a:r>
              <a:rPr lang="ru-RU" sz="2000" dirty="0">
                <a:latin typeface="Courier New" pitchFamily="49" charset="0"/>
                <a:cs typeface="Courier New" pitchFamily="49" charset="0"/>
              </a:rPr>
              <a:t>1) 3,1 ∙1,2 = 372         2)0,15 ∙ 23 =345     </a:t>
            </a:r>
          </a:p>
          <a:p>
            <a:pPr algn="ctr">
              <a:spcBef>
                <a:spcPct val="50000"/>
              </a:spcBef>
            </a:pPr>
            <a:r>
              <a:rPr lang="ru-RU" sz="2000" dirty="0">
                <a:latin typeface="Courier New" pitchFamily="49" charset="0"/>
                <a:cs typeface="Courier New" pitchFamily="49" charset="0"/>
              </a:rPr>
              <a:t>   3)1,25 ∙ 14 = 1750      4) 35,47 ∙12 =42,564</a:t>
            </a:r>
          </a:p>
          <a:p>
            <a:pPr algn="ctr">
              <a:spcBef>
                <a:spcPct val="50000"/>
              </a:spcBef>
            </a:pPr>
            <a:r>
              <a:rPr lang="ru-RU" sz="2000" dirty="0">
                <a:latin typeface="Courier New" pitchFamily="49" charset="0"/>
                <a:cs typeface="Courier New" pitchFamily="49" charset="0"/>
              </a:rPr>
              <a:t>5) 0,13 ∙ 302 = 392,6   6)  123,2 ∙ 20 =2,4640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714348" y="50005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  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Проверь себя!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214546" y="1500174"/>
            <a:ext cx="4929222" cy="45307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1) 3,1 ∙1,2 = 3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72 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2) 0,15 ∙ 23 =3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45         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3)  1,25 ∙ 14 = 17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50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4)   35,47 ∙12 =425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64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5)  0,13 ∙ 302 = 39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26 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6) 123,2 ∙ 20 =2464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285852" y="706441"/>
            <a:ext cx="6272202" cy="722295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        Станция Загадочная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914400" y="1600200"/>
            <a:ext cx="77724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Расшифруй анаграммы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ЗМЕНАТЕЬНАЛ        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ИЧЛЬСТИЕЛ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БОРЬД</a:t>
            </a:r>
            <a:endParaRPr kumimoji="0" lang="ru-RU" sz="44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28662" y="706441"/>
            <a:ext cx="7772400" cy="50798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Станция  </a:t>
            </a: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Угадайкина</a:t>
            </a: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914400" y="1600200"/>
            <a:ext cx="777240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Заполните пустую ячейку: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Group 23"/>
          <p:cNvGraphicFramePr>
            <a:graphicFrameLocks noGrp="1"/>
          </p:cNvGraphicFramePr>
          <p:nvPr/>
        </p:nvGraphicFramePr>
        <p:xfrm>
          <a:off x="1285852" y="2357430"/>
          <a:ext cx="6864350" cy="208756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716088"/>
                <a:gridCol w="1716087"/>
                <a:gridCol w="1716088"/>
                <a:gridCol w="1716087"/>
              </a:tblGrid>
              <a:tr h="1044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258,2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u="none" strike="noStrike" cap="none" normalizeH="0" baseline="0" smtClean="0">
                          <a:ln>
                            <a:noFill/>
                          </a:ln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25,82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u="none" strike="noStrike" cap="none" normalizeH="0" baseline="0" smtClean="0">
                          <a:ln>
                            <a:noFill/>
                          </a:ln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2,582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</a:tr>
              <a:tr h="1042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u="none" strike="noStrike" cap="none" normalizeH="0" baseline="0" smtClean="0">
                          <a:ln>
                            <a:noFill/>
                          </a:ln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0,348</a:t>
                      </a:r>
                      <a:endParaRPr kumimoji="0" lang="ru-RU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34,8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4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ourier New" pitchFamily="49" charset="0"/>
                          <a:cs typeface="Courier New" pitchFamily="49" charset="0"/>
                        </a:rPr>
                        <a:t>348</a:t>
                      </a:r>
                      <a:endParaRPr kumimoji="0" lang="ru-RU" sz="4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571488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Проверь себя!</a:t>
            </a:r>
          </a:p>
        </p:txBody>
      </p:sp>
      <p:graphicFrame>
        <p:nvGraphicFramePr>
          <p:cNvPr id="3" name="Group 21"/>
          <p:cNvGraphicFramePr>
            <a:graphicFrameLocks/>
          </p:cNvGraphicFramePr>
          <p:nvPr/>
        </p:nvGraphicFramePr>
        <p:xfrm>
          <a:off x="1000100" y="1643050"/>
          <a:ext cx="7772400" cy="258433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43100"/>
                <a:gridCol w="1943100"/>
                <a:gridCol w="1943100"/>
                <a:gridCol w="1943100"/>
              </a:tblGrid>
              <a:tr h="12858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258,2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25,82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2,582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0,2582</a:t>
                      </a: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/>
                </a:tc>
              </a:tr>
              <a:tr h="128588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0,348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3,48</a:t>
                      </a: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34,8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3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3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90000"/>
                        <a:buFont typeface="Wingdings" pitchFamily="2" charset="2"/>
                        <a:buNone/>
                        <a:tabLst/>
                      </a:pPr>
                      <a:endParaRPr kumimoji="0" lang="ru-RU" sz="3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879810" y="691202"/>
            <a:ext cx="34067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latin typeface="Courier New" pitchFamily="49" charset="0"/>
                <a:cs typeface="Courier New" pitchFamily="49" charset="0"/>
              </a:rPr>
              <a:t>Станция Книжная</a:t>
            </a:r>
            <a:endParaRPr lang="ru-RU" sz="2800" b="1" i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Рисунок 3" descr="63420907_1283227246_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357298"/>
            <a:ext cx="6891549" cy="4597647"/>
          </a:xfrm>
          <a:prstGeom prst="rect">
            <a:avLst/>
          </a:prstGeom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571604" y="1785926"/>
            <a:ext cx="500066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Х </a:t>
            </a:r>
            <a:r>
              <a:rPr lang="ru-RU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– 3,5  = 8,6</a:t>
            </a:r>
            <a:endParaRPr lang="ru-RU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а: 0,4 = 4,8</a:t>
            </a:r>
            <a:endParaRPr lang="ru-RU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в: 100 =1,96</a:t>
            </a:r>
            <a:endParaRPr lang="ru-RU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8,3х + 1,7х = 7,194</a:t>
            </a:r>
            <a:endParaRPr lang="ru-RU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Р. + 7,9 =10</a:t>
            </a:r>
            <a:endParaRPr lang="ru-RU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Y ∙ 12 = 3, 6</a:t>
            </a:r>
            <a:endParaRPr lang="ru-RU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3</a:t>
            </a:r>
            <a:r>
              <a:rPr lang="en-US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, 5 – Z = 2, </a:t>
            </a:r>
            <a:r>
              <a:rPr lang="en-US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5</a:t>
            </a:r>
            <a:endParaRPr lang="ru-RU" b="1" dirty="0" smtClean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ru-RU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Решите уравнения и угадайте </a:t>
            </a:r>
            <a:r>
              <a:rPr lang="ru-RU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имя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известного сказочного героя</a:t>
            </a:r>
          </a:p>
          <a:p>
            <a:endParaRPr lang="ru-RU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ru-RU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ru-RU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ru-RU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ru-RU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ru-RU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ru-RU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  <a:p>
            <a:endParaRPr lang="ru-RU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914400" y="714364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Подсказка</a:t>
            </a:r>
          </a:p>
        </p:txBody>
      </p:sp>
      <p:graphicFrame>
        <p:nvGraphicFramePr>
          <p:cNvPr id="3" name="Таблица 2"/>
          <p:cNvGraphicFramePr>
            <a:graphicFrameLocks/>
          </p:cNvGraphicFramePr>
          <p:nvPr/>
        </p:nvGraphicFramePr>
        <p:xfrm>
          <a:off x="2786050" y="1500174"/>
          <a:ext cx="4000528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264"/>
                <a:gridCol w="2000264"/>
              </a:tblGrid>
              <a:tr h="544332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Courier New" pitchFamily="49" charset="0"/>
                          <a:cs typeface="Courier New" pitchFamily="49" charset="0"/>
                        </a:rPr>
                        <a:t>1,92</a:t>
                      </a:r>
                      <a:endParaRPr lang="ru-RU" sz="3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Courier New" pitchFamily="49" charset="0"/>
                          <a:cs typeface="Courier New" pitchFamily="49" charset="0"/>
                        </a:rPr>
                        <a:t>А</a:t>
                      </a:r>
                      <a:endParaRPr lang="ru-RU" sz="3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544332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Courier New" pitchFamily="49" charset="0"/>
                          <a:cs typeface="Courier New" pitchFamily="49" charset="0"/>
                        </a:rPr>
                        <a:t>0,7194</a:t>
                      </a:r>
                      <a:endParaRPr lang="ru-RU" sz="3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Courier New" pitchFamily="49" charset="0"/>
                          <a:cs typeface="Courier New" pitchFamily="49" charset="0"/>
                        </a:rPr>
                        <a:t>Л</a:t>
                      </a:r>
                      <a:endParaRPr lang="ru-RU" sz="3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544332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Courier New" pitchFamily="49" charset="0"/>
                          <a:cs typeface="Courier New" pitchFamily="49" charset="0"/>
                        </a:rPr>
                        <a:t>12,1</a:t>
                      </a:r>
                      <a:endParaRPr lang="ru-RU" sz="3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Courier New" pitchFamily="49" charset="0"/>
                          <a:cs typeface="Courier New" pitchFamily="49" charset="0"/>
                        </a:rPr>
                        <a:t>К</a:t>
                      </a:r>
                      <a:endParaRPr lang="ru-RU" sz="3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544332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Courier New" pitchFamily="49" charset="0"/>
                          <a:cs typeface="Courier New" pitchFamily="49" charset="0"/>
                        </a:rPr>
                        <a:t>2,1</a:t>
                      </a:r>
                      <a:endParaRPr lang="ru-RU" sz="3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Courier New" pitchFamily="49" charset="0"/>
                          <a:cs typeface="Courier New" pitchFamily="49" charset="0"/>
                        </a:rPr>
                        <a:t>С</a:t>
                      </a:r>
                      <a:endParaRPr lang="ru-RU" sz="3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544332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Courier New" pitchFamily="49" charset="0"/>
                          <a:cs typeface="Courier New" pitchFamily="49" charset="0"/>
                        </a:rPr>
                        <a:t>196</a:t>
                      </a:r>
                      <a:endParaRPr lang="ru-RU" sz="3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Courier New" pitchFamily="49" charset="0"/>
                          <a:cs typeface="Courier New" pitchFamily="49" charset="0"/>
                        </a:rPr>
                        <a:t>Р</a:t>
                      </a:r>
                      <a:endParaRPr lang="ru-RU" sz="3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544332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Courier New" pitchFamily="49" charset="0"/>
                          <a:cs typeface="Courier New" pitchFamily="49" charset="0"/>
                        </a:rPr>
                        <a:t>1</a:t>
                      </a:r>
                      <a:endParaRPr lang="ru-RU" sz="3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Courier New" pitchFamily="49" charset="0"/>
                          <a:cs typeface="Courier New" pitchFamily="49" charset="0"/>
                        </a:rPr>
                        <a:t>Н</a:t>
                      </a:r>
                      <a:endParaRPr lang="ru-RU" sz="3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  <a:tr h="544332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Courier New" pitchFamily="49" charset="0"/>
                          <a:cs typeface="Courier New" pitchFamily="49" charset="0"/>
                        </a:rPr>
                        <a:t>0,3</a:t>
                      </a:r>
                      <a:endParaRPr lang="ru-RU" sz="3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latin typeface="Courier New" pitchFamily="49" charset="0"/>
                          <a:cs typeface="Courier New" pitchFamily="49" charset="0"/>
                        </a:rPr>
                        <a:t>О</a:t>
                      </a:r>
                      <a:endParaRPr lang="ru-RU" sz="32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/>
        </p:nvSpPr>
        <p:spPr bwMode="auto">
          <a:xfrm>
            <a:off x="428596" y="1214422"/>
            <a:ext cx="857256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Цели:</a:t>
            </a: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проверить знания, умения, навыки по данной теме;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воспитывать внимательность, самостоятельность;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развивать логическое мышление учащихся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3420907_1283227246_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357298"/>
            <a:ext cx="6891549" cy="4597647"/>
          </a:xfrm>
          <a:prstGeom prst="rect">
            <a:avLst/>
          </a:prstGeom>
        </p:spPr>
      </p:pic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50005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Станция Мудрецов                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571604" y="1600200"/>
            <a:ext cx="6572296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           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1.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Выберите верную запись умножения числа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10,45 и числа 7,6 в столбик.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Л)  10,45           М)  10,4 5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</a:t>
            </a:r>
            <a:r>
              <a:rPr kumimoji="0" lang="ru-RU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7,6    </a:t>
            </a: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        </a:t>
            </a:r>
            <a:r>
              <a:rPr kumimoji="0" lang="ru-RU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7,6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/>
            </a:r>
            <a:b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</a:b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Н)  10,45           Д) свой ответ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</a:t>
            </a:r>
            <a:r>
              <a:rPr kumimoji="0" lang="ru-RU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ru-RU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7,6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143372" y="1571612"/>
            <a:ext cx="80021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ТЕСТ</a:t>
            </a:r>
            <a:endParaRPr lang="ru-RU" sz="20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3420907_1283227246_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357298"/>
            <a:ext cx="6891549" cy="4597647"/>
          </a:xfrm>
          <a:prstGeom prst="rect">
            <a:avLst/>
          </a:prstGeom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357290" y="1970109"/>
            <a:ext cx="7329510" cy="4530725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2.  Произведение чисел 3,8 и 15 равно: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О)  57;             М)  570;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Н)  5,70;           А) свой ответ </a:t>
            </a:r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3420907_1283227246_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357298"/>
            <a:ext cx="6891549" cy="4597647"/>
          </a:xfrm>
          <a:prstGeom prst="rect">
            <a:avLst/>
          </a:prstGeom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428728" y="2000240"/>
            <a:ext cx="6286544" cy="2286016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3.  Произведение чисел 0,735 и 1 равно: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О)  1;              Д)  0;    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Л)  0,735;          Ц) свой ответ.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0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3420907_1283227246_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357298"/>
            <a:ext cx="6891549" cy="4597647"/>
          </a:xfrm>
          <a:prstGeom prst="rect">
            <a:avLst/>
          </a:prstGeom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371632" y="1898671"/>
            <a:ext cx="6415078" cy="4530725"/>
          </a:xfrm>
          <a:prstGeom prst="rect">
            <a:avLst/>
          </a:prstGeom>
        </p:spPr>
        <p:txBody>
          <a:bodyPr/>
          <a:lstStyle/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4.Если первый множитель 1,9, а второй множитель 2,1, то произведение равно:</a:t>
            </a:r>
          </a:p>
          <a:p>
            <a:pPr marL="265113" marR="0" lvl="0" indent="-265113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ru-RU" sz="20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М)  399;         Д) 39,9      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О)  3,99;        Ц) свой ответ.</a:t>
            </a:r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3420907_1283227246_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357298"/>
            <a:ext cx="6891549" cy="4597647"/>
          </a:xfrm>
          <a:prstGeom prst="rect">
            <a:avLst/>
          </a:prstGeom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414466" y="1898671"/>
            <a:ext cx="6729434" cy="4530725"/>
          </a:xfrm>
          <a:prstGeom prst="rect">
            <a:avLst/>
          </a:prstGeom>
        </p:spPr>
        <p:txBody>
          <a:bodyPr/>
          <a:lstStyle/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5. Произведение чисел 2,5 и 0,4 равно:        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М)  10;          Н)  0,1; 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Д)  1;           Ц) свой ответ </a:t>
            </a:r>
          </a:p>
        </p:txBody>
      </p:sp>
    </p:spTree>
  </p:cSld>
  <p:clrMapOvr>
    <a:masterClrMapping/>
  </p:clrMapOvr>
  <p:transition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3420907_1283227246_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331683"/>
            <a:ext cx="6891549" cy="4597647"/>
          </a:xfrm>
          <a:prstGeom prst="rect">
            <a:avLst/>
          </a:prstGeom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371600" y="1928802"/>
            <a:ext cx="6772300" cy="4530725"/>
          </a:xfrm>
          <a:prstGeom prst="rect">
            <a:avLst/>
          </a:prstGeom>
        </p:spPr>
        <p:txBody>
          <a:bodyPr/>
          <a:lstStyle/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6.   Корень уравнения Х : 0,04=2,4 равен: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М)  2,44;           Д)  0,96     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Е)  0,096;          Ц) свой ответ </a:t>
            </a:r>
          </a:p>
        </p:txBody>
      </p:sp>
    </p:spTree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3420907_1283227246_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357298"/>
            <a:ext cx="6891549" cy="4597647"/>
          </a:xfrm>
          <a:prstGeom prst="rect">
            <a:avLst/>
          </a:prstGeom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300194" y="1928802"/>
            <a:ext cx="7772400" cy="4530725"/>
          </a:xfrm>
          <a:prstGeom prst="rect">
            <a:avLst/>
          </a:prstGeom>
        </p:spPr>
        <p:txBody>
          <a:bodyPr/>
          <a:lstStyle/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7.Если длина комнаты 7,6 м, а ширина 5,4 м,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то ее площадь равна: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М)  41,04 м;      Ц)  41,04 м²; </a:t>
            </a:r>
          </a:p>
          <a:p>
            <a:pPr marL="533400" marR="0" lvl="0" indent="-5334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О)  26 м²;        Д) свой ответ.</a:t>
            </a:r>
          </a:p>
        </p:txBody>
      </p:sp>
    </p:spTree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642926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  </a:t>
            </a:r>
            <a:r>
              <a:rPr kumimoji="0" lang="ru-RU" sz="3600" b="1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ПРОВЕРЬ СЕБЯ!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857224" y="1142984"/>
            <a:ext cx="7772400" cy="5257800"/>
          </a:xfrm>
          <a:prstGeom prst="rect">
            <a:avLst/>
          </a:prstGeom>
        </p:spPr>
        <p:txBody>
          <a:bodyPr/>
          <a:lstStyle/>
          <a:p>
            <a:pPr marL="533400" marR="0" lvl="0" indent="-5334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1.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М</a:t>
            </a:r>
          </a:p>
          <a:p>
            <a:pPr marL="533400" marR="0" lvl="0" indent="-5334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2.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О</a:t>
            </a:r>
          </a:p>
          <a:p>
            <a:pPr marL="533400" marR="0" lvl="0" indent="-5334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3.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Л</a:t>
            </a:r>
          </a:p>
          <a:p>
            <a:pPr marL="533400" marR="0" lvl="0" indent="-5334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4.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О</a:t>
            </a:r>
          </a:p>
          <a:p>
            <a:pPr marL="533400" marR="0" lvl="0" indent="-5334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5.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Д</a:t>
            </a:r>
          </a:p>
          <a:p>
            <a:pPr marL="533400" marR="0" lvl="0" indent="-5334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6.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Е</a:t>
            </a:r>
          </a:p>
          <a:p>
            <a:pPr marL="533400" marR="0" lvl="0" indent="-5334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7.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CC00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Ц!</a:t>
            </a:r>
          </a:p>
        </p:txBody>
      </p:sp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6171" y="691202"/>
            <a:ext cx="1903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Courier New" pitchFamily="49" charset="0"/>
                <a:cs typeface="Courier New" pitchFamily="49" charset="0"/>
              </a:rPr>
              <a:t>Правила:</a:t>
            </a:r>
            <a:endParaRPr lang="ru-RU" sz="2800" b="1" i="1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785918" y="1428736"/>
          <a:ext cx="600079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642918"/>
            <a:ext cx="3147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>
                <a:latin typeface="Courier New" pitchFamily="49" charset="0"/>
                <a:cs typeface="Courier New" pitchFamily="49" charset="0"/>
              </a:rPr>
              <a:t>Устный счёт </a:t>
            </a:r>
            <a:endParaRPr lang="ru-RU" sz="3200" b="1" i="1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Рисунок 3" descr="63420907_1283227246_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357298"/>
            <a:ext cx="6891549" cy="4597647"/>
          </a:xfrm>
          <a:prstGeom prst="rect">
            <a:avLst/>
          </a:prstGeom>
        </p:spPr>
      </p:pic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643042" y="2357430"/>
            <a:ext cx="635798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0,7 ∙ 0,3         0,6 ∙ 9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0,98 ∙1000        0,83∙ 10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26,1∙ 0,1         373 ∙0,001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              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V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= 20,3км/ч,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t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= 3ч. Найти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S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63420907_1283227246_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357298"/>
            <a:ext cx="6891549" cy="4597647"/>
          </a:xfrm>
          <a:prstGeom prst="rect">
            <a:avLst/>
          </a:prstGeom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643042" y="2000240"/>
            <a:ext cx="550072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1)  Решите уравнение    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   Х: 1,8 = 0,15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2)  Вычислите удобным способом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  7,8 ∙4,6 + 2,2 ∙ 4,6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3) Выполните действия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   14,6 - 0,037∙ 100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71803" y="714356"/>
            <a:ext cx="32147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i="1" dirty="0" smtClean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Решите задачу          </a:t>
            </a:r>
            <a:endParaRPr lang="ru-RU" sz="2800" b="1" i="1" dirty="0" smtClean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4" name="Рисунок 3" descr="63420907_1283227246_1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357298"/>
            <a:ext cx="6891549" cy="4597647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500166" y="2083536"/>
            <a:ext cx="635798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Автомобиль  прошёл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3 ч со скоростью 48,4 км/час 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и 5 ч со скоростью 56,6 км/час. Какой путь прошёл автомашина за всё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это время?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43306" y="500042"/>
            <a:ext cx="21178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i="1" dirty="0" smtClean="0">
                <a:latin typeface="Courier New" pitchFamily="49" charset="0"/>
                <a:cs typeface="Courier New" pitchFamily="49" charset="0"/>
              </a:rPr>
              <a:t>Подсказка</a:t>
            </a:r>
            <a:endParaRPr lang="ru-RU" sz="2800" b="1" i="1" dirty="0">
              <a:latin typeface="Courier New" pitchFamily="49" charset="0"/>
              <a:cs typeface="Courier New" pitchFamily="49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-309554" y="1428736"/>
            <a:ext cx="9667900" cy="4071966"/>
            <a:chOff x="-452430" y="1428736"/>
            <a:chExt cx="9667900" cy="4071966"/>
          </a:xfrm>
        </p:grpSpPr>
        <p:graphicFrame>
          <p:nvGraphicFramePr>
            <p:cNvPr id="4" name="Схема 3"/>
            <p:cNvGraphicFramePr/>
            <p:nvPr/>
          </p:nvGraphicFramePr>
          <p:xfrm>
            <a:off x="-452430" y="1428736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graphicFrame>
          <p:nvGraphicFramePr>
            <p:cNvPr id="5" name="Схема 4"/>
            <p:cNvGraphicFramePr/>
            <p:nvPr/>
          </p:nvGraphicFramePr>
          <p:xfrm>
            <a:off x="3119470" y="1436702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14400" y="571488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ourier New" pitchFamily="49" charset="0"/>
                <a:ea typeface="+mj-ea"/>
                <a:cs typeface="Courier New" pitchFamily="49" charset="0"/>
              </a:rPr>
              <a:t>Проверь себя!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28596" y="1600200"/>
            <a:ext cx="8258204" cy="4530725"/>
          </a:xfrm>
          <a:prstGeom prst="rect">
            <a:avLst/>
          </a:prstGeom>
        </p:spPr>
        <p:txBody>
          <a:bodyPr/>
          <a:lstStyle/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609600" lvl="0" indent="-609600">
              <a:lnSpc>
                <a:spcPct val="90000"/>
              </a:lnSpc>
              <a:spcBef>
                <a:spcPct val="20000"/>
              </a:spcBef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Ответы:    1</a:t>
            </a:r>
            <a:r>
              <a:rPr lang="ru-RU" sz="2800" dirty="0" smtClean="0">
                <a:latin typeface="Courier New" pitchFamily="49" charset="0"/>
                <a:cs typeface="Courier New" pitchFamily="49" charset="0"/>
              </a:rPr>
              <a:t>) 0,27          </a:t>
            </a:r>
            <a:r>
              <a:rPr lang="ru-RU" sz="2800" b="1" dirty="0" smtClean="0">
                <a:latin typeface="Courier New" pitchFamily="49" charset="0"/>
                <a:cs typeface="Courier New" pitchFamily="49" charset="0"/>
              </a:rPr>
              <a:t>к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609600" lvl="0" indent="-609600">
              <a:lnSpc>
                <a:spcPct val="90000"/>
              </a:lnSpc>
              <a:spcBef>
                <a:spcPct val="20000"/>
              </a:spcBef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   2</a:t>
            </a:r>
            <a:r>
              <a:rPr lang="ru-RU" sz="2800" dirty="0" smtClean="0">
                <a:latin typeface="Courier New" pitchFamily="49" charset="0"/>
                <a:cs typeface="Courier New" pitchFamily="49" charset="0"/>
              </a:rPr>
              <a:t>) 46            </a:t>
            </a:r>
            <a:r>
              <a:rPr lang="ru-RU" sz="2800" b="1" dirty="0" smtClean="0">
                <a:latin typeface="Courier New" pitchFamily="49" charset="0"/>
                <a:cs typeface="Courier New" pitchFamily="49" charset="0"/>
              </a:rPr>
              <a:t>а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609600" lvl="0" indent="-609600">
              <a:lnSpc>
                <a:spcPct val="90000"/>
              </a:lnSpc>
              <a:spcBef>
                <a:spcPct val="20000"/>
              </a:spcBef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   3</a:t>
            </a:r>
            <a:r>
              <a:rPr lang="ru-RU" sz="2800" dirty="0" smtClean="0">
                <a:latin typeface="Courier New" pitchFamily="49" charset="0"/>
                <a:cs typeface="Courier New" pitchFamily="49" charset="0"/>
              </a:rPr>
              <a:t>) 10,9          </a:t>
            </a:r>
            <a:r>
              <a:rPr lang="ru-RU" sz="2800" b="1" dirty="0" err="1" smtClean="0">
                <a:latin typeface="Courier New" pitchFamily="49" charset="0"/>
                <a:cs typeface="Courier New" pitchFamily="49" charset="0"/>
              </a:rPr>
              <a:t>ш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609600" lvl="0" indent="-609600">
              <a:lnSpc>
                <a:spcPct val="90000"/>
              </a:lnSpc>
              <a:spcBef>
                <a:spcPct val="20000"/>
              </a:spcBef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        4) 428,</a:t>
            </a:r>
            <a:r>
              <a:rPr lang="ru-RU" sz="2800" dirty="0" smtClean="0">
                <a:latin typeface="Courier New" pitchFamily="49" charset="0"/>
                <a:cs typeface="Courier New" pitchFamily="49" charset="0"/>
              </a:rPr>
              <a:t>2 км      </a:t>
            </a:r>
            <a:r>
              <a:rPr lang="ru-RU" sz="2800" b="1" dirty="0" smtClean="0">
                <a:latin typeface="Courier New" pitchFamily="49" charset="0"/>
                <a:cs typeface="Courier New" pitchFamily="49" charset="0"/>
              </a:rPr>
              <a:t>и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  <a:p>
            <a:pPr marL="609600" marR="0" lvl="0" indent="-609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8860" y="642918"/>
            <a:ext cx="46955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Courier New" pitchFamily="49" charset="0"/>
                <a:cs typeface="Courier New" pitchFamily="49" charset="0"/>
              </a:rPr>
              <a:t>Станция  Историческая</a:t>
            </a:r>
            <a:endParaRPr lang="ru-RU" sz="2800" b="1" i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71472" y="1214422"/>
            <a:ext cx="8353425" cy="49974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Дроби появились в глубокой древности. При разделе добычи, при измерениях величин люди встретились с необходимостью ввести дроби. В Древнем Египте использовали дроби, у которых в числителе стояла единица: 1/2; 1/3; 1/28. В Древнем Вавилоне предпочитали, наоборот, - постоянный знаменатель, равный 60.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  Действия над дробями в средние века считались самой сложной областью математики. Чтобы облегчить действия с дробями, были придуманы десятичные дроби. В Европе их ввел в 1585 г. голландский математик и инженер </a:t>
            </a:r>
            <a:r>
              <a:rPr kumimoji="0" lang="ru-RU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Симон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</a:t>
            </a:r>
            <a:r>
              <a:rPr kumimoji="0" lang="ru-RU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Стевин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. Вот как он изображал дробь 14,382:14 0 3 1 8 2 2 3.Вот еще некоторые способы изображения десятичных дробей: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14(382 - Иоганн Кеплер в 1616 г.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14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I </a:t>
            </a:r>
            <a:r>
              <a:rPr kumimoji="0" lang="ru-RU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382 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- английский математик Вильям </a:t>
            </a:r>
            <a:r>
              <a:rPr kumimoji="0" lang="ru-RU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Оутред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в 1631 г.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14 382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’’’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- Пьер </a:t>
            </a:r>
            <a:r>
              <a:rPr kumimoji="0" lang="ru-RU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Эригон</a:t>
            </a:r>
            <a:r>
              <a:rPr kumimoji="0" lang="ru-RU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urier New" pitchFamily="49" charset="0"/>
                <a:cs typeface="Courier New" pitchFamily="49" charset="0"/>
              </a:rPr>
              <a:t> в 1634 г.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 thruBlk="1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841</Words>
  <PresentationFormat>Экран (4:3)</PresentationFormat>
  <Paragraphs>160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Tata</cp:lastModifiedBy>
  <cp:revision>26</cp:revision>
  <dcterms:modified xsi:type="dcterms:W3CDTF">2012-05-11T16:21:55Z</dcterms:modified>
</cp:coreProperties>
</file>