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2C1BC68-AD65-4F4F-AE1F-90141004B99B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90019E9-51D1-4310-A23F-76F5F0A455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«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Всё в тающей дымке…»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Николай Иванович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Рыленков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(1909-1969)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roslavl.ru/kulture/library/Foto/image0011.png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357298"/>
            <a:ext cx="2628900" cy="346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3105835"/>
            <a:ext cx="63579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Солнце жизни моей, Россия,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Укрепи на подвиг меня!»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1357298"/>
          <a:ext cx="8143932" cy="4572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071966"/>
              </a:tblGrid>
              <a:tr h="1118937">
                <a:tc>
                  <a:txBody>
                    <a:bodyPr/>
                    <a:lstStyle/>
                    <a:p>
                      <a:r>
                        <a:rPr lang="ru-RU" dirty="0" smtClean="0"/>
                        <a:t>Где и когда родился поэт?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18937">
                <a:tc>
                  <a:txBody>
                    <a:bodyPr/>
                    <a:lstStyle/>
                    <a:p>
                      <a:r>
                        <a:rPr lang="ru-RU" dirty="0" smtClean="0"/>
                        <a:t>В какой атмосфере</a:t>
                      </a:r>
                      <a:r>
                        <a:rPr lang="ru-RU" baseline="0" dirty="0" smtClean="0"/>
                        <a:t> прошло детство?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15222">
                <a:tc>
                  <a:txBody>
                    <a:bodyPr/>
                    <a:lstStyle/>
                    <a:p>
                      <a:r>
                        <a:rPr lang="ru-RU" dirty="0" smtClean="0"/>
                        <a:t>Что способствовало развитию поэтического дара?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18937">
                <a:tc>
                  <a:txBody>
                    <a:bodyPr/>
                    <a:lstStyle/>
                    <a:p>
                      <a:r>
                        <a:rPr lang="ru-RU" dirty="0" smtClean="0"/>
                        <a:t>Каков творческий путь </a:t>
                      </a:r>
                      <a:r>
                        <a:rPr lang="ru-RU" dirty="0" err="1" smtClean="0"/>
                        <a:t>Рыленкова</a:t>
                      </a:r>
                      <a:r>
                        <a:rPr lang="ru-RU" smtClean="0"/>
                        <a:t>?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Биография поэта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1571612"/>
            <a:ext cx="8686800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языка </a:t>
            </a:r>
            <a:r>
              <a:rPr lang="ru-RU" dirty="0" err="1" smtClean="0"/>
              <a:t>Рыленкова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Писатель Сергей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Баруздин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точно подметил, что это «русский язык со всеми присущими только ему прелестями, со всеми оттенками – скромности, простоты, застенчивости, ясности, улыбки, душевности».</a:t>
            </a:r>
          </a:p>
          <a:p>
            <a:endParaRPr lang="ru-RU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Биография поэта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7209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1. Где и когда родился поэт?</a:t>
            </a:r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Смоленская губерния, 1909 год</a:t>
            </a:r>
          </a:p>
          <a:p>
            <a:pPr>
              <a:buNone/>
            </a:pPr>
            <a:r>
              <a:rPr lang="ru-RU" dirty="0" smtClean="0"/>
              <a:t>2. В какой атмосфере прошло детство?</a:t>
            </a:r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Трудности сельской жизни. Личное горе. </a:t>
            </a:r>
          </a:p>
          <a:p>
            <a:pPr>
              <a:buNone/>
            </a:pPr>
            <a:r>
              <a:rPr lang="ru-RU" dirty="0" smtClean="0"/>
              <a:t>3. Что способствовало развитию поэтических способностей?</a:t>
            </a:r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Отец – грамотей и книголюб (в доме звучали стихи). Приобщение к литературе (выпуск школьного журнала) </a:t>
            </a:r>
          </a:p>
          <a:p>
            <a:pPr>
              <a:buNone/>
            </a:pPr>
            <a:r>
              <a:rPr lang="ru-RU" dirty="0" smtClean="0"/>
              <a:t>4. Каков творческий путь?</a:t>
            </a:r>
          </a:p>
          <a:p>
            <a:pPr>
              <a:buNone/>
            </a:pPr>
            <a:r>
              <a:rPr lang="ru-RU" b="1" dirty="0" smtClean="0"/>
              <a:t>Ответ: </a:t>
            </a:r>
            <a:r>
              <a:rPr lang="ru-RU" dirty="0" smtClean="0"/>
              <a:t>Основное направление – поэзия,  причём музыкальность делает стихи песнями, но и проза, публицистика.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Биография поэта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446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641506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Где и когда родился поэт?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Смоленская губерния, 1909 год</a:t>
                      </a:r>
                      <a:endParaRPr lang="ru-RU" dirty="0"/>
                    </a:p>
                  </a:txBody>
                  <a:tcPr/>
                </a:tc>
              </a:tr>
              <a:tr h="64150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какой атмосфере прошло детство?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Трудности сельской жизни. Личное горе. </a:t>
                      </a:r>
                      <a:endParaRPr lang="ru-RU" dirty="0"/>
                    </a:p>
                  </a:txBody>
                  <a:tcPr/>
                </a:tc>
              </a:tr>
              <a:tr h="158179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способствовало развитию поэтических способностей?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Отец – грамотей и книголюб (в доме звучали стихи). Приобщение к литературе (выпуск школьного журнала) </a:t>
                      </a:r>
                      <a:endParaRPr lang="ru-RU" dirty="0"/>
                    </a:p>
                  </a:txBody>
                  <a:tcPr/>
                </a:tc>
              </a:tr>
              <a:tr h="1581796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Каков творческий путь?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Основное направление – поэзия,  причём музыкальность делает стихи песнями, но и проза, публицистика.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для анализа стихотворения: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каких особенностях русской природы написал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Рыленков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помощью каких эпитетов поэт рисует её своеобразие?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помогло поэту открыть эти особенности? Объясните смысл слов «увидеть» и «всмотреться», «услышать» и «вслушаться»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Какие ещё приёмы удалось обнаружить?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84</TotalTime>
  <Words>302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«Всё в тающей дымке…»</vt:lpstr>
      <vt:lpstr>Слайд 2</vt:lpstr>
      <vt:lpstr>               Биография поэта</vt:lpstr>
      <vt:lpstr>Особенности языка Рыленкова</vt:lpstr>
      <vt:lpstr>Биография поэта</vt:lpstr>
      <vt:lpstr> Биография поэта</vt:lpstr>
      <vt:lpstr>Вопросы для анализа стихотворения: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«Всё в тающей дымке»</dc:title>
  <dc:creator>Алексей</dc:creator>
  <cp:lastModifiedBy>Tata</cp:lastModifiedBy>
  <cp:revision>11</cp:revision>
  <dcterms:created xsi:type="dcterms:W3CDTF">2013-04-14T10:21:06Z</dcterms:created>
  <dcterms:modified xsi:type="dcterms:W3CDTF">2014-04-17T16:32:37Z</dcterms:modified>
</cp:coreProperties>
</file>