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60" r:id="rId2"/>
    <p:sldId id="262" r:id="rId3"/>
    <p:sldId id="263" r:id="rId4"/>
    <p:sldId id="256" r:id="rId5"/>
    <p:sldId id="257" r:id="rId6"/>
    <p:sldId id="259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8C3605-5674-4950-AD02-E578E903131F}" type="datetimeFigureOut">
              <a:rPr lang="ru-RU" smtClean="0"/>
              <a:pPr/>
              <a:t>07.01.2012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28E5B0-D66C-4B1B-B863-3DC2DD2D1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8C3605-5674-4950-AD02-E578E903131F}" type="datetimeFigureOut">
              <a:rPr lang="ru-RU" smtClean="0"/>
              <a:pPr/>
              <a:t>07.01.2012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28E5B0-D66C-4B1B-B863-3DC2DD2D1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8C3605-5674-4950-AD02-E578E903131F}" type="datetimeFigureOut">
              <a:rPr lang="ru-RU" smtClean="0"/>
              <a:pPr/>
              <a:t>07.01.2012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28E5B0-D66C-4B1B-B863-3DC2DD2D1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8C3605-5674-4950-AD02-E578E903131F}" type="datetimeFigureOut">
              <a:rPr lang="ru-RU" smtClean="0"/>
              <a:pPr/>
              <a:t>07.01.2012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28E5B0-D66C-4B1B-B863-3DC2DD2D1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8C3605-5674-4950-AD02-E578E903131F}" type="datetimeFigureOut">
              <a:rPr lang="ru-RU" smtClean="0"/>
              <a:pPr/>
              <a:t>07.01.2012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28E5B0-D66C-4B1B-B863-3DC2DD2D1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8C3605-5674-4950-AD02-E578E903131F}" type="datetimeFigureOut">
              <a:rPr lang="ru-RU" smtClean="0"/>
              <a:pPr/>
              <a:t>07.01.2012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28E5B0-D66C-4B1B-B863-3DC2DD2D1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8C3605-5674-4950-AD02-E578E903131F}" type="datetimeFigureOut">
              <a:rPr lang="ru-RU" smtClean="0"/>
              <a:pPr/>
              <a:t>07.01.2012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28E5B0-D66C-4B1B-B863-3DC2DD2D1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8C3605-5674-4950-AD02-E578E903131F}" type="datetimeFigureOut">
              <a:rPr lang="ru-RU" smtClean="0"/>
              <a:pPr/>
              <a:t>07.01.2012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28E5B0-D66C-4B1B-B863-3DC2DD2D1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8C3605-5674-4950-AD02-E578E903131F}" type="datetimeFigureOut">
              <a:rPr lang="ru-RU" smtClean="0"/>
              <a:pPr/>
              <a:t>07.01.2012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28E5B0-D66C-4B1B-B863-3DC2DD2D1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8C3605-5674-4950-AD02-E578E903131F}" type="datetimeFigureOut">
              <a:rPr lang="ru-RU" smtClean="0"/>
              <a:pPr/>
              <a:t>07.01.2012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28E5B0-D66C-4B1B-B863-3DC2DD2D1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8C3605-5674-4950-AD02-E578E903131F}" type="datetimeFigureOut">
              <a:rPr lang="ru-RU" smtClean="0"/>
              <a:pPr/>
              <a:t>07.01.2012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28E5B0-D66C-4B1B-B863-3DC2DD2D13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F8C3605-5674-4950-AD02-E578E903131F}" type="datetimeFigureOut">
              <a:rPr lang="ru-RU" smtClean="0"/>
              <a:pPr/>
              <a:t>07.01.2012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528E5B0-D66C-4B1B-B863-3DC2DD2D1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857364"/>
            <a:ext cx="7772400" cy="1828800"/>
          </a:xfrm>
        </p:spPr>
        <p:txBody>
          <a:bodyPr>
            <a:noAutofit/>
          </a:bodyPr>
          <a:lstStyle/>
          <a:p>
            <a:r>
              <a:rPr lang="ru-RU" sz="7200" dirty="0" smtClean="0"/>
              <a:t>Звуки</a:t>
            </a:r>
            <a:r>
              <a:rPr lang="en-US" sz="7200" dirty="0" smtClean="0"/>
              <a:t> [</a:t>
            </a:r>
            <a:r>
              <a:rPr lang="ru-RU" sz="7200" dirty="0" smtClean="0"/>
              <a:t>в</a:t>
            </a:r>
            <a:r>
              <a:rPr lang="en-US" sz="7200" dirty="0" smtClean="0"/>
              <a:t>]</a:t>
            </a:r>
            <a:r>
              <a:rPr lang="ru-RU" sz="7200" dirty="0" smtClean="0"/>
              <a:t>,</a:t>
            </a:r>
            <a:r>
              <a:rPr lang="en-US" sz="7200" dirty="0" smtClean="0"/>
              <a:t>[</a:t>
            </a:r>
            <a:r>
              <a:rPr lang="ru-RU" sz="7200" dirty="0" smtClean="0"/>
              <a:t>в</a:t>
            </a:r>
            <a:r>
              <a:rPr lang="en-US" sz="7200" dirty="0" smtClean="0"/>
              <a:t>’]</a:t>
            </a:r>
            <a:r>
              <a:rPr lang="ru-RU" sz="7200" dirty="0" smtClean="0"/>
              <a:t>,</a:t>
            </a:r>
            <a:br>
              <a:rPr lang="ru-RU" sz="7200" dirty="0" smtClean="0"/>
            </a:br>
            <a:r>
              <a:rPr lang="ru-RU" sz="7200" dirty="0" smtClean="0"/>
              <a:t>буква </a:t>
            </a:r>
            <a:r>
              <a:rPr lang="ru-RU" sz="7200" dirty="0" err="1" smtClean="0"/>
              <a:t>В,в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sz="7200" dirty="0" smtClean="0"/>
              <a:t>А  О  У  Р  И  Ы</a:t>
            </a:r>
            <a:endParaRPr lang="ru-RU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sz="9600" dirty="0" smtClean="0"/>
              <a:t>Век живи, век учись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.MICROSOF-8A5B5D\Рабочий стол\СОНЯ\фото и картинки\картинки\КАРТИНКИ.2\AN00790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500042"/>
            <a:ext cx="6357982" cy="585791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32630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57166"/>
            <a:ext cx="8429684" cy="618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66FF66"/>
            </a:gs>
            <a:gs pos="100000">
              <a:srgbClr val="009900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0" y="0"/>
            <a:ext cx="1258888" cy="6858000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1258888" y="0"/>
            <a:ext cx="1225550" cy="6858000"/>
          </a:xfrm>
          <a:prstGeom prst="rect">
            <a:avLst/>
          </a:prstGeom>
          <a:solidFill>
            <a:srgbClr val="00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2484438" y="0"/>
            <a:ext cx="1439862" cy="6858000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3851275" y="0"/>
            <a:ext cx="1296988" cy="6858000"/>
          </a:xfrm>
          <a:prstGeom prst="rect">
            <a:avLst/>
          </a:prstGeom>
          <a:solidFill>
            <a:srgbClr val="00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96" name="Rectangle 24"/>
          <p:cNvSpPr>
            <a:spLocks noChangeArrowheads="1"/>
          </p:cNvSpPr>
          <p:nvPr/>
        </p:nvSpPr>
        <p:spPr bwMode="auto">
          <a:xfrm>
            <a:off x="5148263" y="0"/>
            <a:ext cx="1368425" cy="6858000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6516688" y="0"/>
            <a:ext cx="1295400" cy="6858000"/>
          </a:xfrm>
          <a:prstGeom prst="rect">
            <a:avLst/>
          </a:prstGeom>
          <a:solidFill>
            <a:srgbClr val="00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7775575" y="0"/>
            <a:ext cx="1368425" cy="6858000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pic>
        <p:nvPicPr>
          <p:cNvPr id="3074" name="Picture 2" descr="Картинка 31 из 978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549275"/>
            <a:ext cx="1101725" cy="1101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Картинка 31 из 978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404813"/>
            <a:ext cx="1101725" cy="1101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Картинка 31 из 978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2781300"/>
            <a:ext cx="1101725" cy="1101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Картинка 31 из 978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5300663"/>
            <a:ext cx="1101725" cy="1101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Картинка 31 из 978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5300663"/>
            <a:ext cx="1101725" cy="1101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Картинка 31 из 978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404813"/>
            <a:ext cx="1101725" cy="1101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Картинка 31 из 978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5300663"/>
            <a:ext cx="1101725" cy="1101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 descr="Картинка 31 из 978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2781300"/>
            <a:ext cx="1101725" cy="1101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Картинка 31 из 978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708275"/>
            <a:ext cx="1101725" cy="1101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9" name="Футб2833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Футбол.wav"/>
          </p:nvPr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626989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09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2" presetID="35" presetClass="entr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9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3" presetID="10" presetClass="exit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7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51" presetID="10" presetClass="exit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55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59" presetID="10" presetClass="exit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63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67" presetID="10" presetClass="exit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71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1000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7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" dur="10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81" presetID="2" presetClass="exit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10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0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86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100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91" presetID="3" presetClass="path" presetSubtype="0" repeatCount="300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712 -0.00208 L 0.01823 -0.34282 L 0.2941 -0.00208 L 0.01823 0.33935 L -0.25712 -0.00208 Z " pathEditMode="relative" rAng="0" ptsTypes="FFFFF">
                                      <p:cBhvr>
                                        <p:cTn id="92" dur="3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552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93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99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60309" y="1741904"/>
            <a:ext cx="462338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17365D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Спасибо за урок!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" name="Рисунок 3" descr="Образец автобиографии директора школы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2786058"/>
            <a:ext cx="4000529" cy="2976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24</Words>
  <Application>Microsoft Office PowerPoint</Application>
  <PresentationFormat>On-screen Show (4:3)</PresentationFormat>
  <Paragraphs>13</Paragraphs>
  <Slides>7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Аспект</vt:lpstr>
      <vt:lpstr>Звуки [в],[в’], буква В,в</vt:lpstr>
      <vt:lpstr>Slide 2</vt:lpstr>
      <vt:lpstr>Slide 3</vt:lpstr>
      <vt:lpstr>Slide 4</vt:lpstr>
      <vt:lpstr>Slide 5</vt:lpstr>
      <vt:lpstr>Slide 6</vt:lpstr>
      <vt:lpstr>Slide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Virtual PC</cp:lastModifiedBy>
  <cp:revision>11</cp:revision>
  <dcterms:created xsi:type="dcterms:W3CDTF">2011-10-22T16:52:23Z</dcterms:created>
  <dcterms:modified xsi:type="dcterms:W3CDTF">2012-01-07T18:36:07Z</dcterms:modified>
</cp:coreProperties>
</file>