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2" r:id="rId2"/>
    <p:sldId id="264" r:id="rId3"/>
    <p:sldId id="266" r:id="rId4"/>
    <p:sldId id="269" r:id="rId5"/>
    <p:sldId id="278" r:id="rId6"/>
    <p:sldId id="265" r:id="rId7"/>
    <p:sldId id="273" r:id="rId8"/>
    <p:sldId id="267" r:id="rId9"/>
    <p:sldId id="279" r:id="rId10"/>
    <p:sldId id="270" r:id="rId11"/>
    <p:sldId id="268" r:id="rId12"/>
    <p:sldId id="260" r:id="rId13"/>
    <p:sldId id="261" r:id="rId14"/>
    <p:sldId id="258" r:id="rId15"/>
    <p:sldId id="280" r:id="rId16"/>
    <p:sldId id="281" r:id="rId17"/>
    <p:sldId id="256" r:id="rId18"/>
    <p:sldId id="276" r:id="rId19"/>
    <p:sldId id="257" r:id="rId20"/>
    <p:sldId id="282" r:id="rId21"/>
    <p:sldId id="283" r:id="rId22"/>
    <p:sldId id="272" r:id="rId23"/>
    <p:sldId id="284" r:id="rId24"/>
    <p:sldId id="259" r:id="rId25"/>
    <p:sldId id="285" r:id="rId26"/>
    <p:sldId id="274" r:id="rId27"/>
    <p:sldId id="277" r:id="rId28"/>
    <p:sldId id="26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azbukivedi-istoria.ru/" TargetMode="External"/><Relationship Id="rId2" Type="http://schemas.openxmlformats.org/officeDocument/2006/relationships/hyperlink" Target="http://tatuirovki-best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webpark.ru/index.php?what=bonus" TargetMode="External"/><Relationship Id="rId4" Type="http://schemas.openxmlformats.org/officeDocument/2006/relationships/hyperlink" Target="http://azbuk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1584176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Arial Black" pitchFamily="34" charset="0"/>
                <a:cs typeface="Arial" pitchFamily="34" charset="0"/>
              </a:rPr>
              <a:t>По стране Жёлтого  Дракона»</a:t>
            </a:r>
            <a:endParaRPr lang="ru-RU" sz="4000" dirty="0"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4" name="Содержимое 3" descr="i180011_1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173373" y="1554163"/>
            <a:ext cx="6949654" cy="4525962"/>
          </a:xfrm>
        </p:spPr>
      </p:pic>
      <p:pic>
        <p:nvPicPr>
          <p:cNvPr id="5" name="Picture 1" descr="C:\Users\тест\Documents\Файлы Mail.Ru Агента\marbor187@mail.ru\geeta@mail.ru\63572334_2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260648"/>
            <a:ext cx="1368152" cy="1224136"/>
          </a:xfrm>
          <a:prstGeom prst="rect">
            <a:avLst/>
          </a:prstGeom>
          <a:noFill/>
        </p:spPr>
      </p:pic>
      <p:pic>
        <p:nvPicPr>
          <p:cNvPr id="6" name="Picture 2" descr="C:\Users\тест\Documents\Файлы Mail.Ru Агента\marbor187@mail.ru\geeta@mail.ru\63572278_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5589240"/>
            <a:ext cx="828675" cy="457200"/>
          </a:xfrm>
          <a:prstGeom prst="rect">
            <a:avLst/>
          </a:prstGeom>
          <a:noFill/>
        </p:spPr>
      </p:pic>
      <p:pic>
        <p:nvPicPr>
          <p:cNvPr id="7" name="Picture 2" descr="C:\Users\тест\Documents\Файлы Mail.Ru Агента\marbor187@mail.ru\geeta@mail.ru\63572278_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293096"/>
            <a:ext cx="828675" cy="457200"/>
          </a:xfrm>
          <a:prstGeom prst="rect">
            <a:avLst/>
          </a:prstGeom>
          <a:noFill/>
        </p:spPr>
      </p:pic>
      <p:pic>
        <p:nvPicPr>
          <p:cNvPr id="8" name="Picture 2" descr="C:\Users\тест\Documents\Файлы Mail.Ru Агента\marbor187@mail.ru\geeta@mail.ru\63574291_4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805264"/>
            <a:ext cx="962025" cy="866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116632"/>
            <a:ext cx="5355704" cy="1178768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Соль</a:t>
            </a:r>
            <a:endParaRPr lang="ru-RU" sz="4800" dirty="0"/>
          </a:p>
        </p:txBody>
      </p:sp>
      <p:pic>
        <p:nvPicPr>
          <p:cNvPr id="4" name="Содержимое 3" descr="41da8dfedd0738cadbf651f1001ed4a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700808"/>
            <a:ext cx="4013862" cy="4021906"/>
          </a:xfrm>
        </p:spPr>
      </p:pic>
      <p:pic>
        <p:nvPicPr>
          <p:cNvPr id="5" name="Рисунок 4" descr="f80fd8094a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204864"/>
            <a:ext cx="4168684" cy="2771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116632"/>
            <a:ext cx="5643736" cy="1178768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Лапша</a:t>
            </a:r>
            <a:endParaRPr lang="ru-RU" sz="4800" dirty="0"/>
          </a:p>
        </p:txBody>
      </p:sp>
      <p:pic>
        <p:nvPicPr>
          <p:cNvPr id="4" name="Содержимое 3" descr="75d185901aba58df47743aca6b1fbd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628800"/>
            <a:ext cx="5924550" cy="44386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332656"/>
            <a:ext cx="4283968" cy="2165102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Жень </a:t>
            </a:r>
            <a:r>
              <a:rPr lang="ru-RU" sz="4800" dirty="0" err="1" smtClean="0"/>
              <a:t>Шень</a:t>
            </a:r>
            <a:endParaRPr lang="ru-RU" sz="4800" dirty="0"/>
          </a:p>
        </p:txBody>
      </p:sp>
      <p:pic>
        <p:nvPicPr>
          <p:cNvPr id="4" name="Содержимое 3" descr="36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4476750" cy="3362325"/>
          </a:xfrm>
        </p:spPr>
      </p:pic>
      <p:pic>
        <p:nvPicPr>
          <p:cNvPr id="5" name="Рисунок 4" descr="51571269_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212976"/>
            <a:ext cx="3970219" cy="3212976"/>
          </a:xfrm>
          <a:prstGeom prst="rect">
            <a:avLst/>
          </a:prstGeom>
        </p:spPr>
      </p:pic>
      <p:pic>
        <p:nvPicPr>
          <p:cNvPr id="6" name="Picture 2" descr="C:\Users\тест\Documents\Файлы Mail.Ru Агента\marbor187@mail.ru\geeta@mail.ru\flowers2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4221088"/>
            <a:ext cx="762000" cy="1333500"/>
          </a:xfrm>
          <a:prstGeom prst="rect">
            <a:avLst/>
          </a:prstGeom>
          <a:noFill/>
        </p:spPr>
      </p:pic>
      <p:pic>
        <p:nvPicPr>
          <p:cNvPr id="7" name="Picture 2" descr="C:\Users\тест\Documents\Файлы Mail.Ru Агента\marbor187@mail.ru\geeta@mail.ru\flowers2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980728"/>
            <a:ext cx="762000" cy="133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508165_1190469680_0607_china_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980728"/>
            <a:ext cx="7920880" cy="56166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7848872" cy="1209377"/>
          </a:xfrm>
        </p:spPr>
        <p:txBody>
          <a:bodyPr>
            <a:noAutofit/>
          </a:bodyPr>
          <a:lstStyle/>
          <a:p>
            <a:r>
              <a:rPr lang="ru-RU" dirty="0" smtClean="0"/>
              <a:t>«Заглянем в китайский дворец?»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60648"/>
            <a:ext cx="4824536" cy="8382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Золотая рыбка</a:t>
            </a:r>
            <a:endParaRPr lang="ru-RU" sz="4800" dirty="0"/>
          </a:p>
        </p:txBody>
      </p:sp>
      <p:pic>
        <p:nvPicPr>
          <p:cNvPr id="4" name="Содержимое 3" descr="Free_Goldfish_Screensaver-54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628800"/>
            <a:ext cx="6278033" cy="4708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БУМАЖНЫЕ  ДЕНЬГИ</a:t>
            </a:r>
            <a:endParaRPr lang="ru-RU" dirty="0"/>
          </a:p>
        </p:txBody>
      </p:sp>
      <p:pic>
        <p:nvPicPr>
          <p:cNvPr id="378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856895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56592" y="404664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7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36504" cy="6885765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932040" y="2132856"/>
            <a:ext cx="3826768" cy="1417638"/>
          </a:xfrm>
          <a:prstGeom prst="rect">
            <a:avLst/>
          </a:prstGeo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cap="all" noProof="0" dirty="0" smtClean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Дракон</a:t>
            </a:r>
            <a:endParaRPr kumimoji="0" lang="ru-RU" sz="4800" i="0" u="none" strike="noStrike" kern="1200" cap="all" spc="0" normalizeH="0" baseline="0" noProof="0" dirty="0">
              <a:ln w="6350">
                <a:noFill/>
              </a:ln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116632"/>
            <a:ext cx="6147792" cy="1178768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Календарь</a:t>
            </a:r>
            <a:endParaRPr lang="ru-RU" sz="4800" dirty="0"/>
          </a:p>
        </p:txBody>
      </p:sp>
      <p:pic>
        <p:nvPicPr>
          <p:cNvPr id="4" name="Содержимое 3" descr="4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1628800"/>
            <a:ext cx="4494194" cy="446449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60648"/>
            <a:ext cx="5859760" cy="890736"/>
          </a:xfrm>
        </p:spPr>
        <p:txBody>
          <a:bodyPr/>
          <a:lstStyle/>
          <a:p>
            <a:r>
              <a:rPr lang="ru-RU" sz="4800" dirty="0" err="1" smtClean="0"/>
              <a:t>Кунг-фу</a:t>
            </a:r>
            <a:endParaRPr lang="ru-RU" sz="4800" dirty="0"/>
          </a:p>
        </p:txBody>
      </p:sp>
      <p:pic>
        <p:nvPicPr>
          <p:cNvPr id="4" name="Содержимое 3" descr="Yip_Man_2_3A_Chung_si_chuen_kei_12016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8599884" cy="57332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2776" y="188640"/>
            <a:ext cx="7931224" cy="8382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Традиции и культура</a:t>
            </a:r>
            <a:endParaRPr lang="ru-RU" sz="4800" dirty="0"/>
          </a:p>
        </p:txBody>
      </p:sp>
      <p:pic>
        <p:nvPicPr>
          <p:cNvPr id="4" name="Содержимое 3" descr="09326282da72b123336db521e8da065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268760"/>
            <a:ext cx="6552728" cy="5171614"/>
          </a:xfrm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 rot="20596052">
            <a:off x="1835696" y="1654395"/>
            <a:ext cx="73083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FrankRuehl" pitchFamily="34" charset="-79"/>
              </a:rPr>
              <a:t>СИЛА ДУХА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FrankRuehl" pitchFamily="34" charset="-79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Arial Black" pitchFamily="34" charset="0"/>
              </a:rPr>
              <a:t>                 ПАНДА</a:t>
            </a:r>
            <a:endParaRPr lang="ru-RU" sz="4400" dirty="0"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9688" y="1629569"/>
            <a:ext cx="6667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</a:t>
            </a:r>
            <a:r>
              <a:rPr lang="ru-RU" dirty="0" smtClean="0">
                <a:latin typeface="Arial Black" pitchFamily="34" charset="0"/>
              </a:rPr>
              <a:t>Воздушный змей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12776"/>
            <a:ext cx="6768752" cy="48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02  E" pathEditMode="relative" ptsTypes="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116632"/>
            <a:ext cx="5931768" cy="1178768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Бумага</a:t>
            </a:r>
            <a:endParaRPr lang="ru-RU" sz="4800" dirty="0"/>
          </a:p>
        </p:txBody>
      </p:sp>
      <p:pic>
        <p:nvPicPr>
          <p:cNvPr id="4" name="Содержимое 3" descr="FileStack_retouch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556792"/>
            <a:ext cx="5091707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itchFamily="34" charset="0"/>
              </a:rPr>
              <a:t>                 джонка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4450" y="1593056"/>
            <a:ext cx="66675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тест\Documents\Файлы Mail.Ru Агента\marbor187@mail.ru\geeta@mail.ru\63572334_2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1368152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332656"/>
            <a:ext cx="3024336" cy="8382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Шёлк</a:t>
            </a:r>
            <a:endParaRPr lang="ru-RU" sz="4800" dirty="0"/>
          </a:p>
        </p:txBody>
      </p:sp>
      <p:pic>
        <p:nvPicPr>
          <p:cNvPr id="4" name="Содержимое 3" descr="1087083zs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4969" y="1554163"/>
            <a:ext cx="6026461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496944" cy="590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mega14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34980">
            <a:off x="4079861" y="3043094"/>
            <a:ext cx="5040561" cy="2867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260648"/>
            <a:ext cx="6147792" cy="936104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Фейерверк</a:t>
            </a:r>
            <a:endParaRPr lang="ru-RU" sz="4800" dirty="0"/>
          </a:p>
        </p:txBody>
      </p:sp>
      <p:pic>
        <p:nvPicPr>
          <p:cNvPr id="4" name="Содержимое 3" descr="china_60_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628800"/>
            <a:ext cx="7091698" cy="4680520"/>
          </a:xfrm>
        </p:spPr>
      </p:pic>
      <p:pic>
        <p:nvPicPr>
          <p:cNvPr id="4097" name="Picture 1" descr="C:\Users\тест\Documents\Файлы Mail.Ru Агента\marbor187@mail.ru\geeta@mail.ru\e231ea7fab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3720" y="0"/>
            <a:ext cx="2520280" cy="1905000"/>
          </a:xfrm>
          <a:prstGeom prst="rect">
            <a:avLst/>
          </a:prstGeom>
          <a:noFill/>
        </p:spPr>
      </p:pic>
      <p:pic>
        <p:nvPicPr>
          <p:cNvPr id="4098" name="Picture 2" descr="C:\Users\тест\Documents\Файлы Mail.Ru Агента\marbor187@mail.ru\geeta@mail.ru\b2fde90f406a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2209800"/>
            <a:ext cx="609600" cy="2438400"/>
          </a:xfrm>
          <a:prstGeom prst="rect">
            <a:avLst/>
          </a:prstGeom>
          <a:noFill/>
        </p:spPr>
      </p:pic>
      <p:pic>
        <p:nvPicPr>
          <p:cNvPr id="4099" name="Picture 3" descr="C:\Users\тест\Documents\Файлы Mail.Ru Агента\marbor187@mail.ru\geeta@mail.ru\044366eb240a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555776" cy="2438400"/>
          </a:xfrm>
          <a:prstGeom prst="rect">
            <a:avLst/>
          </a:prstGeom>
          <a:noFill/>
        </p:spPr>
      </p:pic>
      <p:pic>
        <p:nvPicPr>
          <p:cNvPr id="4100" name="Picture 4" descr="C:\Users\тест\Documents\Файлы Mail.Ru Агента\marbor187@mail.ru\geeta@mail.ru\1799b95dcde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19500" y="1981200"/>
            <a:ext cx="1905000" cy="2895600"/>
          </a:xfrm>
          <a:prstGeom prst="rect">
            <a:avLst/>
          </a:prstGeom>
          <a:noFill/>
        </p:spPr>
      </p:pic>
      <p:pic>
        <p:nvPicPr>
          <p:cNvPr id="4101" name="Picture 5" descr="C:\Users\тест\Documents\Файлы Mail.Ru Агента\marbor187@mail.ru\geeta@mail.ru\1799b95dcde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84984"/>
            <a:ext cx="1905000" cy="2887960"/>
          </a:xfrm>
          <a:prstGeom prst="rect">
            <a:avLst/>
          </a:prstGeom>
          <a:noFill/>
        </p:spPr>
      </p:pic>
      <p:pic>
        <p:nvPicPr>
          <p:cNvPr id="4102" name="Picture 6" descr="C:\Users\тест\Documents\Файлы Mail.Ru Агента\marbor187@mail.ru\geeta@mail.ru\1799b95dcde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3645024"/>
            <a:ext cx="1905000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5859760" cy="1295400"/>
          </a:xfrm>
        </p:spPr>
        <p:txBody>
          <a:bodyPr>
            <a:normAutofit/>
          </a:bodyPr>
          <a:lstStyle/>
          <a:p>
            <a:endParaRPr lang="ru-RU" sz="4800" dirty="0"/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748464" cy="8382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Источники для презентации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2276872"/>
            <a:ext cx="8686800" cy="4392488"/>
          </a:xfrm>
        </p:spPr>
        <p:txBody>
          <a:bodyPr>
            <a:normAutofit fontScale="32500" lnSpcReduction="20000"/>
          </a:bodyPr>
          <a:lstStyle/>
          <a:p>
            <a:pPr marL="514350" indent="-514350">
              <a:buAutoNum type="arabicPeriod"/>
            </a:pP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http://livechina.biz/ </a:t>
            </a:r>
            <a:endParaRPr lang="en-US" sz="7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tooltip="китайский дракон"/>
              </a:rPr>
              <a:t>китайский дракон</a:t>
            </a:r>
            <a:endParaRPr lang="ru-RU" sz="7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 2"/>
              <a:buAutoNum type="arabicPeriod" startAt="3"/>
            </a:pPr>
            <a:r>
              <a:rPr lang="ru-RU" sz="7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АЗ БУКИ ВЕДИ</a:t>
            </a: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"Я буду знать</a:t>
            </a: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“</a:t>
            </a:r>
            <a:r>
              <a:rPr lang="en-US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http://azbukivedi-istoria.ru/</a:t>
            </a:r>
            <a:endParaRPr lang="en-US" sz="7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 2"/>
              <a:buAutoNum type="arabicPeriod" startAt="3"/>
            </a:pP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 tooltip="Новости раздела Бонус"/>
              </a:rPr>
              <a:t>Бонус</a:t>
            </a: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Автор: </a:t>
            </a:r>
            <a:r>
              <a:rPr lang="ru-RU" sz="7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Mertviy</a:t>
            </a: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Забавные панды</a:t>
            </a:r>
            <a:endParaRPr lang="en-US" sz="7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US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(39 фотографий) </a:t>
            </a:r>
            <a:endParaRPr lang="en-US" sz="7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US" sz="7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en-US" sz="7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US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514350" indent="-514350">
              <a:buFont typeface="Wingdings 2"/>
              <a:buAutoNum type="arabicPeriod" startAt="3"/>
            </a:pP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 2"/>
              <a:buAutoNum type="arabicPeriod" startAt="3"/>
            </a:pP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 startAt="3"/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marL="514350" indent="-514350">
              <a:buAutoNum type="arabicPeriod" startAt="3"/>
            </a:pPr>
            <a:endParaRPr lang="ru-RU" dirty="0" smtClean="0"/>
          </a:p>
          <a:p>
            <a:pPr marL="514350" indent="-514350">
              <a:buAutoNum type="arabicPeriod" startAt="3"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564904"/>
            <a:ext cx="6174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140968"/>
            <a:ext cx="5814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0"/>
            <a:ext cx="5427712" cy="12954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Чай</a:t>
            </a:r>
            <a:endParaRPr lang="ru-RU" sz="4800" dirty="0"/>
          </a:p>
        </p:txBody>
      </p:sp>
      <p:pic>
        <p:nvPicPr>
          <p:cNvPr id="4" name="Содержимое 3" descr="5aaa307acd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556792"/>
            <a:ext cx="6034616" cy="45259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5859760" cy="12954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ЖАСМИН</a:t>
            </a:r>
            <a:endParaRPr lang="ru-RU" sz="4800" dirty="0"/>
          </a:p>
        </p:txBody>
      </p:sp>
      <p:pic>
        <p:nvPicPr>
          <p:cNvPr id="4" name="Содержимое 3" descr="619px-Chinesischer_Maler_des_12._Jahrhunderts_(I)_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484784"/>
            <a:ext cx="4896544" cy="474624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                Вилка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705678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6139408" cy="8382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Палочки для еды</a:t>
            </a:r>
            <a:endParaRPr lang="ru-RU" sz="4800" dirty="0"/>
          </a:p>
        </p:txBody>
      </p:sp>
      <p:pic>
        <p:nvPicPr>
          <p:cNvPr id="4" name="Содержимое 3" descr="o-hasi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556792"/>
            <a:ext cx="3717423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188640"/>
            <a:ext cx="6075784" cy="110676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Спички</a:t>
            </a:r>
            <a:endParaRPr lang="ru-RU" sz="4800" dirty="0"/>
          </a:p>
        </p:txBody>
      </p:sp>
      <p:pic>
        <p:nvPicPr>
          <p:cNvPr id="4" name="Содержимое 3" descr="shop_16360_397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241945">
            <a:off x="395536" y="1628800"/>
            <a:ext cx="3744416" cy="4457638"/>
          </a:xfrm>
        </p:spPr>
      </p:pic>
      <p:pic>
        <p:nvPicPr>
          <p:cNvPr id="5" name="Рисунок 4" descr="Streichhol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65650">
            <a:off x="4499992" y="1772816"/>
            <a:ext cx="4171229" cy="3553991"/>
          </a:xfrm>
          <a:prstGeom prst="rect">
            <a:avLst/>
          </a:prstGeom>
        </p:spPr>
      </p:pic>
      <p:pic>
        <p:nvPicPr>
          <p:cNvPr id="6" name="Picture 2" descr="C:\Users\тест\Documents\Файлы Mail.Ru Агента\marbor187@mail.ru\geeta@mail.ru\63573680_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60648"/>
            <a:ext cx="1728192" cy="9940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0"/>
            <a:ext cx="5571728" cy="110676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РИС</a:t>
            </a:r>
            <a:endParaRPr lang="ru-RU" sz="4800" dirty="0"/>
          </a:p>
        </p:txBody>
      </p:sp>
      <p:pic>
        <p:nvPicPr>
          <p:cNvPr id="4" name="Содержимое 3" descr="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5774" y="1554163"/>
            <a:ext cx="6784851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Arial Black" pitchFamily="34" charset="0"/>
              </a:rPr>
              <a:t>            ФАРФОР</a:t>
            </a:r>
            <a:endParaRPr lang="ru-RU" sz="4400" dirty="0">
              <a:latin typeface="Arial Black" pitchFamily="34" charset="0"/>
            </a:endParaRPr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628800"/>
            <a:ext cx="417646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298</TotalTime>
  <Words>85</Words>
  <Application>Microsoft Office PowerPoint</Application>
  <PresentationFormat>On-screen Show (4:3)</PresentationFormat>
  <Paragraphs>44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Трек</vt:lpstr>
      <vt:lpstr>По стране Жёлтого  Дракона»</vt:lpstr>
      <vt:lpstr>Традиции и культура</vt:lpstr>
      <vt:lpstr>Чай</vt:lpstr>
      <vt:lpstr>ЖАСМИН</vt:lpstr>
      <vt:lpstr>                Вилка</vt:lpstr>
      <vt:lpstr>Палочки для еды</vt:lpstr>
      <vt:lpstr>Спички</vt:lpstr>
      <vt:lpstr>РИС</vt:lpstr>
      <vt:lpstr>            ФАРФОР</vt:lpstr>
      <vt:lpstr>Соль</vt:lpstr>
      <vt:lpstr>Лапша</vt:lpstr>
      <vt:lpstr>Жень Шень</vt:lpstr>
      <vt:lpstr>«Заглянем в китайский дворец?»</vt:lpstr>
      <vt:lpstr>Золотая рыбка</vt:lpstr>
      <vt:lpstr>                БУМАЖНЫЕ  ДЕНЬГИ</vt:lpstr>
      <vt:lpstr>Slide 16</vt:lpstr>
      <vt:lpstr>Slide 17</vt:lpstr>
      <vt:lpstr>Календарь</vt:lpstr>
      <vt:lpstr>Кунг-фу</vt:lpstr>
      <vt:lpstr>                 ПАНДА</vt:lpstr>
      <vt:lpstr>               Воздушный змей</vt:lpstr>
      <vt:lpstr>Бумага</vt:lpstr>
      <vt:lpstr>                 джонка</vt:lpstr>
      <vt:lpstr>Шёлк</vt:lpstr>
      <vt:lpstr>Slide 25</vt:lpstr>
      <vt:lpstr>Фейерверк</vt:lpstr>
      <vt:lpstr>Slide 27</vt:lpstr>
      <vt:lpstr>Источники для презентации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Virtual PC</cp:lastModifiedBy>
  <cp:revision>21</cp:revision>
  <dcterms:created xsi:type="dcterms:W3CDTF">2011-02-27T16:04:13Z</dcterms:created>
  <dcterms:modified xsi:type="dcterms:W3CDTF">2012-01-15T18:27:01Z</dcterms:modified>
</cp:coreProperties>
</file>