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flipV="1">
            <a:off x="4714876" y="1857364"/>
            <a:ext cx="3500462" cy="11430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1142976" y="2214554"/>
            <a:ext cx="3000396" cy="714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1071538" y="2928934"/>
            <a:ext cx="3071834" cy="6429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928662" y="3071810"/>
            <a:ext cx="3286148" cy="19288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 flipV="1">
            <a:off x="857224" y="3143248"/>
            <a:ext cx="3429024" cy="32147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857356" y="3643314"/>
            <a:ext cx="3071834" cy="2071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607455" y="4464851"/>
            <a:ext cx="3071834" cy="5715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286116" y="4000504"/>
            <a:ext cx="3214710" cy="12144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4321967" y="3607595"/>
            <a:ext cx="2786082" cy="2571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9124" y="3000372"/>
            <a:ext cx="3857652" cy="32861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00562" y="3143248"/>
            <a:ext cx="3500462" cy="14287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572000" y="2857496"/>
            <a:ext cx="3643338" cy="285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28794" y="928670"/>
            <a:ext cx="2428892" cy="2071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2893207" y="1535893"/>
            <a:ext cx="2214578" cy="857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393273" y="2035959"/>
            <a:ext cx="2214578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044" idx="0"/>
          </p:cNvCxnSpPr>
          <p:nvPr/>
        </p:nvCxnSpPr>
        <p:spPr>
          <a:xfrm rot="5400000">
            <a:off x="4127889" y="1211594"/>
            <a:ext cx="2357454" cy="1505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857752" y="857232"/>
            <a:ext cx="3000396" cy="21431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28662" y="1071546"/>
            <a:ext cx="2500330" cy="16430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Сердце 4"/>
          <p:cNvSpPr/>
          <p:nvPr/>
        </p:nvSpPr>
        <p:spPr>
          <a:xfrm>
            <a:off x="3000364" y="2000240"/>
            <a:ext cx="3000396" cy="214314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8489" y="2425354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Денис\Desktop\Рабочий стол\Алкаголь\1571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7123" y="142852"/>
            <a:ext cx="83592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Денис\Desktop\Рабочий стол\Алкаголь\вос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817" y="142852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Денис\Desktop\Рабочий стол\Алкаголь\49436369_1254569649_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42852"/>
            <a:ext cx="135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Денис\Desktop\Рабочий стол\Алкаголь\49819228_1255376880_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91260" y="142852"/>
            <a:ext cx="102508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Денис\Desktop\Рабочий стол\Алкаголь\DSC05869-v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2295" y="142852"/>
            <a:ext cx="162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Денис\Desktop\Рабочий стол\Алкаголь\c5e9a09463365f6774e7c202f5e13d98_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9244" y="142852"/>
            <a:ext cx="1924753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Денис\Desktop\Рабочий стол\Алкаголь\bsp_Gambling_Games_36312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1428736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Денис\Desktop\Рабочий стол\Алкаголь\1235a83f-5830-4841-b3d7-8d6b1c3c633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9520" y="2643182"/>
            <a:ext cx="159652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Денис\Desktop\Рабочий стол\Алкаголь\86F90946-A4D6-2E31-F414-99ABCE50CD0F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72396" y="3857628"/>
            <a:ext cx="138433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Денис\Desktop\Рабочий стол\Алкаголь\0033_0004140.jpg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7715272" y="563514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Users\Денис\Desktop\Рабочий стол\Алкаголь\geniy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57950" y="5643578"/>
            <a:ext cx="10391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C:\Users\Денис\Desktop\Рабочий стол\Алкаголь\Image_431899_6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14876" y="5643578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C:\Users\Денис\Desktop\Рабочий стол\Алкаголь\25752566_15277253_Dobro_vs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43240" y="5643578"/>
            <a:ext cx="13740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 descr="C:\Users\Денис\Desktop\Рабочий стол\Алкаголь\6a2901be0f73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643042" y="5635148"/>
            <a:ext cx="135199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C:\Users\Денис\Desktop\Рабочий стол\Алкаголь\1239288038_09_04_2009_0154056001239225860_vaggelis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85720" y="564357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 descr="C:\Users\Денис\Desktop\Рабочий стол\Алкаголь\d0b6d0b8d0b7d0bdd18c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14282" y="4277826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C:\Users\Денис\Desktop\Рабочий стол\Алкаголь\1622762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28596" y="2653161"/>
            <a:ext cx="1071570" cy="142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3" name="Picture 19" descr="C:\Users\Денис\Desktop\Рабочий стол\Алкаголь\0033_0004140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14282" y="1428736"/>
            <a:ext cx="148008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20" descr="C:\Users\Денис\Desktop\Рабочий стол\Алкаголь\1275940591_pokupka-sazhencev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700456" y="4071942"/>
            <a:ext cx="1706462" cy="1071569"/>
          </a:xfrm>
          <a:prstGeom prst="rect">
            <a:avLst/>
          </a:prstGeom>
          <a:noFill/>
        </p:spPr>
      </p:pic>
      <p:pic>
        <p:nvPicPr>
          <p:cNvPr id="1044" name="Picture 20" descr="C:\Users\Денис\Desktop\Рабочий стол\Алкаголь\1275940591_pokupka-sazhencev.jpg"/>
          <p:cNvPicPr>
            <a:picLocks noChangeAspect="1" noChangeArrowheads="1"/>
          </p:cNvPicPr>
          <p:nvPr/>
        </p:nvPicPr>
        <p:blipFill>
          <a:blip r:embed="rId21" cstate="email"/>
          <a:stretch>
            <a:fillRect/>
          </a:stretch>
        </p:blipFill>
        <p:spPr bwMode="auto">
          <a:xfrm>
            <a:off x="3700456" y="3143248"/>
            <a:ext cx="170646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0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8" dur="1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енис\Desktop\56гн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16177" y="285728"/>
            <a:ext cx="963164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Мещеряков Д.А.</dc:creator>
  <cp:lastModifiedBy>Roman</cp:lastModifiedBy>
  <cp:revision>10</cp:revision>
  <dcterms:created xsi:type="dcterms:W3CDTF">2010-11-28T09:07:16Z</dcterms:created>
  <dcterms:modified xsi:type="dcterms:W3CDTF">2012-05-03T19:58:41Z</dcterms:modified>
</cp:coreProperties>
</file>