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1428736"/>
            <a:ext cx="6400800" cy="286607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tx1"/>
                </a:solidFill>
              </a:rPr>
              <a:t>Тема урока </a:t>
            </a:r>
          </a:p>
          <a:p>
            <a:r>
              <a:rPr lang="ru-RU" sz="4800" dirty="0" smtClean="0">
                <a:solidFill>
                  <a:schemeClr val="tx1"/>
                </a:solidFill>
              </a:rPr>
              <a:t>«Числа от 1 до 10. Закрепление».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714412" y="7643842"/>
            <a:ext cx="7772400" cy="426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42910" y="0"/>
            <a:ext cx="7772400" cy="6127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МОУ «Гимназия №1 г.Волоколамска»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 rot="10800000" flipV="1">
            <a:off x="4786314" y="4929198"/>
            <a:ext cx="3888432" cy="1149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Учитель начальных классов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Бушуева Л.А.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093792" y="6165304"/>
            <a:ext cx="862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2011 г.</a:t>
            </a:r>
          </a:p>
        </p:txBody>
      </p:sp>
    </p:spTree>
    <p:extLst>
      <p:ext uri="{BB962C8B-B14F-4D97-AF65-F5344CB8AC3E}">
        <p14:creationId xmlns:p14="http://schemas.microsoft.com/office/powerpoint/2010/main" xmlns="" val="18765809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>
            <a:lum bright="-100000" contrast="-10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85918" y="1785926"/>
            <a:ext cx="6048672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626990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Администратор.WORK\Рабочий стол\презентация 2\3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30" y="1556792"/>
            <a:ext cx="387535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29256" y="285728"/>
            <a:ext cx="15001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/>
              <a:t>3+2=</a:t>
            </a:r>
            <a:endParaRPr lang="ru-RU" sz="4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58016" y="285728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5</a:t>
            </a:r>
            <a:endParaRPr lang="ru-RU" sz="4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29256" y="1071546"/>
            <a:ext cx="13131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5-1=</a:t>
            </a: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29256" y="1857364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5+1=</a:t>
            </a:r>
            <a:endParaRPr lang="ru-RU" sz="4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29256" y="2571744"/>
            <a:ext cx="13131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9-5=</a:t>
            </a:r>
            <a:endParaRPr lang="ru-RU" sz="4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429256" y="3286124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2+1=</a:t>
            </a:r>
            <a:endParaRPr lang="ru-RU" sz="4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500694" y="4071942"/>
            <a:ext cx="13131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4-2=</a:t>
            </a:r>
            <a:endParaRPr lang="ru-RU" sz="4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00694" y="4786322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6+1=</a:t>
            </a:r>
            <a:endParaRPr lang="ru-RU" sz="4800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858016" y="1071546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4</a:t>
            </a:r>
            <a:endParaRPr lang="ru-RU" sz="4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929454" y="1857364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6</a:t>
            </a:r>
            <a:endParaRPr lang="ru-RU" sz="4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929454" y="2571744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4</a:t>
            </a:r>
            <a:endParaRPr lang="ru-RU" sz="48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929454" y="3286124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3</a:t>
            </a:r>
            <a:endParaRPr lang="ru-RU" sz="4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929454" y="4071942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2</a:t>
            </a:r>
            <a:endParaRPr lang="ru-RU" sz="4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929454" y="4786322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7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316948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79355967"/>
              </p:ext>
            </p:extLst>
          </p:nvPr>
        </p:nvGraphicFramePr>
        <p:xfrm>
          <a:off x="428596" y="2000240"/>
          <a:ext cx="78581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</a:tblGrid>
              <a:tr h="7010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5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46636198"/>
              </p:ext>
            </p:extLst>
          </p:nvPr>
        </p:nvGraphicFramePr>
        <p:xfrm>
          <a:off x="1571604" y="2000240"/>
          <a:ext cx="78581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</a:tblGrid>
              <a:tr h="629603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32332868"/>
              </p:ext>
            </p:extLst>
          </p:nvPr>
        </p:nvGraphicFramePr>
        <p:xfrm>
          <a:off x="4143372" y="2000240"/>
          <a:ext cx="81575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752"/>
              </a:tblGrid>
              <a:tr h="222884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53640240"/>
              </p:ext>
            </p:extLst>
          </p:nvPr>
        </p:nvGraphicFramePr>
        <p:xfrm>
          <a:off x="5357818" y="2000240"/>
          <a:ext cx="81803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032"/>
              </a:tblGrid>
              <a:tr h="355064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05072379"/>
              </p:ext>
            </p:extLst>
          </p:nvPr>
        </p:nvGraphicFramePr>
        <p:xfrm>
          <a:off x="6643702" y="1928802"/>
          <a:ext cx="81575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752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8741599"/>
              </p:ext>
            </p:extLst>
          </p:nvPr>
        </p:nvGraphicFramePr>
        <p:xfrm>
          <a:off x="7715272" y="1928802"/>
          <a:ext cx="74374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3744"/>
              </a:tblGrid>
              <a:tr h="355064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7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89911585"/>
              </p:ext>
            </p:extLst>
          </p:nvPr>
        </p:nvGraphicFramePr>
        <p:xfrm>
          <a:off x="2857488" y="2000240"/>
          <a:ext cx="815752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752"/>
              </a:tblGrid>
              <a:tr h="1390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6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2402027"/>
              </p:ext>
            </p:extLst>
          </p:nvPr>
        </p:nvGraphicFramePr>
        <p:xfrm>
          <a:off x="1357290" y="3714752"/>
          <a:ext cx="60960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6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7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5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</a:t>
                      </a:r>
                      <a:endParaRPr lang="ru-RU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ц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о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л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ы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м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д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428596" y="2000240"/>
          <a:ext cx="785818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000" b="0" dirty="0" smtClean="0">
                          <a:solidFill>
                            <a:schemeClr val="tx1"/>
                          </a:solidFill>
                        </a:rPr>
                        <a:t>м</a:t>
                      </a:r>
                      <a:endParaRPr lang="ru-RU" sz="4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571604" y="2000240"/>
          <a:ext cx="78581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4000" b="0" dirty="0" smtClean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ru-RU" sz="4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857488" y="2000240"/>
          <a:ext cx="785818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000" b="0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sz="4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4143372" y="2000240"/>
          <a:ext cx="78581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4000" b="0" dirty="0" smtClean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ru-RU" sz="4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7715272" y="1928802"/>
          <a:ext cx="714380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000" b="0" dirty="0" err="1" smtClean="0">
                          <a:solidFill>
                            <a:schemeClr val="tx1"/>
                          </a:solidFill>
                        </a:rPr>
                        <a:t>ы</a:t>
                      </a:r>
                      <a:endParaRPr lang="ru-RU" sz="4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6643702" y="1928802"/>
          <a:ext cx="78581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4000" b="0" dirty="0" err="1" smtClean="0">
                          <a:solidFill>
                            <a:schemeClr val="tx1"/>
                          </a:solidFill>
                        </a:rPr>
                        <a:t>ц</a:t>
                      </a:r>
                      <a:endParaRPr lang="ru-RU" sz="4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5357818" y="2000240"/>
          <a:ext cx="785818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18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4000" b="0" dirty="0" err="1" smtClean="0">
                          <a:solidFill>
                            <a:schemeClr val="tx1"/>
                          </a:solidFill>
                        </a:rPr>
                        <a:t>д</a:t>
                      </a:r>
                      <a:endParaRPr lang="ru-RU" sz="4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846781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/>
              <a:t>Рисунки и фотография взяты с сайта</a:t>
            </a:r>
          </a:p>
          <a:p>
            <a:pPr>
              <a:buNone/>
            </a:pPr>
            <a:r>
              <a:rPr lang="en-US" sz="3200" b="1" dirty="0" smtClean="0"/>
              <a:t>http://images.yandex.ru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7037739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600200"/>
          </a:xfrm>
        </p:spPr>
        <p:txBody>
          <a:bodyPr/>
          <a:lstStyle/>
          <a:p>
            <a:r>
              <a:rPr lang="ru-RU" dirty="0" smtClean="0"/>
              <a:t>Теремок «Смекалка».</a:t>
            </a:r>
            <a:endParaRPr lang="ru-RU" dirty="0"/>
          </a:p>
        </p:txBody>
      </p:sp>
      <p:pic>
        <p:nvPicPr>
          <p:cNvPr id="1026" name="Picture 2" descr="C:\Documents and Settings\Администратор.WORK\Рабочий стол\презентация 2\1306656730_210890005_1----2-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928794" y="1714488"/>
            <a:ext cx="533722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7941340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Администратор.WORK\Рабочий стол\презентация 2\0005-009-Priskakala-ljagushka-kvakushk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3050466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45010090"/>
              </p:ext>
            </p:extLst>
          </p:nvPr>
        </p:nvGraphicFramePr>
        <p:xfrm>
          <a:off x="3286116" y="2428868"/>
          <a:ext cx="554461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61"/>
                <a:gridCol w="554461"/>
                <a:gridCol w="554461"/>
                <a:gridCol w="554461"/>
                <a:gridCol w="554461"/>
                <a:gridCol w="554461"/>
                <a:gridCol w="554461"/>
                <a:gridCol w="554461"/>
                <a:gridCol w="554461"/>
                <a:gridCol w="554461"/>
              </a:tblGrid>
              <a:tr h="514856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40733401"/>
              </p:ext>
            </p:extLst>
          </p:nvPr>
        </p:nvGraphicFramePr>
        <p:xfrm>
          <a:off x="3214678" y="3643314"/>
          <a:ext cx="5616625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75"/>
                <a:gridCol w="802375"/>
                <a:gridCol w="802375"/>
                <a:gridCol w="802375"/>
                <a:gridCol w="802375"/>
                <a:gridCol w="802375"/>
                <a:gridCol w="8023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0091473"/>
              </p:ext>
            </p:extLst>
          </p:nvPr>
        </p:nvGraphicFramePr>
        <p:xfrm>
          <a:off x="3214678" y="4714884"/>
          <a:ext cx="5500726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62"/>
                <a:gridCol w="554462"/>
                <a:gridCol w="554462"/>
                <a:gridCol w="554462"/>
                <a:gridCol w="554462"/>
                <a:gridCol w="554462"/>
                <a:gridCol w="554462"/>
                <a:gridCol w="554462"/>
                <a:gridCol w="493526"/>
                <a:gridCol w="57150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10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199821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Documents and Settings\Администратор.WORK\Рабочий стол\презентация 2\3192cc5cb09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301730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Администратор.WORK\Рабочий стол\презентация 2\6a2cb7f9686d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772816"/>
            <a:ext cx="4438824" cy="453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521948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29" y="6858000"/>
            <a:ext cx="8229600" cy="2033067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57158" y="3643314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24" y="3571876"/>
            <a:ext cx="9382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72198" y="3643314"/>
            <a:ext cx="9382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7686" y="3571876"/>
            <a:ext cx="938213" cy="9382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5984" y="3571876"/>
            <a:ext cx="938213" cy="9382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Овал 8"/>
          <p:cNvSpPr/>
          <p:nvPr/>
        </p:nvSpPr>
        <p:spPr>
          <a:xfrm>
            <a:off x="2285984" y="357187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4357686" y="357187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8001024" y="357187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6072198" y="3643314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229971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28596" y="3643314"/>
            <a:ext cx="9144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928794" y="3714752"/>
            <a:ext cx="914400" cy="914400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571868" y="3643314"/>
            <a:ext cx="914400" cy="91440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5286380" y="3643314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929454" y="3643314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Documents and Settings\Администратор.WORK\Рабочий стол\презентация 2\0008-016-Katitsja-kolobok-katitsja-a-navstrechu-emu-lis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628800"/>
            <a:ext cx="370248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0988984"/>
              </p:ext>
            </p:extLst>
          </p:nvPr>
        </p:nvGraphicFramePr>
        <p:xfrm>
          <a:off x="5364088" y="2564904"/>
          <a:ext cx="206543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5948"/>
                <a:gridCol w="1009484"/>
              </a:tblGrid>
              <a:tr h="806490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8064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/>
                        <a:t>3</a:t>
                      </a:r>
                      <a:endParaRPr lang="ru-RU" sz="4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8064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/>
                        <a:t>5</a:t>
                      </a:r>
                      <a:endParaRPr lang="ru-RU" sz="4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806490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/>
                        <a:t>1</a:t>
                      </a:r>
                      <a:endParaRPr lang="ru-RU" sz="4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806490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/>
                        <a:t>2</a:t>
                      </a:r>
                      <a:endParaRPr lang="ru-RU" sz="4800" b="1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Равнобедренный треугольник 4"/>
          <p:cNvSpPr/>
          <p:nvPr/>
        </p:nvSpPr>
        <p:spPr>
          <a:xfrm>
            <a:off x="5364088" y="1412776"/>
            <a:ext cx="2088232" cy="1152128"/>
          </a:xfrm>
          <a:prstGeom prst="triangl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6</a:t>
            </a:r>
            <a:endParaRPr lang="ru-RU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429388" y="2534603"/>
          <a:ext cx="1000132" cy="894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</a:tblGrid>
              <a:tr h="894397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429388" y="5857892"/>
          <a:ext cx="100013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429388" y="5072074"/>
          <a:ext cx="100013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357818" y="4214818"/>
          <a:ext cx="1095340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340"/>
              </a:tblGrid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357818" y="3357562"/>
          <a:ext cx="1071570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</a:tblGrid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4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144326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Documents and Settings\Администратор.WORK\Рабочий стол\презентация 2\0008-016-Katitsja-kolobok-katitsja-a-navstrechu-emu-lisa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28800"/>
            <a:ext cx="370248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75458499"/>
              </p:ext>
            </p:extLst>
          </p:nvPr>
        </p:nvGraphicFramePr>
        <p:xfrm>
          <a:off x="5357818" y="1428736"/>
          <a:ext cx="232792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960"/>
                <a:gridCol w="1163960"/>
              </a:tblGrid>
              <a:tr h="542377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42377"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4</a:t>
                      </a:r>
                      <a:endParaRPr lang="ru-RU" sz="4400" b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42377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2</a:t>
                      </a:r>
                      <a:endParaRPr lang="ru-RU" sz="4400" b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42377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1</a:t>
                      </a:r>
                      <a:endParaRPr lang="ru-RU" sz="4400" b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42377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3</a:t>
                      </a:r>
                      <a:endParaRPr lang="ru-RU" sz="4400" b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42377"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7</a:t>
                      </a:r>
                      <a:endParaRPr lang="ru-RU" sz="4400" b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42377">
                <a:tc>
                  <a:txBody>
                    <a:bodyPr/>
                    <a:lstStyle/>
                    <a:p>
                      <a:pPr algn="ctr"/>
                      <a:endParaRPr lang="ru-RU" sz="44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/>
                        <a:t>6</a:t>
                      </a:r>
                      <a:endParaRPr lang="ru-RU" sz="4400" b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Равнобедренный треугольник 4"/>
          <p:cNvSpPr/>
          <p:nvPr/>
        </p:nvSpPr>
        <p:spPr>
          <a:xfrm>
            <a:off x="5429256" y="500042"/>
            <a:ext cx="2232248" cy="914400"/>
          </a:xfrm>
          <a:prstGeom prst="triangle">
            <a:avLst>
              <a:gd name="adj" fmla="val 49389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8</a:t>
            </a:r>
            <a:endParaRPr lang="ru-RU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500826" y="1428736"/>
          <a:ext cx="1143008" cy="76200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1143008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357818" y="6072206"/>
          <a:ext cx="1190612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612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357818" y="5286388"/>
          <a:ext cx="1143008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6500826" y="4500570"/>
          <a:ext cx="1214446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5357818" y="2214554"/>
          <a:ext cx="1190612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612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6500826" y="3714752"/>
          <a:ext cx="1214446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6500826" y="2928934"/>
          <a:ext cx="1214446" cy="785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</a:tblGrid>
              <a:tr h="785818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4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02708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Documents and Settings\Администратор.WORK\Рабочий стол\презентация 2\starik_i_volk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69" y="1628800"/>
            <a:ext cx="328099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5663619" y="2708920"/>
            <a:ext cx="6120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484365" y="2708920"/>
            <a:ext cx="55436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668301" y="2708920"/>
            <a:ext cx="6480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7022344" y="2852936"/>
            <a:ext cx="16381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275687" y="3330572"/>
            <a:ext cx="55091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69" name="Прямая соединительная линия 7168"/>
          <p:cNvCxnSpPr/>
          <p:nvPr/>
        </p:nvCxnSpPr>
        <p:spPr>
          <a:xfrm>
            <a:off x="5489890" y="3333591"/>
            <a:ext cx="47976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4" name="Прямая соединительная линия 7173"/>
          <p:cNvCxnSpPr/>
          <p:nvPr/>
        </p:nvCxnSpPr>
        <p:spPr>
          <a:xfrm>
            <a:off x="4668301" y="3333591"/>
            <a:ext cx="5283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78" name="Прямая соединительная линия 7177"/>
          <p:cNvCxnSpPr/>
          <p:nvPr/>
        </p:nvCxnSpPr>
        <p:spPr>
          <a:xfrm>
            <a:off x="4668301" y="2852936"/>
            <a:ext cx="0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2" name="Прямая соединительная линия 7181"/>
          <p:cNvCxnSpPr/>
          <p:nvPr/>
        </p:nvCxnSpPr>
        <p:spPr>
          <a:xfrm>
            <a:off x="4354691" y="2275997"/>
            <a:ext cx="264175" cy="2880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5" name="Прямая соединительная линия 7184"/>
          <p:cNvCxnSpPr/>
          <p:nvPr/>
        </p:nvCxnSpPr>
        <p:spPr>
          <a:xfrm flipH="1">
            <a:off x="4758852" y="2203989"/>
            <a:ext cx="347246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9" name="Прямая соединительная линия 7188"/>
          <p:cNvCxnSpPr>
            <a:cxnSpLocks/>
          </p:cNvCxnSpPr>
          <p:nvPr/>
        </p:nvCxnSpPr>
        <p:spPr>
          <a:xfrm>
            <a:off x="7164292" y="2708920"/>
            <a:ext cx="123451" cy="32403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3" name="Прямая соединительная линия 7192"/>
          <p:cNvCxnSpPr/>
          <p:nvPr/>
        </p:nvCxnSpPr>
        <p:spPr>
          <a:xfrm>
            <a:off x="4308338" y="3032956"/>
            <a:ext cx="178440" cy="25611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97" name="Прямая соединительная линия 7196"/>
          <p:cNvCxnSpPr/>
          <p:nvPr/>
        </p:nvCxnSpPr>
        <p:spPr>
          <a:xfrm flipV="1">
            <a:off x="4354691" y="2689386"/>
            <a:ext cx="249607" cy="18155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3" name="Прямая соединительная линия 7202"/>
          <p:cNvCxnSpPr/>
          <p:nvPr/>
        </p:nvCxnSpPr>
        <p:spPr>
          <a:xfrm>
            <a:off x="4815371" y="3551794"/>
            <a:ext cx="290727" cy="3092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6" name="Прямая соединительная линия 7205"/>
          <p:cNvCxnSpPr/>
          <p:nvPr/>
        </p:nvCxnSpPr>
        <p:spPr>
          <a:xfrm flipV="1">
            <a:off x="4348680" y="3479304"/>
            <a:ext cx="319621" cy="3817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10" name="Прямая соединительная линия 7209"/>
          <p:cNvCxnSpPr/>
          <p:nvPr/>
        </p:nvCxnSpPr>
        <p:spPr>
          <a:xfrm flipH="1" flipV="1">
            <a:off x="7069396" y="3526160"/>
            <a:ext cx="239342" cy="5166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13" name="Прямая соединительная линия 7212"/>
          <p:cNvCxnSpPr/>
          <p:nvPr/>
        </p:nvCxnSpPr>
        <p:spPr>
          <a:xfrm flipH="1">
            <a:off x="6551143" y="3585592"/>
            <a:ext cx="311808" cy="4572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224795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0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236</TotalTime>
  <Words>127</Words>
  <Application>Microsoft Office PowerPoint</Application>
  <PresentationFormat>On-screen Show (4:3)</PresentationFormat>
  <Paragraphs>89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Исполнительная</vt:lpstr>
      <vt:lpstr>Slide 1</vt:lpstr>
      <vt:lpstr>Теремок «Смекалка».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МОУ «Гимназия №1 г.Волоколамска»</dc:title>
  <cp:lastModifiedBy>Virtual PC</cp:lastModifiedBy>
  <cp:revision>27</cp:revision>
  <dcterms:modified xsi:type="dcterms:W3CDTF">2012-01-14T17:26:28Z</dcterms:modified>
</cp:coreProperties>
</file>