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70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AC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0" autoAdjust="0"/>
    <p:restoredTop sz="9466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2C270-6996-4360-847C-A559FFCD0286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2A4E9-A01C-4403-8EAB-800A59333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67797-FC0D-43C2-969F-F87E9CC778CB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194F0-47AA-4E07-A5D2-01F5B09DB6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2B6F5-943D-4F3D-826B-BAA930380DEE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1B15-9841-488D-9E66-554A636EFD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87A06-8C94-42B0-AA60-D326E323B2BA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73A48-6401-47DB-9E45-97DFCA026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C7CA0-984A-4A5A-9DB4-0B1747BEFE4D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94DE4-FC0D-4940-B1A2-780BC7CF1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1E73A-3718-427F-8A64-669E95D07679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5211D-DA85-46B2-9493-53F24E7CF5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B06CA-7E66-4FC2-811B-D268E8DE19DC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2EA16-36B0-4C44-A088-81F9A95008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F71E3-B3A4-4D7A-9900-B26CE37754B7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124AF-B756-4892-9885-DADA2CA9E7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5E125-090D-4B0B-8633-D6335E641B4D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ECFC1-D2B4-4789-BB71-9171F20D2C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A09F7-25DF-496E-9964-5FAEAF2F121F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38659-3628-4FEC-92DB-0A86C1F87E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67619-8218-41A8-9951-DD476CF88D5A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9ECFB-0FEB-4656-8B0B-B3134D4379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F4C4B1-83BE-47D6-992E-A73A24238AA0}" type="datetimeFigureOut">
              <a:rPr lang="ru-RU"/>
              <a:pPr>
                <a:defRPr/>
              </a:pPr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8FD806-AD1D-45EC-B39F-5DDD436A99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Relationship Id="rId9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57675" cy="20113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Человек прекрасной и сильной души…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4" name="Содержимое 3" descr="1243967891_chehov_2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643438" y="428604"/>
            <a:ext cx="4026633" cy="5703176"/>
          </a:xfrm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57158" y="3214686"/>
            <a:ext cx="435771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А.П.Чехову-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150 лет</a:t>
            </a:r>
            <a:endParaRPr lang="ru-RU" sz="5400" b="1" dirty="0">
              <a:ln w="12700">
                <a:solidFill>
                  <a:schemeClr val="tx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3" y="428625"/>
            <a:ext cx="7858125" cy="6143625"/>
          </a:xfrm>
        </p:spPr>
        <p:txBody>
          <a:bodyPr/>
          <a:lstStyle/>
          <a:p>
            <a:r>
              <a:rPr lang="ru-RU" sz="2800" smtClean="0">
                <a:latin typeface="Monotype Corsiva" pitchFamily="66" charset="0"/>
              </a:rPr>
              <a:t>В письме к брату Николаю двадцати шести летний А.Чехов поясняет , что такое воспитание : </a:t>
            </a:r>
            <a:br>
              <a:rPr lang="ru-RU" sz="2800" smtClean="0">
                <a:latin typeface="Monotype Corsiva" pitchFamily="66" charset="0"/>
              </a:rPr>
            </a:br>
            <a:r>
              <a:rPr lang="ru-RU" sz="2800" smtClean="0">
                <a:latin typeface="Monotype Corsiva" pitchFamily="66" charset="0"/>
              </a:rPr>
              <a:t>«Воспитанные люди должны удовлетворять следующим условиям:</a:t>
            </a:r>
            <a:br>
              <a:rPr lang="ru-RU" sz="2800" smtClean="0">
                <a:latin typeface="Monotype Corsiva" pitchFamily="66" charset="0"/>
              </a:rPr>
            </a:br>
            <a:r>
              <a:rPr lang="ru-RU" sz="2800" smtClean="0">
                <a:latin typeface="Monotype Corsiva" pitchFamily="66" charset="0"/>
              </a:rPr>
              <a:t>1.Они уважают человеческую личность, всегда снисходительны. Мягки, уступчивы…</a:t>
            </a:r>
            <a:br>
              <a:rPr lang="ru-RU" sz="2800" smtClean="0">
                <a:latin typeface="Monotype Corsiva" pitchFamily="66" charset="0"/>
              </a:rPr>
            </a:br>
            <a:r>
              <a:rPr lang="ru-RU" sz="2800" smtClean="0">
                <a:latin typeface="Monotype Corsiva" pitchFamily="66" charset="0"/>
              </a:rPr>
              <a:t>2.Они уважают чужую собственность , а потому платят долги.</a:t>
            </a:r>
            <a:br>
              <a:rPr lang="ru-RU" sz="2800" smtClean="0">
                <a:latin typeface="Monotype Corsiva" pitchFamily="66" charset="0"/>
              </a:rPr>
            </a:br>
            <a:r>
              <a:rPr lang="ru-RU" sz="2800" smtClean="0">
                <a:latin typeface="Monotype Corsiva" pitchFamily="66" charset="0"/>
              </a:rPr>
              <a:t>3.Не  лгут даже в пустяках…</a:t>
            </a:r>
            <a:br>
              <a:rPr lang="ru-RU" sz="2800" smtClean="0">
                <a:latin typeface="Monotype Corsiva" pitchFamily="66" charset="0"/>
              </a:rPr>
            </a:br>
            <a:r>
              <a:rPr lang="ru-RU" sz="2800" smtClean="0">
                <a:latin typeface="Monotype Corsiva" pitchFamily="66" charset="0"/>
              </a:rPr>
              <a:t>4.Они не унижают себя с той целью, чтобы вызвать в другом сочувствие…</a:t>
            </a:r>
            <a:br>
              <a:rPr lang="ru-RU" sz="2800" smtClean="0">
                <a:latin typeface="Monotype Corsiva" pitchFamily="66" charset="0"/>
              </a:rPr>
            </a:br>
            <a:r>
              <a:rPr lang="ru-RU" sz="2800" smtClean="0">
                <a:latin typeface="Monotype Corsiva" pitchFamily="66" charset="0"/>
              </a:rPr>
              <a:t>5.Они не суетны…</a:t>
            </a:r>
            <a:br>
              <a:rPr lang="ru-RU" sz="2800" smtClean="0">
                <a:latin typeface="Monotype Corsiva" pitchFamily="66" charset="0"/>
              </a:rPr>
            </a:br>
            <a:r>
              <a:rPr lang="ru-RU" sz="2800" smtClean="0">
                <a:latin typeface="Monotype Corsiva" pitchFamily="66" charset="0"/>
              </a:rPr>
              <a:t>6.Если имеют в себе талант, то уважают его … Они жертвуют для него всем .</a:t>
            </a:r>
            <a:br>
              <a:rPr lang="ru-RU" sz="2800" smtClean="0">
                <a:latin typeface="Monotype Corsiva" pitchFamily="66" charset="0"/>
              </a:rPr>
            </a:br>
            <a:endParaRPr lang="ru-RU" sz="2800" smtClean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2143125" y="5429250"/>
            <a:ext cx="4400550" cy="1797050"/>
          </a:xfrm>
        </p:spPr>
        <p:txBody>
          <a:bodyPr/>
          <a:lstStyle/>
          <a:p>
            <a:r>
              <a:rPr lang="ru-RU" smtClean="0">
                <a:latin typeface="Monotype Corsiva" pitchFamily="66" charset="0"/>
              </a:rPr>
              <a:t>«Мелихово»</a:t>
            </a:r>
          </a:p>
        </p:txBody>
      </p:sp>
      <p:pic>
        <p:nvPicPr>
          <p:cNvPr id="4" name="Содержимое 3" descr="613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57250" y="180975"/>
            <a:ext cx="3473450" cy="2605088"/>
          </a:xfrm>
        </p:spPr>
      </p:pic>
      <p:pic>
        <p:nvPicPr>
          <p:cNvPr id="5" name="Рисунок 4" descr="0_1eb27_1352b0b0_L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813" y="214313"/>
            <a:ext cx="3132137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6-melihovo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357313" y="3286125"/>
            <a:ext cx="3017837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st_t_859_Melihovo_gostinaja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50" y="4643438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latin typeface="Monotype Corsiva" pitchFamily="66" charset="0"/>
              </a:rPr>
              <a:t>Часто приходилось ходить пешком по осеннему бездорожью, по двое суток не ночевать дома. Знания врача помогали ему в литературной работе.</a:t>
            </a:r>
          </a:p>
        </p:txBody>
      </p:sp>
      <p:pic>
        <p:nvPicPr>
          <p:cNvPr id="13315" name="Содержимое 3" descr="artlib_gallery-21079-b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88" y="2643188"/>
            <a:ext cx="4143375" cy="3911600"/>
          </a:xfrm>
        </p:spPr>
      </p:pic>
      <p:pic>
        <p:nvPicPr>
          <p:cNvPr id="13316" name="Рисунок 4" descr="Fjodor_Alexandrowitsch_Wassiljew_00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75" y="1643063"/>
            <a:ext cx="531971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Monotype Corsiva" pitchFamily="66" charset="0"/>
              </a:rPr>
              <a:t>Книги А.П.Чехова</a:t>
            </a:r>
          </a:p>
        </p:txBody>
      </p:sp>
      <p:pic>
        <p:nvPicPr>
          <p:cNvPr id="14339" name="Содержимое 19" descr="__24234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2875" y="4071938"/>
            <a:ext cx="1671638" cy="2595562"/>
          </a:xfrm>
        </p:spPr>
      </p:pic>
      <p:pic>
        <p:nvPicPr>
          <p:cNvPr id="14340" name="Рисунок 20" descr="000d24r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642938"/>
            <a:ext cx="1631950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21" descr="789ee507e4ad173b4d81ee9aeff42128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05575" y="3143250"/>
            <a:ext cx="263842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Рисунок 22" descr="380628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71750" y="4786313"/>
            <a:ext cx="1230313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Рисунок 23" descr="513400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86188" y="1214438"/>
            <a:ext cx="2024062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Рисунок 24" descr="2014981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072313" y="500063"/>
            <a:ext cx="18573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Рисунок 25" descr="9785170615438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928813" y="1857375"/>
            <a:ext cx="1524000" cy="238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Рисунок 26" descr="a-p-chehov-rasskazy-397-B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500563" y="485775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3438" y="1428750"/>
            <a:ext cx="4071937" cy="47863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latin typeface="Monotype Corsiva" pitchFamily="66" charset="0"/>
              </a:rPr>
              <a:t>«Чехов – один из лучших друзей России, друг умный, беспристрастный, правдивый , друг, любящий ее, сострадающий ей во всем». (А.М. Горький).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5363" name="Содержимое 3" descr="Brodsky-Gorky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88" y="857250"/>
            <a:ext cx="4125912" cy="521493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5857875"/>
            <a:ext cx="8286750" cy="642938"/>
          </a:xfrm>
        </p:spPr>
        <p:txBody>
          <a:bodyPr/>
          <a:lstStyle/>
          <a:p>
            <a:r>
              <a:rPr lang="ru-RU" sz="2800" smtClean="0">
                <a:latin typeface="Monotype Corsiva" pitchFamily="66" charset="0"/>
              </a:rPr>
              <a:t>Родился А.П.Чехов на берегу Азовского моря в городе Таганроге.</a:t>
            </a:r>
          </a:p>
        </p:txBody>
      </p:sp>
      <p:pic>
        <p:nvPicPr>
          <p:cNvPr id="3075" name="Содержимое 3" descr="64408535_1285277672_190910ab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214313"/>
            <a:ext cx="8643937" cy="53482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63" y="4143375"/>
            <a:ext cx="5643562" cy="3143250"/>
          </a:xfrm>
        </p:spPr>
        <p:txBody>
          <a:bodyPr/>
          <a:lstStyle/>
          <a:p>
            <a:r>
              <a:rPr lang="ru-RU" sz="2800" smtClean="0">
                <a:latin typeface="Monotype Corsiva" pitchFamily="66" charset="0"/>
              </a:rPr>
              <a:t>Семья Чеховых.</a:t>
            </a:r>
          </a:p>
        </p:txBody>
      </p:sp>
      <p:pic>
        <p:nvPicPr>
          <p:cNvPr id="4099" name="Содержимое 5" descr="чехов семья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42938" y="142875"/>
            <a:ext cx="7734300" cy="48577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521493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Monotype Corsiva" pitchFamily="66" charset="0"/>
              </a:rPr>
              <a:t>Чехов с братьями Иваном и Николаем.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5123" name="Содержимое 3" descr="братья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85813" y="142875"/>
            <a:ext cx="7500937" cy="50720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Monotype Corsiva" pitchFamily="66" charset="0"/>
              </a:rPr>
              <a:t>«Чехов проводил в больнице целые дни. Он работал с большим вниманием и любовью к больным, которых осматривал. Никогда не повышал голоса и всегда терпеливо отвечал на все вопросы больных.» </a:t>
            </a:r>
          </a:p>
        </p:txBody>
      </p:sp>
      <p:pic>
        <p:nvPicPr>
          <p:cNvPr id="6147" name="Содержимое 3" descr="больница 2.jpe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71563" y="1571625"/>
            <a:ext cx="7115175" cy="47434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32513"/>
            <a:ext cx="3614738" cy="7254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Monotype Corsiva" pitchFamily="66" charset="0"/>
              </a:rPr>
              <a:t>К.Паустовский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7171" name="Picture 2" descr="F:\рог\paustovski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000500" y="142875"/>
            <a:ext cx="4786313" cy="65722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857875"/>
            <a:ext cx="3571875" cy="1285875"/>
          </a:xfrm>
        </p:spPr>
        <p:txBody>
          <a:bodyPr/>
          <a:lstStyle/>
          <a:p>
            <a:r>
              <a:rPr lang="ru-RU" sz="2000" smtClean="0">
                <a:latin typeface="Monotype Corsiva" pitchFamily="66" charset="0"/>
              </a:rPr>
              <a:t>Бабкино .Подмосковье</a:t>
            </a:r>
          </a:p>
        </p:txBody>
      </p:sp>
      <p:pic>
        <p:nvPicPr>
          <p:cNvPr id="8" name="Содержимое 7" descr="nature_22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500034" y="142852"/>
            <a:ext cx="8215370" cy="6161528"/>
          </a:xfr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2138" y="5918200"/>
            <a:ext cx="3471862" cy="939800"/>
          </a:xfrm>
        </p:spPr>
        <p:txBody>
          <a:bodyPr/>
          <a:lstStyle/>
          <a:p>
            <a:r>
              <a:rPr lang="ru-RU" smtClean="0">
                <a:latin typeface="Monotype Corsiva" pitchFamily="66" charset="0"/>
              </a:rPr>
              <a:t>Исаак Левитан</a:t>
            </a:r>
          </a:p>
        </p:txBody>
      </p:sp>
      <p:pic>
        <p:nvPicPr>
          <p:cNvPr id="9219" name="Содержимое 3" descr="img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6000750" cy="59832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57313"/>
            <a:ext cx="2828925" cy="3297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Monotype Corsiva" pitchFamily="66" charset="0"/>
              </a:rPr>
              <a:t>Исаак Левитан </a:t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 smtClean="0">
                <a:latin typeface="Monotype Corsiva" pitchFamily="66" charset="0"/>
              </a:rPr>
              <a:t>«Осенний день в Сокольниках»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10243" name="Содержимое 3" descr="Осенний день в сокольниках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429000" y="0"/>
            <a:ext cx="540385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145</Words>
  <Application>Microsoft Office PowerPoint</Application>
  <PresentationFormat>Экран (4:3)</PresentationFormat>
  <Paragraphs>16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Arial</vt:lpstr>
      <vt:lpstr>Monotype Corsiva</vt:lpstr>
      <vt:lpstr>Тема Office</vt:lpstr>
      <vt:lpstr>Человек прекрасной и сильной души…</vt:lpstr>
      <vt:lpstr>Родился А.П.Чехов на берегу Азовского моря в городе Таганроге.</vt:lpstr>
      <vt:lpstr>Семья Чеховых.</vt:lpstr>
      <vt:lpstr>Чехов с братьями Иваном и Николаем.</vt:lpstr>
      <vt:lpstr>«Чехов проводил в больнице целые дни. Он работал с большим вниманием и любовью к больным, которых осматривал. Никогда не повышал голоса и всегда терпеливо отвечал на все вопросы больных.» </vt:lpstr>
      <vt:lpstr>К.Паустовский</vt:lpstr>
      <vt:lpstr>Бабкино .Подмосковье</vt:lpstr>
      <vt:lpstr>Исаак Левитан</vt:lpstr>
      <vt:lpstr>Исаак Левитан  «Осенний день в Сокольниках»</vt:lpstr>
      <vt:lpstr>В письме к брату Николаю двадцати шести летний А.Чехов поясняет , что такое воспитание :  «Воспитанные люди должны удовлетворять следующим условиям: 1.Они уважают человеческую личность, всегда снисходительны. Мягки, уступчивы… 2.Они уважают чужую собственность , а потому платят долги. 3.Не  лгут даже в пустяках… 4.Они не унижают себя с той целью, чтобы вызвать в другом сочувствие… 5.Они не суетны… 6.Если имеют в себе талант, то уважают его … Они жертвуют для него всем . </vt:lpstr>
      <vt:lpstr>«Мелихово»</vt:lpstr>
      <vt:lpstr>Часто приходилось ходить пешком по осеннему бездорожью, по двое суток не ночевать дома. Знания врача помогали ему в литературной работе.</vt:lpstr>
      <vt:lpstr>Книги А.П.Чехова</vt:lpstr>
      <vt:lpstr>«Чехов – один из лучших друзей России, друг умный, беспристрастный, правдивый , друг, любящий ее, сострадающий ей во всем». (А.М. Горький).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Человек прекрасной и сильной души…</dc:title>
  <dc:creator>USER</dc:creator>
  <cp:lastModifiedBy>Дарёна</cp:lastModifiedBy>
  <cp:revision>21</cp:revision>
  <dcterms:modified xsi:type="dcterms:W3CDTF">2012-03-15T10:05:07Z</dcterms:modified>
</cp:coreProperties>
</file>