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DFC7"/>
    <a:srgbClr val="752B29"/>
    <a:srgbClr val="4A1B1A"/>
    <a:srgbClr val="800000"/>
    <a:srgbClr val="CC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D78B2-4643-4853-B60D-7AD4928A0BF7}" type="datetimeFigureOut">
              <a:rPr lang="ru-RU"/>
              <a:pPr>
                <a:defRPr/>
              </a:pPr>
              <a:t>15.03.2012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B023B9-E67A-4824-BEA3-8A3E508715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4A448A-6A9F-4FDF-8B56-8892C8E56DC4}" type="datetimeFigureOut">
              <a:rPr lang="ru-RU"/>
              <a:pPr>
                <a:defRPr/>
              </a:pPr>
              <a:t>15.03.2012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26A56A-B07C-4649-A163-E3C3623923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4A26FA-80B9-4DA7-A88D-143BCFE6DF6D}" type="datetimeFigureOut">
              <a:rPr lang="ru-RU"/>
              <a:pPr>
                <a:defRPr/>
              </a:pPr>
              <a:t>15.03.2012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DC887-A79C-4BC1-9FBC-F92A0C5414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1D9F19-FFB7-44FA-BC76-02603736A30E}" type="datetimeFigureOut">
              <a:rPr lang="ru-RU"/>
              <a:pPr>
                <a:defRPr/>
              </a:pPr>
              <a:t>15.03.2012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1D9D10-09E0-4441-8A0E-84D1F852A2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86E40-460B-4335-B62E-FC0730E142ED}" type="datetimeFigureOut">
              <a:rPr lang="ru-RU"/>
              <a:pPr>
                <a:defRPr/>
              </a:pPr>
              <a:t>15.03.2012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4BD-827E-4FAF-8C50-398C1AC7E4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D6F30-EAB3-4B4F-929F-BC806FBEB0AE}" type="datetimeFigureOut">
              <a:rPr lang="ru-RU"/>
              <a:pPr>
                <a:defRPr/>
              </a:pPr>
              <a:t>15.03.2012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2F6AC1-A122-4C0F-B221-932197511B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5B8D1C-125C-484D-94FB-366757866988}" type="datetimeFigureOut">
              <a:rPr lang="ru-RU"/>
              <a:pPr>
                <a:defRPr/>
              </a:pPr>
              <a:t>15.03.2012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252882-4384-41C8-A171-46FC93CF30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90B16-B849-433D-9C8A-47574152BBFD}" type="datetimeFigureOut">
              <a:rPr lang="ru-RU"/>
              <a:pPr>
                <a:defRPr/>
              </a:pPr>
              <a:t>15.03.2012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5472E-1436-475B-83FD-BB3FAE3504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492232-567E-4E10-BB38-F28C35DD561A}" type="datetimeFigureOut">
              <a:rPr lang="ru-RU"/>
              <a:pPr>
                <a:defRPr/>
              </a:pPr>
              <a:t>15.03.2012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52A83-B6ED-4A5C-87E1-4FB996A1FE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F08B9-8F6D-4E1E-921A-65A0CE86686D}" type="datetimeFigureOut">
              <a:rPr lang="ru-RU"/>
              <a:pPr>
                <a:defRPr/>
              </a:pPr>
              <a:t>15.03.2012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6D461C-92DF-4944-9E4E-57A3D7C272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7AF765-DAEA-4DCC-BDF6-B2AA29323A5F}" type="datetimeFigureOut">
              <a:rPr lang="ru-RU"/>
              <a:pPr>
                <a:defRPr/>
              </a:pPr>
              <a:t>15.03.2012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D6728-B991-4EAE-AF71-971D21211C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40000"/>
                <a:lumOff val="60000"/>
              </a:schemeClr>
            </a:gs>
            <a:gs pos="50000">
              <a:schemeClr val="accent6">
                <a:lumMod val="5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F89A3B7-B6D3-47C8-AA53-76FB1EA9A229}" type="datetimeFigureOut">
              <a:rPr lang="ru-RU"/>
              <a:pPr>
                <a:defRPr/>
              </a:pPr>
              <a:t>15.03.2012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4FD52D7-9889-4F8A-B5A5-C5672C50D4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40000"/>
                <a:lumOff val="60000"/>
              </a:schemeClr>
            </a:gs>
            <a:gs pos="50000">
              <a:schemeClr val="accent6">
                <a:lumMod val="50000"/>
                <a:alpha val="3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143500" y="428625"/>
            <a:ext cx="3714750" cy="5967413"/>
          </a:xfrm>
        </p:spPr>
        <p:txBody>
          <a:bodyPr/>
          <a:lstStyle/>
          <a:p>
            <a:r>
              <a:rPr lang="ru-RU" sz="3600" smtClean="0">
                <a:solidFill>
                  <a:schemeClr val="tx1"/>
                </a:solidFill>
              </a:rPr>
              <a:t>Вежливый доктор в старинном пенсне и бородкой,</a:t>
            </a:r>
          </a:p>
          <a:p>
            <a:r>
              <a:rPr lang="ru-RU" sz="3600" smtClean="0">
                <a:solidFill>
                  <a:schemeClr val="tx1"/>
                </a:solidFill>
              </a:rPr>
              <a:t>Вежливый доктор с улыбкой застенчиво – кроткой. </a:t>
            </a:r>
          </a:p>
        </p:txBody>
      </p:sp>
      <p:pic>
        <p:nvPicPr>
          <p:cNvPr id="2051" name="Рисунок 3" descr="чехов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85750" y="642938"/>
            <a:ext cx="4429125" cy="564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8" descr="чайки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Заголовок 1"/>
          <p:cNvSpPr>
            <a:spLocks noGrp="1"/>
          </p:cNvSpPr>
          <p:nvPr>
            <p:ph type="title"/>
          </p:nvPr>
        </p:nvSpPr>
        <p:spPr>
          <a:xfrm>
            <a:off x="642938" y="5500688"/>
            <a:ext cx="8229600" cy="1143000"/>
          </a:xfrm>
        </p:spPr>
        <p:txBody>
          <a:bodyPr/>
          <a:lstStyle/>
          <a:p>
            <a:r>
              <a:rPr lang="ru-RU" sz="4000" smtClean="0">
                <a:solidFill>
                  <a:schemeClr val="bg1"/>
                </a:solidFill>
              </a:rPr>
              <a:t>Годы куда – то уносятся , чайки летят.</a:t>
            </a:r>
          </a:p>
        </p:txBody>
      </p:sp>
      <p:pic>
        <p:nvPicPr>
          <p:cNvPr id="4" name="Содержимое 3" descr="2N3MOCA5HC9ESCAR2J82ECATW9GXTCAN7AW6UCAE1XZ5ZCA1FH5YDCAIVVIYHCAC0HUG7CAMYRJD7CAOA311OCAGOBQI0CA4AJS59CA1D3E22CAK5BGGCCAQGWIJ3CA8FR8J2CAM6FWL4CAIAK4DICAQ5Y20H.jpg"/>
          <p:cNvPicPr>
            <a:picLocks noGrp="1" noChangeAspect="1"/>
          </p:cNvPicPr>
          <p:nvPr>
            <p:ph idx="1"/>
          </p:nvPr>
        </p:nvPicPr>
        <p:blipFill>
          <a:blip r:embed="rId3" cstate="email"/>
          <a:stretch>
            <a:fillRect/>
          </a:stretch>
        </p:blipFill>
        <p:spPr>
          <a:xfrm>
            <a:off x="6159829" y="214291"/>
            <a:ext cx="2872720" cy="4500594"/>
          </a:xfrm>
          <a:effectLst>
            <a:softEdge rad="112500"/>
          </a:effectLst>
        </p:spPr>
      </p:pic>
      <p:pic>
        <p:nvPicPr>
          <p:cNvPr id="8" name="Рисунок 7" descr="64SP2CA1SA0EMCAKVOB48CAHEUY3FCA05WRL2CAUK5DAPCADUPK5OCA6RLFCCCA3BF86TCAIAQXAQCAB7NJ72CA959J4XCAFYDD20CAA8UR1QCAH1GP91CABM30PNCA5AYT70CAM522OJCAV97Z75CARTZWLC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8001024" y="285728"/>
            <a:ext cx="954508" cy="10715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 descr="HJXI4CA5ALZGECA5XP219CATAI4BVCAMHXT4ACAGYGGR8CAD8IO63CAE0KZWICAJF7723CATQ13NMCADQMGFRCALPKJ7LCAONOFGACA8WOW0ICA6092LJCANFVT3ICAAF38PACA3GWAI1CA221ESHCABFLKE0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0" y="500042"/>
            <a:ext cx="3643338" cy="233862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Рисунок 7" descr="ELMHFCAHNY1B9CANWXCJ8CAT8FAJ1CAKW2MDACA8W284KCAWVH4LICAR3OLY7CAYIZWFUCAG4BYKXCAGNXMZQCAOB7Y8LCA54BWQQCAFW8YFBCA6LUYLHCA3MZGO6CAOB9B75CAZGL6FICAMOSOWLCANAZUZ8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Заголовок 1"/>
          <p:cNvSpPr>
            <a:spLocks noGrp="1"/>
          </p:cNvSpPr>
          <p:nvPr>
            <p:ph type="title"/>
          </p:nvPr>
        </p:nvSpPr>
        <p:spPr>
          <a:xfrm>
            <a:off x="428625" y="5143500"/>
            <a:ext cx="5143500" cy="1143000"/>
          </a:xfrm>
        </p:spPr>
        <p:txBody>
          <a:bodyPr/>
          <a:lstStyle/>
          <a:p>
            <a:pPr algn="l"/>
            <a:r>
              <a:rPr lang="ru-RU" sz="2800" smtClean="0">
                <a:solidFill>
                  <a:schemeClr val="bg1"/>
                </a:solidFill>
              </a:rPr>
              <a:t>Грустная желтая лампа в окне мезонина.</a:t>
            </a:r>
            <a:br>
              <a:rPr lang="ru-RU" sz="2800" smtClean="0">
                <a:solidFill>
                  <a:schemeClr val="bg1"/>
                </a:solidFill>
              </a:rPr>
            </a:br>
            <a:r>
              <a:rPr lang="ru-RU" sz="2800" smtClean="0">
                <a:solidFill>
                  <a:schemeClr val="bg1"/>
                </a:solidFill>
              </a:rPr>
              <a:t>Чай на веранде, вечерних теней мешанина</a:t>
            </a:r>
            <a:br>
              <a:rPr lang="ru-RU" sz="2800" smtClean="0">
                <a:solidFill>
                  <a:schemeClr val="bg1"/>
                </a:solidFill>
              </a:rPr>
            </a:br>
            <a:r>
              <a:rPr lang="ru-RU" sz="2800" smtClean="0">
                <a:solidFill>
                  <a:schemeClr val="bg1"/>
                </a:solidFill>
              </a:rPr>
              <a:t>Белые бабочки вьются над желтым огнём</a:t>
            </a:r>
            <a:br>
              <a:rPr lang="ru-RU" sz="2800" smtClean="0">
                <a:solidFill>
                  <a:schemeClr val="bg1"/>
                </a:solidFill>
              </a:rPr>
            </a:br>
            <a:endParaRPr lang="ru-RU" sz="2800" smtClean="0">
              <a:solidFill>
                <a:schemeClr val="bg1"/>
              </a:solidFill>
            </a:endParaRPr>
          </a:p>
        </p:txBody>
      </p:sp>
      <p:pic>
        <p:nvPicPr>
          <p:cNvPr id="6" name="Рисунок 5" descr="дюрсо 2010 610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642910" y="2357430"/>
            <a:ext cx="1143008" cy="17859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Содержимое 3" descr="BYS6XCAHO0F5RCAQYIBSLCA45OL1MCAIPQG22CAK9MACOCAOKVY6PCAKODE93CABNR1ZECA6KJT94CAWGAR57CAZHL0AFCAKRZ1FDCASGHA91CA6SRWHJCA0VMSS8CATJF57LCA2ZA7I4CA8MJK1NCAQCXUTN.jpg"/>
          <p:cNvPicPr>
            <a:picLocks noGrp="1" noChangeAspect="1"/>
          </p:cNvPicPr>
          <p:nvPr>
            <p:ph idx="1"/>
          </p:nvPr>
        </p:nvPicPr>
        <p:blipFill>
          <a:blip r:embed="rId4" cstate="email"/>
          <a:stretch>
            <a:fillRect/>
          </a:stretch>
        </p:blipFill>
        <p:spPr>
          <a:xfrm>
            <a:off x="2857488" y="357166"/>
            <a:ext cx="2287605" cy="1711813"/>
          </a:xfrm>
          <a:effectLst>
            <a:softEdge rad="112500"/>
          </a:effectLst>
        </p:spPr>
      </p:pic>
      <p:pic>
        <p:nvPicPr>
          <p:cNvPr id="4102" name="Рисунок 6" descr="сервиз.jpg"/>
          <p:cNvPicPr>
            <a:picLocks noChangeAspect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072063" y="785813"/>
            <a:ext cx="3762375" cy="3738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571500" y="357188"/>
            <a:ext cx="8229600" cy="1143000"/>
          </a:xfrm>
        </p:spPr>
        <p:txBody>
          <a:bodyPr/>
          <a:lstStyle/>
          <a:p>
            <a:r>
              <a:rPr lang="ru-RU" smtClean="0">
                <a:solidFill>
                  <a:schemeClr val="bg1"/>
                </a:solidFill>
              </a:rPr>
              <a:t>Дом заколочен, и все позабыли о нем…</a:t>
            </a:r>
          </a:p>
        </p:txBody>
      </p:sp>
      <p:pic>
        <p:nvPicPr>
          <p:cNvPr id="5123" name="Содержимое 5" descr="дом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357313" y="1643063"/>
            <a:ext cx="6437312" cy="4829175"/>
          </a:xfrm>
        </p:spPr>
      </p:pic>
    </p:spTree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Рисунок 8" descr="дюрсо 2010 357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-142875" y="0"/>
            <a:ext cx="9286875" cy="696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Заголовок 1"/>
          <p:cNvSpPr>
            <a:spLocks noGrp="1"/>
          </p:cNvSpPr>
          <p:nvPr>
            <p:ph type="title"/>
          </p:nvPr>
        </p:nvSpPr>
        <p:spPr>
          <a:xfrm>
            <a:off x="500063" y="285750"/>
            <a:ext cx="8229600" cy="1143000"/>
          </a:xfrm>
        </p:spPr>
        <p:txBody>
          <a:bodyPr/>
          <a:lstStyle/>
          <a:p>
            <a:r>
              <a:rPr lang="ru-RU" sz="2800" smtClean="0"/>
              <a:t>Пахнет грозою, в погоде видна перемена.</a:t>
            </a:r>
            <a:br>
              <a:rPr lang="ru-RU" sz="2800" smtClean="0"/>
            </a:br>
            <a:r>
              <a:rPr lang="ru-RU" sz="2800" smtClean="0"/>
              <a:t>Это ружье ёще выстрелит – </a:t>
            </a:r>
            <a:br>
              <a:rPr lang="ru-RU" sz="2800" smtClean="0"/>
            </a:br>
            <a:r>
              <a:rPr lang="ru-RU" sz="2800" b="1" smtClean="0">
                <a:solidFill>
                  <a:srgbClr val="752B29"/>
                </a:solidFill>
              </a:rPr>
              <a:t>О, непременно!</a:t>
            </a:r>
          </a:p>
        </p:txBody>
      </p:sp>
      <p:pic>
        <p:nvPicPr>
          <p:cNvPr id="6148" name="Рисунок 7" descr="гроза2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286250" y="1500188"/>
            <a:ext cx="4857750" cy="380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Рисунок 9" descr="гроза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0" y="3683000"/>
            <a:ext cx="4797425" cy="317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ружье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1285852" y="1785926"/>
            <a:ext cx="1785950" cy="17859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40000"/>
                <a:lumOff val="60000"/>
              </a:schemeClr>
            </a:gs>
            <a:gs pos="50000">
              <a:schemeClr val="tx2">
                <a:lumMod val="5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428625" y="5500688"/>
            <a:ext cx="8229600" cy="1143000"/>
          </a:xfrm>
        </p:spPr>
        <p:txBody>
          <a:bodyPr/>
          <a:lstStyle/>
          <a:p>
            <a:r>
              <a:rPr lang="ru-RU" sz="2800" smtClean="0"/>
              <a:t>  …покинутый дом оживёт</a:t>
            </a:r>
            <a:br>
              <a:rPr lang="ru-RU" sz="2800" smtClean="0"/>
            </a:br>
            <a:r>
              <a:rPr lang="ru-RU" sz="2800" smtClean="0"/>
              <a:t> Маятник медный качнётся, струна запоёт…</a:t>
            </a:r>
          </a:p>
        </p:txBody>
      </p:sp>
      <p:pic>
        <p:nvPicPr>
          <p:cNvPr id="7" name="Рисунок 6" descr="SSG38CALKEDNXCAQ4DETJCAYVCKLBCAY5EW4NCA6KDVVCCALXM2BACAABMFOXCAL4173ZCAO50ES2CA66U0N0CA5W59STCANK6BNVCAB13NIFCAPRNHUTCA3PQ65NCAZWSVPFCALMW229CACHCQTPCA6ALAPJ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42844" y="0"/>
            <a:ext cx="1870977" cy="25003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Рисунок 7" descr="GSWMRCAF3R2K9CALW7PMOCA4UGVJMCA0YUPHZCAJMOGQRCA9PY6TUCA6BVZY6CAA241XBCAS0UHIGCA3TFKKCCAS3EETVCAAU74VVCAR0AGIRCAIZAN9ACANNSG50CAEW391VCAMGT4C0CAAJI0GUCAY3WC89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1428728" y="2571744"/>
            <a:ext cx="4018388" cy="321471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173" name="Содержимое 11" descr="после дождя.jpg"/>
          <p:cNvPicPr>
            <a:picLocks noGrp="1" noChangeAspect="1"/>
          </p:cNvPicPr>
          <p:nvPr>
            <p:ph idx="1"/>
          </p:nvPr>
        </p:nvPicPr>
        <p:blipFill>
          <a:blip r:embed="rId4" cstate="email"/>
          <a:srcRect/>
          <a:stretch>
            <a:fillRect/>
          </a:stretch>
        </p:blipFill>
        <p:spPr>
          <a:xfrm>
            <a:off x="5143500" y="214313"/>
            <a:ext cx="3835400" cy="2986087"/>
          </a:xfr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75000"/>
              </a:schemeClr>
            </a:gs>
            <a:gs pos="50000">
              <a:schemeClr val="accent1">
                <a:lumMod val="40000"/>
                <a:lumOff val="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900" i="1" dirty="0" smtClean="0"/>
              <a:t>Дышит в саду запустелом ночная прохлада</a:t>
            </a:r>
            <a:r>
              <a:rPr lang="ru-RU" sz="2400" i="1" dirty="0" smtClean="0"/>
              <a:t>.</a:t>
            </a:r>
            <a:endParaRPr lang="ru-RU" sz="2400" i="1" dirty="0"/>
          </a:p>
        </p:txBody>
      </p:sp>
      <p:pic>
        <p:nvPicPr>
          <p:cNvPr id="8195" name="Содержимое 5" descr="сад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143000" y="1428750"/>
            <a:ext cx="7015163" cy="5265738"/>
          </a:xfrm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50000">
              <a:schemeClr val="tx2">
                <a:lumMod val="60000"/>
                <a:lumOff val="4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4857750" y="1214438"/>
            <a:ext cx="4286250" cy="1143000"/>
          </a:xfrm>
        </p:spPr>
        <p:txBody>
          <a:bodyPr/>
          <a:lstStyle/>
          <a:p>
            <a:r>
              <a:rPr lang="ru-RU" sz="3600" b="1" smtClean="0"/>
              <a:t>Нет ни гостей ,ни хозяев, покинутый дом…</a:t>
            </a:r>
            <a:br>
              <a:rPr lang="ru-RU" sz="3600" b="1" smtClean="0"/>
            </a:br>
            <a:r>
              <a:rPr lang="ru-RU" sz="3600" smtClean="0"/>
              <a:t> </a:t>
            </a:r>
            <a:r>
              <a:rPr lang="ru-RU" sz="3600" b="1" smtClean="0"/>
              <a:t>Мы уже были, но мы ёще будем потом.</a:t>
            </a:r>
          </a:p>
        </p:txBody>
      </p:sp>
      <p:pic>
        <p:nvPicPr>
          <p:cNvPr id="9219" name="Рисунок 9" descr="дом2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7188" y="642938"/>
            <a:ext cx="4611687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Рисунок 10" descr="интерьер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928688" y="4000500"/>
            <a:ext cx="3357562" cy="235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Содержимое 7" descr="вишня.jpg"/>
          <p:cNvPicPr>
            <a:picLocks noGrp="1" noChangeAspect="1"/>
          </p:cNvPicPr>
          <p:nvPr>
            <p:ph idx="1"/>
          </p:nvPr>
        </p:nvPicPr>
        <p:blipFill>
          <a:blip r:embed="rId4" cstate="email"/>
          <a:srcRect/>
          <a:stretch>
            <a:fillRect/>
          </a:stretch>
        </p:blipFill>
        <p:spPr>
          <a:xfrm>
            <a:off x="4714875" y="3429000"/>
            <a:ext cx="4286250" cy="3214688"/>
          </a:xfr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71</Words>
  <Application>Microsoft Office PowerPoint</Application>
  <PresentationFormat>Экран (4:3)</PresentationFormat>
  <Paragraphs>9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Calibri</vt:lpstr>
      <vt:lpstr>Arial</vt:lpstr>
      <vt:lpstr>Тема Office</vt:lpstr>
      <vt:lpstr>Слайд 1</vt:lpstr>
      <vt:lpstr>Годы куда – то уносятся , чайки летят.</vt:lpstr>
      <vt:lpstr>Грустная желтая лампа в окне мезонина. Чай на веранде, вечерних теней мешанина Белые бабочки вьются над желтым огнём </vt:lpstr>
      <vt:lpstr>Дом заколочен, и все позабыли о нем…</vt:lpstr>
      <vt:lpstr>Пахнет грозою, в погоде видна перемена. Это ружье ёще выстрелит –  О, непременно!</vt:lpstr>
      <vt:lpstr>  …покинутый дом оживёт  Маятник медный качнётся, струна запоёт…</vt:lpstr>
      <vt:lpstr>Дышит в саду запустелом ночная прохлада.</vt:lpstr>
      <vt:lpstr>Нет ни гостей ,ни хозяев, покинутый дом…  Мы уже были, но мы ёще будем потом.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Володя</dc:creator>
  <cp:lastModifiedBy>Дарёна</cp:lastModifiedBy>
  <cp:revision>25</cp:revision>
  <dcterms:created xsi:type="dcterms:W3CDTF">2010-11-21T18:03:39Z</dcterms:created>
  <dcterms:modified xsi:type="dcterms:W3CDTF">2012-03-15T10:04:15Z</dcterms:modified>
</cp:coreProperties>
</file>