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Override PartName="/ppt/diagrams/data13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89" r:id="rId3"/>
    <p:sldId id="258" r:id="rId4"/>
    <p:sldId id="275" r:id="rId5"/>
    <p:sldId id="288" r:id="rId6"/>
    <p:sldId id="295" r:id="rId7"/>
    <p:sldId id="297" r:id="rId8"/>
    <p:sldId id="264" r:id="rId9"/>
    <p:sldId id="265" r:id="rId10"/>
    <p:sldId id="290" r:id="rId11"/>
    <p:sldId id="266" r:id="rId12"/>
    <p:sldId id="286" r:id="rId13"/>
    <p:sldId id="293" r:id="rId14"/>
    <p:sldId id="296" r:id="rId15"/>
    <p:sldId id="270" r:id="rId16"/>
    <p:sldId id="276" r:id="rId17"/>
    <p:sldId id="277" r:id="rId18"/>
    <p:sldId id="278" r:id="rId19"/>
    <p:sldId id="28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62" autoAdjust="0"/>
    <p:restoredTop sz="94706" autoAdjust="0"/>
  </p:normalViewPr>
  <p:slideViewPr>
    <p:cSldViewPr>
      <p:cViewPr varScale="1">
        <p:scale>
          <a:sx n="104" d="100"/>
          <a:sy n="104" d="100"/>
        </p:scale>
        <p:origin x="-113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6E4866-7C75-4AED-B4D7-557FF541D022}" type="doc">
      <dgm:prSet loTypeId="urn:microsoft.com/office/officeart/2005/8/layout/vList6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EE1FD9A-EC29-4958-97BD-C82795E325BE}" type="pres">
      <dgm:prSet presAssocID="{906E4866-7C75-4AED-B4D7-557FF541D022}" presName="Name0" presStyleCnt="0">
        <dgm:presLayoutVars>
          <dgm:dir val="rev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AF94CA1C-BC5F-45EE-81C1-EA70C2E689D4}" type="presOf" srcId="{906E4866-7C75-4AED-B4D7-557FF541D022}" destId="{6EE1FD9A-EC29-4958-97BD-C82795E325BE}" srcOrd="0" destOrd="0" presId="urn:microsoft.com/office/officeart/2005/8/layout/vList6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EE73E98-54B1-4B45-B4CA-DCFB517A9B40}" type="doc">
      <dgm:prSet loTypeId="urn:microsoft.com/office/officeart/2005/8/layout/defaul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2259E198-E322-4662-A966-2795D8F53B44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effectLst/>
            </a:rPr>
            <a:t>НАВОДНЕНИЕ</a:t>
          </a:r>
          <a:endParaRPr lang="ru-RU" sz="2400" b="1" dirty="0">
            <a:solidFill>
              <a:schemeClr val="bg1"/>
            </a:solidFill>
            <a:effectLst/>
          </a:endParaRPr>
        </a:p>
      </dgm:t>
    </dgm:pt>
    <dgm:pt modelId="{FE0E7170-3FDA-4ECE-92DF-DEE8AD02A772}" type="parTrans" cxnId="{54B288F7-657F-49B4-A0BA-C3BA81690D40}">
      <dgm:prSet/>
      <dgm:spPr/>
      <dgm:t>
        <a:bodyPr/>
        <a:lstStyle/>
        <a:p>
          <a:endParaRPr lang="ru-RU"/>
        </a:p>
      </dgm:t>
    </dgm:pt>
    <dgm:pt modelId="{86654F3B-833D-4C01-8187-012D855091D5}" type="sibTrans" cxnId="{54B288F7-657F-49B4-A0BA-C3BA81690D40}">
      <dgm:prSet/>
      <dgm:spPr/>
      <dgm:t>
        <a:bodyPr/>
        <a:lstStyle/>
        <a:p>
          <a:endParaRPr lang="ru-RU"/>
        </a:p>
      </dgm:t>
    </dgm:pt>
    <dgm:pt modelId="{C0BB6D8F-02FA-4DE8-BB56-2B38DF7B001B}" type="pres">
      <dgm:prSet presAssocID="{2EE73E98-54B1-4B45-B4CA-DCFB517A9B4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D0B3BE-8BB4-48F9-9B14-499C2B2C6DE4}" type="pres">
      <dgm:prSet presAssocID="{2259E198-E322-4662-A966-2795D8F53B44}" presName="node" presStyleLbl="node1" presStyleIdx="0" presStyleCnt="1" custScaleX="107338" custScaleY="1545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A3009C-6B34-4678-AA91-64C662C2FE8F}" type="presOf" srcId="{2EE73E98-54B1-4B45-B4CA-DCFB517A9B40}" destId="{C0BB6D8F-02FA-4DE8-BB56-2B38DF7B001B}" srcOrd="0" destOrd="0" presId="urn:microsoft.com/office/officeart/2005/8/layout/default"/>
    <dgm:cxn modelId="{232AFE8F-AE07-4FBE-BF4A-6A98B4AB7EE0}" type="presOf" srcId="{2259E198-E322-4662-A966-2795D8F53B44}" destId="{E9D0B3BE-8BB4-48F9-9B14-499C2B2C6DE4}" srcOrd="0" destOrd="0" presId="urn:microsoft.com/office/officeart/2005/8/layout/default"/>
    <dgm:cxn modelId="{54B288F7-657F-49B4-A0BA-C3BA81690D40}" srcId="{2EE73E98-54B1-4B45-B4CA-DCFB517A9B40}" destId="{2259E198-E322-4662-A966-2795D8F53B44}" srcOrd="0" destOrd="0" parTransId="{FE0E7170-3FDA-4ECE-92DF-DEE8AD02A772}" sibTransId="{86654F3B-833D-4C01-8187-012D855091D5}"/>
    <dgm:cxn modelId="{0C24455A-A404-4732-B1F1-B671D5A59923}" type="presParOf" srcId="{C0BB6D8F-02FA-4DE8-BB56-2B38DF7B001B}" destId="{E9D0B3BE-8BB4-48F9-9B14-499C2B2C6DE4}" srcOrd="0" destOrd="0" presId="urn:microsoft.com/office/officeart/2005/8/layout/default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EE73E98-54B1-4B45-B4CA-DCFB517A9B40}" type="doc">
      <dgm:prSet loTypeId="urn:microsoft.com/office/officeart/2005/8/layout/defaul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2259E198-E322-4662-A966-2795D8F53B44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СНЕЖНАЯ БУРЯ</a:t>
          </a:r>
          <a:endParaRPr lang="ru-RU" sz="2400" b="1" dirty="0">
            <a:solidFill>
              <a:schemeClr val="tx1"/>
            </a:solidFill>
          </a:endParaRPr>
        </a:p>
      </dgm:t>
    </dgm:pt>
    <dgm:pt modelId="{FE0E7170-3FDA-4ECE-92DF-DEE8AD02A772}" type="parTrans" cxnId="{54B288F7-657F-49B4-A0BA-C3BA81690D40}">
      <dgm:prSet/>
      <dgm:spPr/>
      <dgm:t>
        <a:bodyPr/>
        <a:lstStyle/>
        <a:p>
          <a:endParaRPr lang="ru-RU"/>
        </a:p>
      </dgm:t>
    </dgm:pt>
    <dgm:pt modelId="{86654F3B-833D-4C01-8187-012D855091D5}" type="sibTrans" cxnId="{54B288F7-657F-49B4-A0BA-C3BA81690D40}">
      <dgm:prSet/>
      <dgm:spPr/>
      <dgm:t>
        <a:bodyPr/>
        <a:lstStyle/>
        <a:p>
          <a:endParaRPr lang="ru-RU"/>
        </a:p>
      </dgm:t>
    </dgm:pt>
    <dgm:pt modelId="{C0BB6D8F-02FA-4DE8-BB56-2B38DF7B001B}" type="pres">
      <dgm:prSet presAssocID="{2EE73E98-54B1-4B45-B4CA-DCFB517A9B4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D0B3BE-8BB4-48F9-9B14-499C2B2C6DE4}" type="pres">
      <dgm:prSet presAssocID="{2259E198-E322-4662-A966-2795D8F53B44}" presName="node" presStyleLbl="node1" presStyleIdx="0" presStyleCnt="1" custScaleX="107338" custScaleY="165308" custLinFactNeighborX="4025" custLinFactNeighborY="-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6EEB15-BBB5-4F31-A3B4-FBF27153C8EF}" type="presOf" srcId="{2259E198-E322-4662-A966-2795D8F53B44}" destId="{E9D0B3BE-8BB4-48F9-9B14-499C2B2C6DE4}" srcOrd="0" destOrd="0" presId="urn:microsoft.com/office/officeart/2005/8/layout/default"/>
    <dgm:cxn modelId="{B74F01F8-DE26-4578-B5F6-06C22ADE529C}" type="presOf" srcId="{2EE73E98-54B1-4B45-B4CA-DCFB517A9B40}" destId="{C0BB6D8F-02FA-4DE8-BB56-2B38DF7B001B}" srcOrd="0" destOrd="0" presId="urn:microsoft.com/office/officeart/2005/8/layout/default"/>
    <dgm:cxn modelId="{54B288F7-657F-49B4-A0BA-C3BA81690D40}" srcId="{2EE73E98-54B1-4B45-B4CA-DCFB517A9B40}" destId="{2259E198-E322-4662-A966-2795D8F53B44}" srcOrd="0" destOrd="0" parTransId="{FE0E7170-3FDA-4ECE-92DF-DEE8AD02A772}" sibTransId="{86654F3B-833D-4C01-8187-012D855091D5}"/>
    <dgm:cxn modelId="{3DDFF7F0-DA03-49C0-A85E-20D6F1730419}" type="presParOf" srcId="{C0BB6D8F-02FA-4DE8-BB56-2B38DF7B001B}" destId="{E9D0B3BE-8BB4-48F9-9B14-499C2B2C6DE4}" srcOrd="0" destOrd="0" presId="urn:microsoft.com/office/officeart/2005/8/layout/default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EE73E98-54B1-4B45-B4CA-DCFB517A9B40}" type="doc">
      <dgm:prSet loTypeId="urn:microsoft.com/office/officeart/2005/8/layout/defaul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2259E198-E322-4662-A966-2795D8F53B44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 sz="2400" b="1" dirty="0" smtClean="0"/>
            <a:t>СМЕРЧ</a:t>
          </a:r>
          <a:endParaRPr lang="ru-RU" sz="2400" b="1" dirty="0"/>
        </a:p>
      </dgm:t>
    </dgm:pt>
    <dgm:pt modelId="{FE0E7170-3FDA-4ECE-92DF-DEE8AD02A772}" type="parTrans" cxnId="{54B288F7-657F-49B4-A0BA-C3BA81690D40}">
      <dgm:prSet/>
      <dgm:spPr/>
      <dgm:t>
        <a:bodyPr/>
        <a:lstStyle/>
        <a:p>
          <a:endParaRPr lang="ru-RU"/>
        </a:p>
      </dgm:t>
    </dgm:pt>
    <dgm:pt modelId="{86654F3B-833D-4C01-8187-012D855091D5}" type="sibTrans" cxnId="{54B288F7-657F-49B4-A0BA-C3BA81690D40}">
      <dgm:prSet/>
      <dgm:spPr/>
      <dgm:t>
        <a:bodyPr/>
        <a:lstStyle/>
        <a:p>
          <a:endParaRPr lang="ru-RU"/>
        </a:p>
      </dgm:t>
    </dgm:pt>
    <dgm:pt modelId="{C0BB6D8F-02FA-4DE8-BB56-2B38DF7B001B}" type="pres">
      <dgm:prSet presAssocID="{2EE73E98-54B1-4B45-B4CA-DCFB517A9B4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D0B3BE-8BB4-48F9-9B14-499C2B2C6DE4}" type="pres">
      <dgm:prSet presAssocID="{2259E198-E322-4662-A966-2795D8F53B44}" presName="node" presStyleLbl="node1" presStyleIdx="0" presStyleCnt="1" custScaleX="107338" custScaleY="1545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D90E28-5137-4B16-8CAA-6270A6ECB69A}" type="presOf" srcId="{2EE73E98-54B1-4B45-B4CA-DCFB517A9B40}" destId="{C0BB6D8F-02FA-4DE8-BB56-2B38DF7B001B}" srcOrd="0" destOrd="0" presId="urn:microsoft.com/office/officeart/2005/8/layout/default"/>
    <dgm:cxn modelId="{54B288F7-657F-49B4-A0BA-C3BA81690D40}" srcId="{2EE73E98-54B1-4B45-B4CA-DCFB517A9B40}" destId="{2259E198-E322-4662-A966-2795D8F53B44}" srcOrd="0" destOrd="0" parTransId="{FE0E7170-3FDA-4ECE-92DF-DEE8AD02A772}" sibTransId="{86654F3B-833D-4C01-8187-012D855091D5}"/>
    <dgm:cxn modelId="{1E9A1F68-B278-4016-BCE9-F03C71E3EF78}" type="presOf" srcId="{2259E198-E322-4662-A966-2795D8F53B44}" destId="{E9D0B3BE-8BB4-48F9-9B14-499C2B2C6DE4}" srcOrd="0" destOrd="0" presId="urn:microsoft.com/office/officeart/2005/8/layout/default"/>
    <dgm:cxn modelId="{27C72746-715D-4DC5-8087-4F415D26CED8}" type="presParOf" srcId="{C0BB6D8F-02FA-4DE8-BB56-2B38DF7B001B}" destId="{E9D0B3BE-8BB4-48F9-9B14-499C2B2C6DE4}" srcOrd="0" destOrd="0" presId="urn:microsoft.com/office/officeart/2005/8/layout/default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EE73E98-54B1-4B45-B4CA-DCFB517A9B40}" type="doc">
      <dgm:prSet loTypeId="urn:microsoft.com/office/officeart/2005/8/layout/defaul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2259E198-E322-4662-A966-2795D8F53B44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 sz="2400" b="1" dirty="0" smtClean="0"/>
            <a:t>СНЕЖНЫЕ ЛАВИНЫ</a:t>
          </a:r>
          <a:endParaRPr lang="ru-RU" sz="2400" b="1" dirty="0"/>
        </a:p>
      </dgm:t>
    </dgm:pt>
    <dgm:pt modelId="{FE0E7170-3FDA-4ECE-92DF-DEE8AD02A772}" type="parTrans" cxnId="{54B288F7-657F-49B4-A0BA-C3BA81690D40}">
      <dgm:prSet/>
      <dgm:spPr/>
      <dgm:t>
        <a:bodyPr/>
        <a:lstStyle/>
        <a:p>
          <a:endParaRPr lang="ru-RU"/>
        </a:p>
      </dgm:t>
    </dgm:pt>
    <dgm:pt modelId="{86654F3B-833D-4C01-8187-012D855091D5}" type="sibTrans" cxnId="{54B288F7-657F-49B4-A0BA-C3BA81690D40}">
      <dgm:prSet/>
      <dgm:spPr/>
      <dgm:t>
        <a:bodyPr/>
        <a:lstStyle/>
        <a:p>
          <a:endParaRPr lang="ru-RU"/>
        </a:p>
      </dgm:t>
    </dgm:pt>
    <dgm:pt modelId="{C0BB6D8F-02FA-4DE8-BB56-2B38DF7B001B}" type="pres">
      <dgm:prSet presAssocID="{2EE73E98-54B1-4B45-B4CA-DCFB517A9B4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D0B3BE-8BB4-48F9-9B14-499C2B2C6DE4}" type="pres">
      <dgm:prSet presAssocID="{2259E198-E322-4662-A966-2795D8F53B44}" presName="node" presStyleLbl="node1" presStyleIdx="0" presStyleCnt="1" custScaleX="107338" custScaleY="154590" custLinFactNeighborX="-56" custLinFactNeighborY="119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E9591E-EE24-488E-BA93-0BE78BE4A667}" type="presOf" srcId="{2EE73E98-54B1-4B45-B4CA-DCFB517A9B40}" destId="{C0BB6D8F-02FA-4DE8-BB56-2B38DF7B001B}" srcOrd="0" destOrd="0" presId="urn:microsoft.com/office/officeart/2005/8/layout/default"/>
    <dgm:cxn modelId="{5D6E1164-DFBF-4901-ABC2-962ACEA3ABC0}" type="presOf" srcId="{2259E198-E322-4662-A966-2795D8F53B44}" destId="{E9D0B3BE-8BB4-48F9-9B14-499C2B2C6DE4}" srcOrd="0" destOrd="0" presId="urn:microsoft.com/office/officeart/2005/8/layout/default"/>
    <dgm:cxn modelId="{54B288F7-657F-49B4-A0BA-C3BA81690D40}" srcId="{2EE73E98-54B1-4B45-B4CA-DCFB517A9B40}" destId="{2259E198-E322-4662-A966-2795D8F53B44}" srcOrd="0" destOrd="0" parTransId="{FE0E7170-3FDA-4ECE-92DF-DEE8AD02A772}" sibTransId="{86654F3B-833D-4C01-8187-012D855091D5}"/>
    <dgm:cxn modelId="{D91BCE59-22AF-463A-AC84-208FCE4488DF}" type="presParOf" srcId="{C0BB6D8F-02FA-4DE8-BB56-2B38DF7B001B}" destId="{E9D0B3BE-8BB4-48F9-9B14-499C2B2C6DE4}" srcOrd="0" destOrd="0" presId="urn:microsoft.com/office/officeart/2005/8/layout/default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EE73E98-54B1-4B45-B4CA-DCFB517A9B40}" type="doc">
      <dgm:prSet loTypeId="urn:microsoft.com/office/officeart/2005/8/layout/defaul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2259E198-E322-4662-A966-2795D8F53B44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</a:rPr>
            <a:t>УРАГАН</a:t>
          </a:r>
          <a:endParaRPr lang="ru-RU" sz="2400" b="1" dirty="0">
            <a:solidFill>
              <a:schemeClr val="bg1"/>
            </a:solidFill>
          </a:endParaRPr>
        </a:p>
      </dgm:t>
    </dgm:pt>
    <dgm:pt modelId="{FE0E7170-3FDA-4ECE-92DF-DEE8AD02A772}" type="parTrans" cxnId="{54B288F7-657F-49B4-A0BA-C3BA81690D40}">
      <dgm:prSet/>
      <dgm:spPr/>
      <dgm:t>
        <a:bodyPr/>
        <a:lstStyle/>
        <a:p>
          <a:endParaRPr lang="ru-RU"/>
        </a:p>
      </dgm:t>
    </dgm:pt>
    <dgm:pt modelId="{86654F3B-833D-4C01-8187-012D855091D5}" type="sibTrans" cxnId="{54B288F7-657F-49B4-A0BA-C3BA81690D40}">
      <dgm:prSet/>
      <dgm:spPr/>
      <dgm:t>
        <a:bodyPr/>
        <a:lstStyle/>
        <a:p>
          <a:endParaRPr lang="ru-RU"/>
        </a:p>
      </dgm:t>
    </dgm:pt>
    <dgm:pt modelId="{C0BB6D8F-02FA-4DE8-BB56-2B38DF7B001B}" type="pres">
      <dgm:prSet presAssocID="{2EE73E98-54B1-4B45-B4CA-DCFB517A9B4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D0B3BE-8BB4-48F9-9B14-499C2B2C6DE4}" type="pres">
      <dgm:prSet presAssocID="{2259E198-E322-4662-A966-2795D8F53B44}" presName="node" presStyleLbl="node1" presStyleIdx="0" presStyleCnt="1" custScaleX="107338" custScaleY="165308" custLinFactNeighborX="-56" custLinFactNeighborY="15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218C8E-D433-4542-BC0B-03CD95A8FC55}" type="presOf" srcId="{2259E198-E322-4662-A966-2795D8F53B44}" destId="{E9D0B3BE-8BB4-48F9-9B14-499C2B2C6DE4}" srcOrd="0" destOrd="0" presId="urn:microsoft.com/office/officeart/2005/8/layout/default"/>
    <dgm:cxn modelId="{FC02DC21-1F73-441A-829A-A6263F543B1C}" type="presOf" srcId="{2EE73E98-54B1-4B45-B4CA-DCFB517A9B40}" destId="{C0BB6D8F-02FA-4DE8-BB56-2B38DF7B001B}" srcOrd="0" destOrd="0" presId="urn:microsoft.com/office/officeart/2005/8/layout/default"/>
    <dgm:cxn modelId="{54B288F7-657F-49B4-A0BA-C3BA81690D40}" srcId="{2EE73E98-54B1-4B45-B4CA-DCFB517A9B40}" destId="{2259E198-E322-4662-A966-2795D8F53B44}" srcOrd="0" destOrd="0" parTransId="{FE0E7170-3FDA-4ECE-92DF-DEE8AD02A772}" sibTransId="{86654F3B-833D-4C01-8187-012D855091D5}"/>
    <dgm:cxn modelId="{22200D8B-9908-4BF5-A097-E7CAFD5CFFCA}" type="presParOf" srcId="{C0BB6D8F-02FA-4DE8-BB56-2B38DF7B001B}" destId="{E9D0B3BE-8BB4-48F9-9B14-499C2B2C6DE4}" srcOrd="0" destOrd="0" presId="urn:microsoft.com/office/officeart/2005/8/layout/default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4F5ABA-EC9A-4483-B60C-177D9D4C6135}" type="doc">
      <dgm:prSet loTypeId="urn:microsoft.com/office/officeart/2005/8/layout/vList6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13DC5D67-AA9B-43BF-90F3-ECEBA13CF0AF}" type="pres">
      <dgm:prSet presAssocID="{094F5ABA-EC9A-4483-B60C-177D9D4C6135}" presName="Name0" presStyleCnt="0">
        <dgm:presLayoutVars>
          <dgm:dir val="rev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750A29D3-E02C-464B-8ECC-5FCF45228012}" type="presOf" srcId="{094F5ABA-EC9A-4483-B60C-177D9D4C6135}" destId="{13DC5D67-AA9B-43BF-90F3-ECEBA13CF0AF}" srcOrd="0" destOrd="0" presId="urn:microsoft.com/office/officeart/2005/8/layout/vList6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0BF36C0-3F45-4A35-AD74-9467EC52308E}" type="doc">
      <dgm:prSet loTypeId="urn:microsoft.com/office/officeart/2005/8/layout/vList6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F5C9D0D9-7AC9-4F2E-A560-A696020C70E5}" type="pres">
      <dgm:prSet presAssocID="{50BF36C0-3F45-4A35-AD74-9467EC52308E}" presName="Name0" presStyleCnt="0">
        <dgm:presLayoutVars>
          <dgm:dir val="rev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561C9ABF-8B73-45D2-B742-0463BE669A10}" type="presOf" srcId="{50BF36C0-3F45-4A35-AD74-9467EC52308E}" destId="{F5C9D0D9-7AC9-4F2E-A560-A696020C70E5}" srcOrd="0" destOrd="0" presId="urn:microsoft.com/office/officeart/2005/8/layout/vList6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EE73E98-54B1-4B45-B4CA-DCFB517A9B40}" type="doc">
      <dgm:prSet loTypeId="urn:microsoft.com/office/officeart/2005/8/layout/defaul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2259E198-E322-4662-A966-2795D8F53B44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</a:rPr>
            <a:t>ПЕСЧАНАЯ БУРЯ</a:t>
          </a:r>
          <a:endParaRPr lang="ru-RU" sz="2400" b="1" dirty="0">
            <a:solidFill>
              <a:schemeClr val="bg1"/>
            </a:solidFill>
          </a:endParaRPr>
        </a:p>
      </dgm:t>
    </dgm:pt>
    <dgm:pt modelId="{FE0E7170-3FDA-4ECE-92DF-DEE8AD02A772}" type="parTrans" cxnId="{54B288F7-657F-49B4-A0BA-C3BA81690D40}">
      <dgm:prSet/>
      <dgm:spPr/>
      <dgm:t>
        <a:bodyPr/>
        <a:lstStyle/>
        <a:p>
          <a:endParaRPr lang="ru-RU"/>
        </a:p>
      </dgm:t>
    </dgm:pt>
    <dgm:pt modelId="{86654F3B-833D-4C01-8187-012D855091D5}" type="sibTrans" cxnId="{54B288F7-657F-49B4-A0BA-C3BA81690D40}">
      <dgm:prSet/>
      <dgm:spPr/>
      <dgm:t>
        <a:bodyPr/>
        <a:lstStyle/>
        <a:p>
          <a:endParaRPr lang="ru-RU"/>
        </a:p>
      </dgm:t>
    </dgm:pt>
    <dgm:pt modelId="{C0BB6D8F-02FA-4DE8-BB56-2B38DF7B001B}" type="pres">
      <dgm:prSet presAssocID="{2EE73E98-54B1-4B45-B4CA-DCFB517A9B4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D0B3BE-8BB4-48F9-9B14-499C2B2C6DE4}" type="pres">
      <dgm:prSet presAssocID="{2259E198-E322-4662-A966-2795D8F53B44}" presName="node" presStyleLbl="node1" presStyleIdx="0" presStyleCnt="1" custScaleX="107338" custScaleY="165308" custLinFactNeighborX="-56" custLinFactNeighborY="119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3DC418-C255-4138-A1C0-776D53900A68}" type="presOf" srcId="{2EE73E98-54B1-4B45-B4CA-DCFB517A9B40}" destId="{C0BB6D8F-02FA-4DE8-BB56-2B38DF7B001B}" srcOrd="0" destOrd="0" presId="urn:microsoft.com/office/officeart/2005/8/layout/default"/>
    <dgm:cxn modelId="{FC33174D-1611-4885-97CC-3A0BC5EAA7AD}" type="presOf" srcId="{2259E198-E322-4662-A966-2795D8F53B44}" destId="{E9D0B3BE-8BB4-48F9-9B14-499C2B2C6DE4}" srcOrd="0" destOrd="0" presId="urn:microsoft.com/office/officeart/2005/8/layout/default"/>
    <dgm:cxn modelId="{54B288F7-657F-49B4-A0BA-C3BA81690D40}" srcId="{2EE73E98-54B1-4B45-B4CA-DCFB517A9B40}" destId="{2259E198-E322-4662-A966-2795D8F53B44}" srcOrd="0" destOrd="0" parTransId="{FE0E7170-3FDA-4ECE-92DF-DEE8AD02A772}" sibTransId="{86654F3B-833D-4C01-8187-012D855091D5}"/>
    <dgm:cxn modelId="{A8B1BDA2-2AA2-4A4E-BB43-7C4ADC25AC7F}" type="presParOf" srcId="{C0BB6D8F-02FA-4DE8-BB56-2B38DF7B001B}" destId="{E9D0B3BE-8BB4-48F9-9B14-499C2B2C6DE4}" srcOrd="0" destOrd="0" presId="urn:microsoft.com/office/officeart/2005/8/layout/default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EE73E98-54B1-4B45-B4CA-DCFB517A9B4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C0BB6D8F-02FA-4DE8-BB56-2B38DF7B001B}" type="pres">
      <dgm:prSet presAssocID="{2EE73E98-54B1-4B45-B4CA-DCFB517A9B4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CF1A1BB-219B-411D-8A9A-BA49D2205560}" type="presOf" srcId="{2EE73E98-54B1-4B45-B4CA-DCFB517A9B40}" destId="{C0BB6D8F-02FA-4DE8-BB56-2B38DF7B001B}" srcOrd="0" destOrd="0" presId="urn:microsoft.com/office/officeart/2005/8/layout/default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EE73E98-54B1-4B45-B4CA-DCFB517A9B4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C0BB6D8F-02FA-4DE8-BB56-2B38DF7B001B}" type="pres">
      <dgm:prSet presAssocID="{2EE73E98-54B1-4B45-B4CA-DCFB517A9B4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7013EA0-FE06-46FE-8946-D7FF33D8C57D}" type="presOf" srcId="{2EE73E98-54B1-4B45-B4CA-DCFB517A9B40}" destId="{C0BB6D8F-02FA-4DE8-BB56-2B38DF7B001B}" srcOrd="0" destOrd="0" presId="urn:microsoft.com/office/officeart/2005/8/layout/default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EE73E98-54B1-4B45-B4CA-DCFB517A9B4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C0BB6D8F-02FA-4DE8-BB56-2B38DF7B001B}" type="pres">
      <dgm:prSet presAssocID="{2EE73E98-54B1-4B45-B4CA-DCFB517A9B4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42F6545C-B0A9-452A-AAA8-D472ACC3C28D}" type="presOf" srcId="{2EE73E98-54B1-4B45-B4CA-DCFB517A9B40}" destId="{C0BB6D8F-02FA-4DE8-BB56-2B38DF7B001B}" srcOrd="0" destOrd="0" presId="urn:microsoft.com/office/officeart/2005/8/layout/default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EE73E98-54B1-4B45-B4CA-DCFB517A9B4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C0BB6D8F-02FA-4DE8-BB56-2B38DF7B001B}" type="pres">
      <dgm:prSet presAssocID="{2EE73E98-54B1-4B45-B4CA-DCFB517A9B4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3962FD5-425E-44A3-8DF9-CFD520749A9B}" type="presOf" srcId="{2EE73E98-54B1-4B45-B4CA-DCFB517A9B40}" destId="{C0BB6D8F-02FA-4DE8-BB56-2B38DF7B001B}" srcOrd="0" destOrd="0" presId="urn:microsoft.com/office/officeart/2005/8/layout/default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EE73E98-54B1-4B45-B4CA-DCFB517A9B40}" type="doc">
      <dgm:prSet loTypeId="urn:microsoft.com/office/officeart/2005/8/layout/defaul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2259E198-E322-4662-A966-2795D8F53B44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</a:rPr>
            <a:t>ШТОРМ</a:t>
          </a:r>
          <a:endParaRPr lang="ru-RU" sz="2400" b="1" dirty="0">
            <a:solidFill>
              <a:schemeClr val="bg1"/>
            </a:solidFill>
          </a:endParaRPr>
        </a:p>
      </dgm:t>
    </dgm:pt>
    <dgm:pt modelId="{FE0E7170-3FDA-4ECE-92DF-DEE8AD02A772}" type="parTrans" cxnId="{54B288F7-657F-49B4-A0BA-C3BA81690D40}">
      <dgm:prSet/>
      <dgm:spPr/>
      <dgm:t>
        <a:bodyPr/>
        <a:lstStyle/>
        <a:p>
          <a:endParaRPr lang="ru-RU"/>
        </a:p>
      </dgm:t>
    </dgm:pt>
    <dgm:pt modelId="{86654F3B-833D-4C01-8187-012D855091D5}" type="sibTrans" cxnId="{54B288F7-657F-49B4-A0BA-C3BA81690D40}">
      <dgm:prSet/>
      <dgm:spPr/>
      <dgm:t>
        <a:bodyPr/>
        <a:lstStyle/>
        <a:p>
          <a:endParaRPr lang="ru-RU"/>
        </a:p>
      </dgm:t>
    </dgm:pt>
    <dgm:pt modelId="{C0BB6D8F-02FA-4DE8-BB56-2B38DF7B001B}" type="pres">
      <dgm:prSet presAssocID="{2EE73E98-54B1-4B45-B4CA-DCFB517A9B4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D0B3BE-8BB4-48F9-9B14-499C2B2C6DE4}" type="pres">
      <dgm:prSet presAssocID="{2259E198-E322-4662-A966-2795D8F53B44}" presName="node" presStyleLbl="node1" presStyleIdx="0" presStyleCnt="1" custScaleX="107338" custScaleY="1545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AF1012-BF01-433F-84D3-F59E0E0B151B}" type="presOf" srcId="{2259E198-E322-4662-A966-2795D8F53B44}" destId="{E9D0B3BE-8BB4-48F9-9B14-499C2B2C6DE4}" srcOrd="0" destOrd="0" presId="urn:microsoft.com/office/officeart/2005/8/layout/default"/>
    <dgm:cxn modelId="{733103CF-1B94-447D-8F22-ED577111A360}" type="presOf" srcId="{2EE73E98-54B1-4B45-B4CA-DCFB517A9B40}" destId="{C0BB6D8F-02FA-4DE8-BB56-2B38DF7B001B}" srcOrd="0" destOrd="0" presId="urn:microsoft.com/office/officeart/2005/8/layout/default"/>
    <dgm:cxn modelId="{54B288F7-657F-49B4-A0BA-C3BA81690D40}" srcId="{2EE73E98-54B1-4B45-B4CA-DCFB517A9B40}" destId="{2259E198-E322-4662-A966-2795D8F53B44}" srcOrd="0" destOrd="0" parTransId="{FE0E7170-3FDA-4ECE-92DF-DEE8AD02A772}" sibTransId="{86654F3B-833D-4C01-8187-012D855091D5}"/>
    <dgm:cxn modelId="{B894183C-43B0-4F4E-BAD2-C92FFEC2DAF7}" type="presParOf" srcId="{C0BB6D8F-02FA-4DE8-BB56-2B38DF7B001B}" destId="{E9D0B3BE-8BB4-48F9-9B14-499C2B2C6DE4}" srcOrd="0" destOrd="0" presId="urn:microsoft.com/office/officeart/2005/8/layout/default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F3E8B-4517-4644-9319-AE378463BED1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7949A-6D7F-4729-87EE-12BD800DEB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F3E8B-4517-4644-9319-AE378463BED1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7949A-6D7F-4729-87EE-12BD800DEB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F3E8B-4517-4644-9319-AE378463BED1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7949A-6D7F-4729-87EE-12BD800DEB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F3E8B-4517-4644-9319-AE378463BED1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7949A-6D7F-4729-87EE-12BD800DEB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F3E8B-4517-4644-9319-AE378463BED1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7949A-6D7F-4729-87EE-12BD800DEB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F3E8B-4517-4644-9319-AE378463BED1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7949A-6D7F-4729-87EE-12BD800DEB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F3E8B-4517-4644-9319-AE378463BED1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7949A-6D7F-4729-87EE-12BD800DEB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F3E8B-4517-4644-9319-AE378463BED1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7949A-6D7F-4729-87EE-12BD800DEB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F3E8B-4517-4644-9319-AE378463BED1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7949A-6D7F-4729-87EE-12BD800DEB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F3E8B-4517-4644-9319-AE378463BED1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7949A-6D7F-4729-87EE-12BD800DEB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F3E8B-4517-4644-9319-AE378463BED1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7949A-6D7F-4729-87EE-12BD800DEB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F3E8B-4517-4644-9319-AE378463BED1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7949A-6D7F-4729-87EE-12BD800DEB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QuickStyle" Target="../diagrams/quickStyle6.xml"/><Relationship Id="rId18" Type="http://schemas.openxmlformats.org/officeDocument/2006/relationships/diagramColors" Target="../diagrams/colors7.xml"/><Relationship Id="rId26" Type="http://schemas.openxmlformats.org/officeDocument/2006/relationships/diagramColors" Target="../diagrams/colors9.xml"/><Relationship Id="rId39" Type="http://schemas.openxmlformats.org/officeDocument/2006/relationships/diagramData" Target="../diagrams/data13.xml"/><Relationship Id="rId3" Type="http://schemas.openxmlformats.org/officeDocument/2006/relationships/diagramData" Target="../diagrams/data4.xml"/><Relationship Id="rId21" Type="http://schemas.openxmlformats.org/officeDocument/2006/relationships/diagramQuickStyle" Target="../diagrams/quickStyle8.xml"/><Relationship Id="rId34" Type="http://schemas.openxmlformats.org/officeDocument/2006/relationships/diagramColors" Target="../diagrams/colors11.xml"/><Relationship Id="rId42" Type="http://schemas.openxmlformats.org/officeDocument/2006/relationships/diagramColors" Target="../diagrams/colors13.xml"/><Relationship Id="rId7" Type="http://schemas.openxmlformats.org/officeDocument/2006/relationships/diagramData" Target="../diagrams/data5.xml"/><Relationship Id="rId12" Type="http://schemas.openxmlformats.org/officeDocument/2006/relationships/diagramLayout" Target="../diagrams/layout6.xml"/><Relationship Id="rId17" Type="http://schemas.openxmlformats.org/officeDocument/2006/relationships/diagramQuickStyle" Target="../diagrams/quickStyle7.xml"/><Relationship Id="rId25" Type="http://schemas.openxmlformats.org/officeDocument/2006/relationships/diagramQuickStyle" Target="../diagrams/quickStyle9.xml"/><Relationship Id="rId33" Type="http://schemas.openxmlformats.org/officeDocument/2006/relationships/diagramQuickStyle" Target="../diagrams/quickStyle11.xml"/><Relationship Id="rId38" Type="http://schemas.openxmlformats.org/officeDocument/2006/relationships/diagramColors" Target="../diagrams/colors12.xml"/><Relationship Id="rId46" Type="http://schemas.openxmlformats.org/officeDocument/2006/relationships/diagramColors" Target="../diagrams/colors14.xml"/><Relationship Id="rId2" Type="http://schemas.openxmlformats.org/officeDocument/2006/relationships/audio" Target="../media/audio2.wav"/><Relationship Id="rId16" Type="http://schemas.openxmlformats.org/officeDocument/2006/relationships/diagramLayout" Target="../diagrams/layout7.xml"/><Relationship Id="rId20" Type="http://schemas.openxmlformats.org/officeDocument/2006/relationships/diagramLayout" Target="../diagrams/layout8.xml"/><Relationship Id="rId29" Type="http://schemas.openxmlformats.org/officeDocument/2006/relationships/diagramQuickStyle" Target="../diagrams/quickStyle10.xml"/><Relationship Id="rId41" Type="http://schemas.openxmlformats.org/officeDocument/2006/relationships/diagramQuickStyle" Target="../diagrams/quickStyl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Data" Target="../diagrams/data6.xml"/><Relationship Id="rId24" Type="http://schemas.openxmlformats.org/officeDocument/2006/relationships/diagramLayout" Target="../diagrams/layout9.xml"/><Relationship Id="rId32" Type="http://schemas.openxmlformats.org/officeDocument/2006/relationships/diagramLayout" Target="../diagrams/layout11.xml"/><Relationship Id="rId37" Type="http://schemas.openxmlformats.org/officeDocument/2006/relationships/diagramQuickStyle" Target="../diagrams/quickStyle12.xml"/><Relationship Id="rId40" Type="http://schemas.openxmlformats.org/officeDocument/2006/relationships/diagramLayout" Target="../diagrams/layout13.xml"/><Relationship Id="rId45" Type="http://schemas.openxmlformats.org/officeDocument/2006/relationships/diagramQuickStyle" Target="../diagrams/quickStyle14.xml"/><Relationship Id="rId5" Type="http://schemas.openxmlformats.org/officeDocument/2006/relationships/diagramQuickStyle" Target="../diagrams/quickStyle4.xml"/><Relationship Id="rId15" Type="http://schemas.openxmlformats.org/officeDocument/2006/relationships/diagramData" Target="../diagrams/data7.xml"/><Relationship Id="rId23" Type="http://schemas.openxmlformats.org/officeDocument/2006/relationships/diagramData" Target="../diagrams/data9.xml"/><Relationship Id="rId28" Type="http://schemas.openxmlformats.org/officeDocument/2006/relationships/diagramLayout" Target="../diagrams/layout10.xml"/><Relationship Id="rId36" Type="http://schemas.openxmlformats.org/officeDocument/2006/relationships/diagramLayout" Target="../diagrams/layout12.xml"/><Relationship Id="rId10" Type="http://schemas.openxmlformats.org/officeDocument/2006/relationships/diagramColors" Target="../diagrams/colors5.xml"/><Relationship Id="rId19" Type="http://schemas.openxmlformats.org/officeDocument/2006/relationships/diagramData" Target="../diagrams/data8.xml"/><Relationship Id="rId31" Type="http://schemas.openxmlformats.org/officeDocument/2006/relationships/diagramData" Target="../diagrams/data11.xml"/><Relationship Id="rId44" Type="http://schemas.openxmlformats.org/officeDocument/2006/relationships/diagramLayout" Target="../diagrams/layout14.xml"/><Relationship Id="rId4" Type="http://schemas.openxmlformats.org/officeDocument/2006/relationships/diagramLayout" Target="../diagrams/layout4.xml"/><Relationship Id="rId9" Type="http://schemas.openxmlformats.org/officeDocument/2006/relationships/diagramQuickStyle" Target="../diagrams/quickStyle5.xml"/><Relationship Id="rId14" Type="http://schemas.openxmlformats.org/officeDocument/2006/relationships/diagramColors" Target="../diagrams/colors6.xml"/><Relationship Id="rId22" Type="http://schemas.openxmlformats.org/officeDocument/2006/relationships/diagramColors" Target="../diagrams/colors8.xml"/><Relationship Id="rId27" Type="http://schemas.openxmlformats.org/officeDocument/2006/relationships/diagramData" Target="../diagrams/data10.xml"/><Relationship Id="rId30" Type="http://schemas.openxmlformats.org/officeDocument/2006/relationships/diagramColors" Target="../diagrams/colors10.xml"/><Relationship Id="rId35" Type="http://schemas.openxmlformats.org/officeDocument/2006/relationships/diagramData" Target="../diagrams/data12.xml"/><Relationship Id="rId43" Type="http://schemas.openxmlformats.org/officeDocument/2006/relationships/diagramData" Target="../diagrams/data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diagramColors" Target="../diagrams/colors3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12" Type="http://schemas.openxmlformats.org/officeDocument/2006/relationships/diagramQuickStyle" Target="../diagrams/quickStyle3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diagramLayout" Target="../diagrams/layout3.xml"/><Relationship Id="rId5" Type="http://schemas.openxmlformats.org/officeDocument/2006/relationships/diagramColors" Target="../diagrams/colors1.xml"/><Relationship Id="rId10" Type="http://schemas.openxmlformats.org/officeDocument/2006/relationships/diagramData" Target="../diagrams/data3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2;&#1083;&#1072;&#1076;&#1077;&#1083;&#1077;&#1094;\Desktop\detskie_pesni_-_bjut_chasy_(iz_prikljuchenija_jelektronika)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8596" y="2130425"/>
            <a:ext cx="8286808" cy="1470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Природные зоны России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6242" r="6364"/>
          <a:stretch>
            <a:fillRect/>
          </a:stretch>
        </p:blipFill>
        <p:spPr bwMode="auto">
          <a:xfrm>
            <a:off x="428596" y="3857628"/>
            <a:ext cx="200026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 l="6250" r="6250"/>
          <a:stretch>
            <a:fillRect/>
          </a:stretch>
        </p:blipFill>
        <p:spPr bwMode="auto">
          <a:xfrm>
            <a:off x="2428860" y="3857628"/>
            <a:ext cx="2000264" cy="1783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 l="5882" r="8824"/>
          <a:stretch>
            <a:fillRect/>
          </a:stretch>
        </p:blipFill>
        <p:spPr bwMode="auto">
          <a:xfrm>
            <a:off x="4429124" y="3857628"/>
            <a:ext cx="207170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 l="3125"/>
          <a:stretch>
            <a:fillRect/>
          </a:stretch>
        </p:blipFill>
        <p:spPr bwMode="auto">
          <a:xfrm>
            <a:off x="6429388" y="3857628"/>
            <a:ext cx="228601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215370" cy="101122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На суше и на море…</a:t>
            </a: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2114552" cy="2114552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8596" y="3500438"/>
            <a:ext cx="1571636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БАКЛАН</a:t>
            </a:r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2726" y="1857364"/>
            <a:ext cx="2381266" cy="1785950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857488" y="3357562"/>
            <a:ext cx="1357322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ЧАЙКА</a:t>
            </a:r>
            <a:endParaRPr lang="ru-RU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429132"/>
            <a:ext cx="2214578" cy="1500198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28596" y="5857892"/>
            <a:ext cx="1857388" cy="4286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МОРСКАЯ ИГЛА</a:t>
            </a:r>
            <a:endParaRPr lang="ru-RU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4071942"/>
            <a:ext cx="297807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5286380" y="5929330"/>
            <a:ext cx="2071702" cy="4286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МОРСКОЙ КОНЁК</a:t>
            </a:r>
            <a:endParaRPr lang="ru-RU" dirty="0"/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3570" y="1643050"/>
            <a:ext cx="3000396" cy="2163076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5572132" y="3643314"/>
            <a:ext cx="1428760" cy="35719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МЕДУЗА</a:t>
            </a:r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2238" y="4143380"/>
            <a:ext cx="2110831" cy="1857388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2964645" y="5857892"/>
            <a:ext cx="1571636" cy="4286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ДЕЛЬФИН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01122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Достопримечательности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571612"/>
            <a:ext cx="3071834" cy="1714512"/>
          </a:xfrm>
          <a:prstGeom prst="rect">
            <a:avLst/>
          </a:prstGeom>
          <a:noFill/>
          <a:ln w="127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643314"/>
            <a:ext cx="3336378" cy="2500330"/>
          </a:xfrm>
          <a:prstGeom prst="rect">
            <a:avLst/>
          </a:prstGeom>
          <a:noFill/>
          <a:ln w="127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3643314"/>
            <a:ext cx="1714512" cy="2364844"/>
          </a:xfrm>
          <a:prstGeom prst="rect">
            <a:avLst/>
          </a:prstGeom>
          <a:noFill/>
          <a:ln w="127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1571612"/>
            <a:ext cx="2286016" cy="2286016"/>
          </a:xfrm>
          <a:prstGeom prst="rect">
            <a:avLst/>
          </a:prstGeom>
          <a:noFill/>
          <a:ln w="127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642910" y="3000372"/>
            <a:ext cx="171451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ДЕНДРАРИЙ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5929330"/>
            <a:ext cx="1714512" cy="5715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СЛОНОВАЯ ПАЛЬМА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929190" y="3143248"/>
            <a:ext cx="1643074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ЭВКАЛИПТ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500826" y="5429264"/>
            <a:ext cx="1143008" cy="5000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КЕДР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215370" cy="115409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dirty="0" smtClean="0"/>
              <a:t>Растения и животные, занесённые в Красную книгу</a:t>
            </a:r>
            <a:endParaRPr lang="ru-RU" sz="40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67306" y="1643050"/>
            <a:ext cx="2714644" cy="2232866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3923" y="4357694"/>
            <a:ext cx="2714644" cy="1800714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62490" y="4143380"/>
            <a:ext cx="3357586" cy="2286016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62050" y="1643050"/>
            <a:ext cx="2643206" cy="2286016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1381113" y="3714752"/>
            <a:ext cx="3071834" cy="5000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ЧЕРНОМОРСКАЯ АФАЛИНА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95427" y="6072206"/>
            <a:ext cx="1928826" cy="5000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ТИС ЯГОДНЫЙ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143504" y="6072206"/>
            <a:ext cx="2428892" cy="50004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САМШИТ КОЛХИДСКИЙ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834060" y="3429000"/>
            <a:ext cx="1928826" cy="5000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ИГЛИЦА КОЛХИДСКАЯ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86808" cy="101122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Найди лишнее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6" y="1928802"/>
          <a:ext cx="1785950" cy="1714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Содержимое 5"/>
          <p:cNvGraphicFramePr>
            <a:graphicFrameLocks/>
          </p:cNvGraphicFramePr>
          <p:nvPr/>
        </p:nvGraphicFramePr>
        <p:xfrm>
          <a:off x="4643438" y="1643050"/>
          <a:ext cx="1900222" cy="1614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5" name="Содержимое 5"/>
          <p:cNvGraphicFramePr>
            <a:graphicFrameLocks/>
          </p:cNvGraphicFramePr>
          <p:nvPr/>
        </p:nvGraphicFramePr>
        <p:xfrm>
          <a:off x="500034" y="3357562"/>
          <a:ext cx="1900222" cy="1614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17" name="Содержимое 5"/>
          <p:cNvGraphicFramePr>
            <a:graphicFrameLocks/>
          </p:cNvGraphicFramePr>
          <p:nvPr/>
        </p:nvGraphicFramePr>
        <p:xfrm>
          <a:off x="4643438" y="3571876"/>
          <a:ext cx="1900222" cy="1614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18" name="Содержимое 5"/>
          <p:cNvGraphicFramePr>
            <a:graphicFrameLocks/>
          </p:cNvGraphicFramePr>
          <p:nvPr/>
        </p:nvGraphicFramePr>
        <p:xfrm>
          <a:off x="6786578" y="2928934"/>
          <a:ext cx="1900222" cy="1614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22" name="Содержимое 5"/>
          <p:cNvGraphicFramePr>
            <a:graphicFrameLocks/>
          </p:cNvGraphicFramePr>
          <p:nvPr/>
        </p:nvGraphicFramePr>
        <p:xfrm>
          <a:off x="4557722" y="1857364"/>
          <a:ext cx="2114536" cy="1828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23" name="Содержимое 5"/>
          <p:cNvGraphicFramePr>
            <a:graphicFrameLocks/>
          </p:cNvGraphicFramePr>
          <p:nvPr/>
        </p:nvGraphicFramePr>
        <p:xfrm>
          <a:off x="2328866" y="1857364"/>
          <a:ext cx="2114536" cy="1828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aphicFrame>
        <p:nvGraphicFramePr>
          <p:cNvPr id="24" name="Содержимое 5"/>
          <p:cNvGraphicFramePr>
            <a:graphicFrameLocks/>
          </p:cNvGraphicFramePr>
          <p:nvPr/>
        </p:nvGraphicFramePr>
        <p:xfrm>
          <a:off x="785786" y="4143380"/>
          <a:ext cx="2214578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1" r:lo="rId32" r:qs="rId33" r:cs="rId34"/>
          </a:graphicData>
        </a:graphic>
      </p:graphicFrame>
      <p:graphicFrame>
        <p:nvGraphicFramePr>
          <p:cNvPr id="25" name="Содержимое 5"/>
          <p:cNvGraphicFramePr>
            <a:graphicFrameLocks/>
          </p:cNvGraphicFramePr>
          <p:nvPr/>
        </p:nvGraphicFramePr>
        <p:xfrm>
          <a:off x="3514732" y="4143380"/>
          <a:ext cx="2114536" cy="1828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5" r:lo="rId36" r:qs="rId37" r:cs="rId38"/>
          </a:graphicData>
        </a:graphic>
      </p:graphicFrame>
      <p:graphicFrame>
        <p:nvGraphicFramePr>
          <p:cNvPr id="26" name="Содержимое 5"/>
          <p:cNvGraphicFramePr>
            <a:graphicFrameLocks/>
          </p:cNvGraphicFramePr>
          <p:nvPr/>
        </p:nvGraphicFramePr>
        <p:xfrm>
          <a:off x="6143636" y="4143380"/>
          <a:ext cx="2143140" cy="1828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9" r:lo="rId40" r:qs="rId41" r:cs="rId42"/>
          </a:graphicData>
        </a:graphic>
      </p:graphicFrame>
      <p:graphicFrame>
        <p:nvGraphicFramePr>
          <p:cNvPr id="27" name="Содержимое 5"/>
          <p:cNvGraphicFramePr>
            <a:graphicFrameLocks/>
          </p:cNvGraphicFramePr>
          <p:nvPr/>
        </p:nvGraphicFramePr>
        <p:xfrm>
          <a:off x="6786578" y="1928802"/>
          <a:ext cx="1928826" cy="1714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3" r:lo="rId44" r:qs="rId45" r:cs="rId4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24" grpId="0">
        <p:bldAsOne/>
      </p:bldGraphic>
      <p:bldGraphic spid="26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86808" cy="101122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Стихийные бедствия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86182" y="4143380"/>
            <a:ext cx="2842940" cy="2143140"/>
          </a:xfrm>
          <a:prstGeom prst="rect">
            <a:avLst/>
          </a:prstGeom>
          <a:noFill/>
          <a:ln w="127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714488"/>
            <a:ext cx="2762269" cy="2071702"/>
          </a:xfrm>
          <a:prstGeom prst="rect">
            <a:avLst/>
          </a:prstGeom>
          <a:noFill/>
          <a:ln w="127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571744"/>
            <a:ext cx="3048000" cy="2286000"/>
          </a:xfrm>
          <a:prstGeom prst="rect">
            <a:avLst/>
          </a:prstGeom>
          <a:noFill/>
          <a:ln w="127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6215074" y="3000372"/>
            <a:ext cx="2500330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Смерч</a:t>
            </a:r>
          </a:p>
          <a:p>
            <a:pPr algn="ctr"/>
            <a:r>
              <a:rPr lang="ru-RU" dirty="0" smtClean="0"/>
              <a:t>Скорость движения</a:t>
            </a:r>
          </a:p>
          <a:p>
            <a:pPr algn="ctr"/>
            <a:r>
              <a:rPr lang="ru-RU" dirty="0" smtClean="0"/>
              <a:t> 50 - 60 км/ч.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86446" y="5143512"/>
            <a:ext cx="2857520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Ураган</a:t>
            </a:r>
          </a:p>
          <a:p>
            <a:pPr algn="ctr"/>
            <a:r>
              <a:rPr lang="ru-RU" dirty="0" smtClean="0"/>
              <a:t>Движение воздуха со скоростью более 120</a:t>
            </a:r>
            <a:r>
              <a:rPr lang="en-US" dirty="0" smtClean="0"/>
              <a:t> </a:t>
            </a:r>
            <a:r>
              <a:rPr lang="ru-RU" dirty="0" smtClean="0"/>
              <a:t>км/ч  (30 м/с).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5000636"/>
            <a:ext cx="2857520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Шторм</a:t>
            </a:r>
          </a:p>
          <a:p>
            <a:pPr algn="ctr"/>
            <a:r>
              <a:rPr lang="ru-RU" dirty="0" smtClean="0"/>
              <a:t>Ветер со скоростью от 103 до 120 км/ч.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86808" cy="100013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Почему море так назвали?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488" y="2000240"/>
            <a:ext cx="2741859" cy="22145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1643050"/>
            <a:ext cx="2786082" cy="20617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4214818"/>
            <a:ext cx="2714644" cy="20464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4214818"/>
            <a:ext cx="2762269" cy="20717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Как </a:t>
            </a:r>
            <a:r>
              <a:rPr lang="ru-RU" sz="3200" b="1" dirty="0"/>
              <a:t>вести себя  при смерче, урагане, буре, если вы оказались на улице: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/>
              <a:t>Держитесь подальше от зданий, высоких столбов, деревьев, электропроводов.</a:t>
            </a:r>
          </a:p>
          <a:p>
            <a:pPr lvl="0"/>
            <a:r>
              <a:rPr lang="ru-RU" dirty="0"/>
              <a:t>Нельзя находиться на мостах.</a:t>
            </a:r>
          </a:p>
          <a:p>
            <a:pPr lvl="0"/>
            <a:r>
              <a:rPr lang="ru-RU" dirty="0"/>
              <a:t>Спрячьтесь под мостом, в подвале, погребе. Можно лечь в яму или любое углубление.</a:t>
            </a:r>
          </a:p>
          <a:p>
            <a:pPr lvl="0"/>
            <a:r>
              <a:rPr lang="ru-RU" dirty="0"/>
              <a:t>Глаза, рот и нос защитите от песка и земли.</a:t>
            </a:r>
          </a:p>
          <a:p>
            <a:pPr lvl="0"/>
            <a:r>
              <a:rPr lang="ru-RU" dirty="0"/>
              <a:t>Нельзя залезать на крышу или чердак.</a:t>
            </a:r>
          </a:p>
          <a:p>
            <a:pPr lvl="0"/>
            <a:r>
              <a:rPr lang="ru-RU" dirty="0"/>
              <a:t>Когда ветер стих, не выходите сразу из укрытия.</a:t>
            </a:r>
          </a:p>
          <a:p>
            <a:pPr lvl="0"/>
            <a:r>
              <a:rPr lang="ru-RU" dirty="0"/>
              <a:t>Сохраняйте спокойствие.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86808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/>
              <a:t>Что делать, если поступило штормовое предупреждение</a:t>
            </a:r>
            <a:r>
              <a:rPr lang="ru-RU" sz="3600" b="1" dirty="0"/>
              <a:t>?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lvl="0"/>
            <a:r>
              <a:rPr lang="ru-RU" dirty="0"/>
              <a:t>Плотно закройте двери и окна.</a:t>
            </a:r>
          </a:p>
          <a:p>
            <a:pPr lvl="0"/>
            <a:r>
              <a:rPr lang="ru-RU" dirty="0"/>
              <a:t>Подготовьте запас пищи, воды, медикаментов, фонарик, документы.</a:t>
            </a:r>
          </a:p>
          <a:p>
            <a:pPr lvl="0"/>
            <a:r>
              <a:rPr lang="ru-RU" dirty="0"/>
              <a:t>Отключите газ и электричество.</a:t>
            </a:r>
          </a:p>
          <a:p>
            <a:pPr lvl="0"/>
            <a:r>
              <a:rPr lang="ru-RU" dirty="0"/>
              <a:t>Унесите с балконов предметы, которые могут быть унесены ветром.</a:t>
            </a:r>
          </a:p>
          <a:p>
            <a:pPr lvl="0"/>
            <a:r>
              <a:rPr lang="ru-RU" dirty="0"/>
              <a:t>Лучше всего спрятаться в подвале.</a:t>
            </a:r>
          </a:p>
          <a:p>
            <a:pPr lvl="0"/>
            <a:r>
              <a:rPr lang="ru-RU" dirty="0"/>
              <a:t>Держитесь подальше от моря и рек.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u-RU" sz="3600" b="1" dirty="0" smtClean="0"/>
              <a:t>Как </a:t>
            </a:r>
            <a:r>
              <a:rPr lang="ru-RU" sz="3600" b="1" dirty="0"/>
              <a:t>вести себя после стихийного бедствия?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lvl="0"/>
            <a:r>
              <a:rPr lang="ru-RU" dirty="0"/>
              <a:t>Выходя из укрытия, будь осторожен, осмотрись – нет ли нависших предметов, оборванных проводов.</a:t>
            </a:r>
          </a:p>
          <a:p>
            <a:pPr lvl="0"/>
            <a:r>
              <a:rPr lang="ru-RU" dirty="0"/>
              <a:t>НЕ зажигайте газ и огонь, до разрешения специальных служб.</a:t>
            </a:r>
          </a:p>
          <a:p>
            <a:pPr lvl="0"/>
            <a:r>
              <a:rPr lang="ru-RU" dirty="0"/>
              <a:t>Не пользуйся лифтом.</a:t>
            </a:r>
          </a:p>
          <a:p>
            <a:pPr lvl="0"/>
            <a:r>
              <a:rPr lang="ru-RU" dirty="0"/>
              <a:t>Не заходите в повреждённые строения.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86808" cy="101122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Море в искусстве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2143116"/>
            <a:ext cx="3214710" cy="286232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Ты волна моя морская,</a:t>
            </a:r>
            <a:br>
              <a:rPr lang="ru-RU" dirty="0" smtClean="0"/>
            </a:br>
            <a:r>
              <a:rPr lang="ru-RU" dirty="0" smtClean="0"/>
              <a:t>Своенравная волна,</a:t>
            </a:r>
            <a:br>
              <a:rPr lang="ru-RU" dirty="0" smtClean="0"/>
            </a:br>
            <a:r>
              <a:rPr lang="ru-RU" dirty="0" smtClean="0"/>
              <a:t>Как, покоясь иль играя,</a:t>
            </a:r>
            <a:br>
              <a:rPr lang="ru-RU" dirty="0" smtClean="0"/>
            </a:br>
            <a:r>
              <a:rPr lang="ru-RU" dirty="0" smtClean="0"/>
              <a:t>Чудной жизни ты полна!</a:t>
            </a:r>
          </a:p>
          <a:p>
            <a:r>
              <a:rPr lang="ru-RU" dirty="0" smtClean="0"/>
              <a:t>Ты на солнце ли смеешься,</a:t>
            </a:r>
            <a:br>
              <a:rPr lang="ru-RU" dirty="0" smtClean="0"/>
            </a:br>
            <a:r>
              <a:rPr lang="ru-RU" dirty="0" smtClean="0"/>
              <a:t>Отражая неба свод,</a:t>
            </a:r>
            <a:br>
              <a:rPr lang="ru-RU" dirty="0" smtClean="0"/>
            </a:br>
            <a:r>
              <a:rPr lang="ru-RU" dirty="0" smtClean="0"/>
              <a:t>Иль мятешься ты и бьешься</a:t>
            </a:r>
            <a:br>
              <a:rPr lang="ru-RU" dirty="0" smtClean="0"/>
            </a:br>
            <a:r>
              <a:rPr lang="ru-RU" dirty="0" smtClean="0"/>
              <a:t>В одичалой бездне вод…</a:t>
            </a:r>
          </a:p>
          <a:p>
            <a:endParaRPr lang="ru-RU" dirty="0" smtClean="0"/>
          </a:p>
          <a:p>
            <a:pPr algn="r"/>
            <a:r>
              <a:rPr lang="ru-RU" dirty="0" smtClean="0"/>
              <a:t>Ф. Тютчев.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4545" t="2281" r="2272" b="2617"/>
          <a:stretch>
            <a:fillRect/>
          </a:stretch>
        </p:blipFill>
        <p:spPr bwMode="auto">
          <a:xfrm>
            <a:off x="500034" y="2143116"/>
            <a:ext cx="4159640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86808" cy="101122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Природные зоны России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1564116" cy="1143008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9304" y="1500174"/>
            <a:ext cx="1285884" cy="1143008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1780" y="1428736"/>
            <a:ext cx="1500198" cy="1235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86644" y="1500174"/>
            <a:ext cx="1428760" cy="1156615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58570" y="1500174"/>
            <a:ext cx="1601481" cy="1143007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428596" y="2928934"/>
            <a:ext cx="8286808" cy="31972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План рассказа: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В каком поясе Земли находится зона?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Опиши её расположение на карте.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Особенности климата.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 Животный и растительный мир зоны.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 Экологические проблемы зоны.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215370" cy="101122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785802" y="2714620"/>
            <a:ext cx="1928826" cy="2214578"/>
          </a:xfrm>
          <a:prstGeom prst="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00430" y="2928934"/>
            <a:ext cx="1928826" cy="200026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215058" y="2928934"/>
            <a:ext cx="2143140" cy="2071702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mph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mph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mph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6" presetClass="emph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mph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6" presetClass="emph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  <p:bldP spid="4" grpId="6" animBg="1"/>
      <p:bldP spid="4" grpId="7" animBg="1"/>
      <p:bldP spid="4" grpId="8" animBg="1"/>
      <p:bldP spid="4" grpId="9" animBg="1"/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5" grpId="6" animBg="1"/>
      <p:bldP spid="5" grpId="7" animBg="1"/>
      <p:bldP spid="5" grpId="8" animBg="1"/>
      <p:bldP spid="5" grpId="9" animBg="1"/>
      <p:bldP spid="6" grpId="0" animBg="1"/>
      <p:bldP spid="6" grpId="1" animBg="1"/>
      <p:bldP spid="6" grpId="2" animBg="1"/>
      <p:bldP spid="6" grpId="3" animBg="1"/>
      <p:bldP spid="6" grpId="4" animBg="1"/>
      <p:bldP spid="6" grpId="5" animBg="1"/>
      <p:bldP spid="6" grpId="6" animBg="1"/>
      <p:bldP spid="6" grpId="7" animBg="1"/>
      <p:bldP spid="6" grpId="8" animBg="1"/>
      <p:bldP spid="6" grpId="9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86808" cy="101122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Ответы на вопросы теста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1.  </a:t>
            </a:r>
          </a:p>
          <a:p>
            <a:r>
              <a:rPr lang="ru-RU" dirty="0" smtClean="0"/>
              <a:t>2.  </a:t>
            </a:r>
          </a:p>
          <a:p>
            <a:r>
              <a:rPr lang="ru-RU" dirty="0" smtClean="0"/>
              <a:t>3.</a:t>
            </a:r>
          </a:p>
          <a:p>
            <a:r>
              <a:rPr lang="ru-RU" dirty="0" smtClean="0"/>
              <a:t>4.</a:t>
            </a:r>
          </a:p>
          <a:p>
            <a:r>
              <a:rPr lang="ru-RU" dirty="0" smtClean="0"/>
              <a:t>5.</a:t>
            </a:r>
          </a:p>
          <a:p>
            <a:r>
              <a:rPr lang="ru-RU" dirty="0" smtClean="0"/>
              <a:t>6.</a:t>
            </a:r>
          </a:p>
          <a:p>
            <a:r>
              <a:rPr lang="ru-RU" dirty="0" smtClean="0"/>
              <a:t>7.</a:t>
            </a:r>
          </a:p>
          <a:p>
            <a:r>
              <a:rPr lang="ru-RU" dirty="0" smtClean="0"/>
              <a:t>8. </a:t>
            </a:r>
          </a:p>
          <a:p>
            <a:r>
              <a:rPr lang="ru-RU" dirty="0" smtClean="0"/>
              <a:t>9.</a:t>
            </a:r>
          </a:p>
          <a:p>
            <a:r>
              <a:rPr lang="ru-RU" dirty="0" smtClean="0"/>
              <a:t>10.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1643050"/>
            <a:ext cx="285752" cy="28575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357290" y="2047865"/>
            <a:ext cx="285752" cy="285752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1357290" y="2452680"/>
            <a:ext cx="285752" cy="285752"/>
          </a:xfrm>
          <a:prstGeom prst="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1357290" y="3667125"/>
            <a:ext cx="285752" cy="285752"/>
          </a:xfrm>
          <a:prstGeom prst="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357290" y="4071940"/>
            <a:ext cx="285752" cy="285752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1357290" y="5286388"/>
            <a:ext cx="285752" cy="285752"/>
          </a:xfrm>
          <a:prstGeom prst="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357290" y="4881570"/>
            <a:ext cx="285752" cy="285752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357290" y="2857495"/>
            <a:ext cx="285752" cy="28575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357290" y="3262310"/>
            <a:ext cx="285752" cy="28575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357290" y="4476755"/>
            <a:ext cx="285752" cy="28575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Схема 19"/>
          <p:cNvGraphicFramePr/>
          <p:nvPr/>
        </p:nvGraphicFramePr>
        <p:xfrm>
          <a:off x="2143108" y="2285992"/>
          <a:ext cx="6143668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2" name="Схема 21"/>
          <p:cNvGraphicFramePr/>
          <p:nvPr/>
        </p:nvGraphicFramePr>
        <p:xfrm>
          <a:off x="2143108" y="3143248"/>
          <a:ext cx="6191272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8" name="Схема 17"/>
          <p:cNvGraphicFramePr/>
          <p:nvPr/>
        </p:nvGraphicFramePr>
        <p:xfrm>
          <a:off x="2143108" y="4000504"/>
          <a:ext cx="621510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86808" cy="101122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Узнай место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169" y="1857364"/>
            <a:ext cx="2502131" cy="1770611"/>
          </a:xfrm>
          <a:prstGeom prst="rect">
            <a:avLst/>
          </a:prstGeom>
          <a:noFill/>
          <a:ln w="1270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4655" y="1857364"/>
            <a:ext cx="2467176" cy="1785950"/>
          </a:xfrm>
          <a:prstGeom prst="rect">
            <a:avLst/>
          </a:prstGeom>
          <a:noFill/>
          <a:ln w="1270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46469" y="1857364"/>
            <a:ext cx="2286017" cy="1785951"/>
          </a:xfrm>
          <a:prstGeom prst="rect">
            <a:avLst/>
          </a:prstGeom>
          <a:noFill/>
          <a:ln w="12700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250265" y="4143380"/>
            <a:ext cx="4643470" cy="17145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Черноморское побережье Кавказа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86808" cy="101122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Полетели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714500" y="1639094"/>
            <a:ext cx="5715000" cy="4448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detskie_pesni_-_bjut_chasy_(iz_prikljuchenija_jelektronika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19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215370" cy="101122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Мы исследователи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926" y="2857496"/>
            <a:ext cx="2214578" cy="171451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Ботаники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00430" y="2857496"/>
            <a:ext cx="2071702" cy="171451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Зоологи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215058" y="2857496"/>
            <a:ext cx="2286016" cy="171451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Экологи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86808" cy="101122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smtClean="0"/>
              <a:t>Растительный мир </a:t>
            </a:r>
            <a:br>
              <a:rPr lang="ru-RU" sz="4900" dirty="0" smtClean="0"/>
            </a:br>
            <a:endParaRPr lang="ru-RU" sz="49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46785" y="1428736"/>
            <a:ext cx="1920588" cy="2366623"/>
          </a:xfrm>
          <a:prstGeom prst="rect">
            <a:avLst/>
          </a:prstGeom>
          <a:noFill/>
          <a:ln w="127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7296" y="3357561"/>
            <a:ext cx="1511629" cy="1180961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4158" y="1428736"/>
            <a:ext cx="2307447" cy="2714644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071810"/>
            <a:ext cx="1500198" cy="1500198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357158" y="3786190"/>
            <a:ext cx="1143008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БУК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71802" y="3929066"/>
            <a:ext cx="1714512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КАШТАН  НАСТОЯЩИЙ</a:t>
            </a:r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68390" y="1714488"/>
            <a:ext cx="1928826" cy="2912528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15206" y="4429132"/>
            <a:ext cx="1511190" cy="1571636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6072198" y="4643446"/>
            <a:ext cx="1357322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КИПАРИС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3108" y="4643446"/>
            <a:ext cx="2762246" cy="1870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4643438" y="6072206"/>
            <a:ext cx="1571636" cy="42862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МАГНОЛИЯ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58204" cy="107157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900" dirty="0" smtClean="0"/>
              <a:t>Животный мир </a:t>
            </a:r>
            <a:br>
              <a:rPr lang="ru-RU" sz="4900" dirty="0" smtClean="0"/>
            </a:br>
            <a:r>
              <a:rPr lang="ru-RU" dirty="0" smtClean="0"/>
              <a:t>НАСЕКОМЫЕ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2304" r="6667" b="3226"/>
          <a:stretch>
            <a:fillRect/>
          </a:stretch>
        </p:blipFill>
        <p:spPr bwMode="auto">
          <a:xfrm>
            <a:off x="1285863" y="1571612"/>
            <a:ext cx="2000264" cy="2928958"/>
          </a:xfrm>
          <a:prstGeom prst="rect">
            <a:avLst/>
          </a:prstGeom>
          <a:noFill/>
          <a:ln w="1270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0" y="1714488"/>
            <a:ext cx="3286148" cy="2611469"/>
          </a:xfrm>
          <a:prstGeom prst="rect">
            <a:avLst/>
          </a:prstGeom>
          <a:noFill/>
          <a:ln w="1270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3929066"/>
            <a:ext cx="2571768" cy="2071702"/>
          </a:xfrm>
          <a:prstGeom prst="rect">
            <a:avLst/>
          </a:prstGeom>
          <a:noFill/>
          <a:ln w="1270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4429132"/>
            <a:ext cx="2786082" cy="2071702"/>
          </a:xfrm>
          <a:prstGeom prst="rect">
            <a:avLst/>
          </a:prstGeom>
          <a:noFill/>
          <a:ln w="1270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500034" y="4214818"/>
            <a:ext cx="1500198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ЦИКАДА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14744" y="3643314"/>
            <a:ext cx="1571636" cy="57150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БОГОМОЛ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71538" y="5857892"/>
            <a:ext cx="1857388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ОЛЕАНДРОВЫЙ</a:t>
            </a:r>
          </a:p>
          <a:p>
            <a:pPr algn="ctr"/>
            <a:r>
              <a:rPr lang="ru-RU" dirty="0" smtClean="0"/>
              <a:t>БРАЖНИК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215206" y="5715016"/>
            <a:ext cx="1500198" cy="57150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ЖУЖЕЛИЦА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345</Words>
  <Application>Microsoft Office PowerPoint</Application>
  <PresentationFormat>Экран (4:3)</PresentationFormat>
  <Paragraphs>97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Природные зоны России</vt:lpstr>
      <vt:lpstr>Природные зоны России</vt:lpstr>
      <vt:lpstr>ТЕСТ</vt:lpstr>
      <vt:lpstr>Ответы на вопросы теста</vt:lpstr>
      <vt:lpstr>Узнай место</vt:lpstr>
      <vt:lpstr>Полетели</vt:lpstr>
      <vt:lpstr>Мы исследователи</vt:lpstr>
      <vt:lpstr> Растительный мир  </vt:lpstr>
      <vt:lpstr>Животный мир  НАСЕКОМЫЕ</vt:lpstr>
      <vt:lpstr>На суше и на море…</vt:lpstr>
      <vt:lpstr>Достопримечательности</vt:lpstr>
      <vt:lpstr>Растения и животные, занесённые в Красную книгу</vt:lpstr>
      <vt:lpstr>Найди лишнее</vt:lpstr>
      <vt:lpstr>Стихийные бедствия</vt:lpstr>
      <vt:lpstr>Почему море так назвали?</vt:lpstr>
      <vt:lpstr> Как вести себя  при смерче, урагане, буре, если вы оказались на улице: </vt:lpstr>
      <vt:lpstr>Что делать, если поступило штормовое предупреждение?</vt:lpstr>
      <vt:lpstr> Как вести себя после стихийного бедствия? </vt:lpstr>
      <vt:lpstr>Море в искусстве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 Чёрного моря.</dc:title>
  <dc:creator>Владелец</dc:creator>
  <cp:lastModifiedBy>Владелец</cp:lastModifiedBy>
  <cp:revision>143</cp:revision>
  <dcterms:created xsi:type="dcterms:W3CDTF">2011-11-20T12:26:32Z</dcterms:created>
  <dcterms:modified xsi:type="dcterms:W3CDTF">2011-12-10T06:49:55Z</dcterms:modified>
</cp:coreProperties>
</file>