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0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00CC"/>
    <a:srgbClr val="333399"/>
    <a:srgbClr val="33CCFF"/>
    <a:srgbClr val="800000"/>
    <a:srgbClr val="FFFF00"/>
    <a:srgbClr val="0000FF"/>
    <a:srgbClr val="CC0000"/>
    <a:srgbClr val="660033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5105460-9F82-4200-A4CF-37437D40AA83}" type="datetimeFigureOut">
              <a:rPr lang="ru-RU"/>
              <a:pPr>
                <a:defRPr/>
              </a:pPr>
              <a:t>14.04.2014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D37235F-6F76-4628-92FF-BBB5A968B7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CE477-857C-4CDA-90B9-732BE99AB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FE155-31E9-4322-BC74-7548C43C2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90AC0-7089-4F0B-B553-C00A87BB6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81F25-19C0-4900-BEC8-057F6299A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592D1-D927-4EDA-BC3A-1A7891C3D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12B3F-1496-4648-88ED-B02AD5418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84C734-A70A-49F5-B337-7B6CA8CD4A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F7DD8-4EA3-4DD7-91AB-25B6A11B3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B9CAC-F996-4692-9685-97D295A973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E0CC8C-F952-4AB5-AD7D-78EC18C410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658EA-90BE-4DDB-9D3D-29485E386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220A9D2-02B4-4E53-AA2C-938AED7B1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88;&#1077;&#1079;&#1077;&#1085;&#1090;&#1072;&#1094;&#1080;&#1103;%201.pptx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льбина\Desktop\2639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857356" y="1357298"/>
            <a:ext cx="66960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dirty="0"/>
              <a:t>      </a:t>
            </a: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CC0000"/>
                </a:solidFill>
              </a:rPr>
              <a:t>Тренажёр 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00166" y="2214554"/>
            <a:ext cx="6408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i="1" dirty="0">
                <a:ln>
                  <a:solidFill>
                    <a:srgbClr val="FFFF00"/>
                  </a:solidFill>
                </a:ln>
                <a:solidFill>
                  <a:srgbClr val="000066"/>
                </a:solidFill>
                <a:effectLst>
                  <a:glow rad="101600">
                    <a:srgbClr val="0000FF">
                      <a:alpha val="60000"/>
                    </a:srgbClr>
                  </a:glow>
                </a:effectLst>
                <a:latin typeface="+mn-lt"/>
              </a:rPr>
              <a:t>         </a:t>
            </a:r>
            <a:r>
              <a:rPr lang="ru-RU" sz="4000" b="1" i="1" dirty="0">
                <a:ln>
                  <a:solidFill>
                    <a:srgbClr val="FFFF00"/>
                  </a:solidFill>
                </a:ln>
                <a:solidFill>
                  <a:srgbClr val="000066"/>
                </a:solidFill>
                <a:effectLst>
                  <a:glow rad="101600">
                    <a:srgbClr val="0000FF">
                      <a:alpha val="60000"/>
                    </a:srgbClr>
                  </a:glow>
                </a:effectLst>
                <a:latin typeface="Monotype Corsiva" pitchFamily="66" charset="0"/>
              </a:rPr>
              <a:t>по </a:t>
            </a:r>
            <a:r>
              <a:rPr lang="ru-RU" sz="4000" b="1" i="1" dirty="0" smtClean="0">
                <a:ln>
                  <a:solidFill>
                    <a:srgbClr val="FFFF00"/>
                  </a:solidFill>
                </a:ln>
                <a:solidFill>
                  <a:srgbClr val="000066"/>
                </a:solidFill>
                <a:effectLst>
                  <a:glow rad="101600">
                    <a:srgbClr val="0000FF">
                      <a:alpha val="60000"/>
                    </a:srgbClr>
                  </a:glow>
                </a:effectLst>
                <a:latin typeface="Monotype Corsiva" pitchFamily="66" charset="0"/>
              </a:rPr>
              <a:t>математике</a:t>
            </a:r>
            <a:endParaRPr lang="ru-RU" sz="4000" b="1" i="1" dirty="0">
              <a:ln>
                <a:solidFill>
                  <a:srgbClr val="FFFF00"/>
                </a:solidFill>
              </a:ln>
              <a:solidFill>
                <a:srgbClr val="000066"/>
              </a:solidFill>
              <a:effectLst>
                <a:glow rad="101600">
                  <a:srgbClr val="0000FF">
                    <a:alpha val="60000"/>
                  </a:srgbClr>
                </a:glow>
              </a:effectLst>
              <a:latin typeface="Monotype Corsiva" pitchFamily="66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214282" y="3000372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00FF"/>
                </a:solidFill>
                <a:latin typeface="Monotype Corsiva" pitchFamily="66" charset="0"/>
              </a:rPr>
              <a:t>  </a:t>
            </a:r>
            <a:r>
              <a:rPr lang="ru-RU" sz="3600" b="1" dirty="0" smtClean="0">
                <a:ln>
                  <a:solidFill>
                    <a:srgbClr val="FFC000"/>
                  </a:solidFill>
                </a:ln>
                <a:solidFill>
                  <a:srgbClr val="8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«Сложение и вычитание дробей </a:t>
            </a:r>
          </a:p>
          <a:p>
            <a:pPr algn="ctr"/>
            <a:r>
              <a:rPr lang="ru-RU" sz="3600" b="1" dirty="0" smtClean="0">
                <a:ln>
                  <a:solidFill>
                    <a:srgbClr val="FFC000"/>
                  </a:solidFill>
                </a:ln>
                <a:solidFill>
                  <a:srgbClr val="8000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Monotype Corsiva" pitchFamily="66" charset="0"/>
              </a:rPr>
              <a:t>с одинаковыми знаменателями»</a:t>
            </a:r>
            <a:endParaRPr lang="ru-RU" sz="3600" b="1" dirty="0">
              <a:ln>
                <a:solidFill>
                  <a:srgbClr val="FFC000"/>
                </a:solidFill>
              </a:ln>
              <a:solidFill>
                <a:srgbClr val="8000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Monotype Corsiva" pitchFamily="66" charset="0"/>
            </a:endParaRPr>
          </a:p>
        </p:txBody>
      </p:sp>
      <p:pic>
        <p:nvPicPr>
          <p:cNvPr id="8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044749">
            <a:off x="499782" y="2598092"/>
            <a:ext cx="1368644" cy="1884535"/>
          </a:xfrm>
          <a:prstGeom prst="rect">
            <a:avLst/>
          </a:prstGeom>
          <a:noFill/>
        </p:spPr>
      </p:pic>
      <p:pic>
        <p:nvPicPr>
          <p:cNvPr id="9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0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43570" y="4286256"/>
            <a:ext cx="1484313" cy="2130425"/>
          </a:xfrm>
          <a:prstGeom prst="rect">
            <a:avLst/>
          </a:prstGeom>
          <a:noFill/>
        </p:spPr>
      </p:pic>
      <p:pic>
        <p:nvPicPr>
          <p:cNvPr id="11" name="Picture 3" descr="C:\Users\Марина\Desktop\Рисунок1.png">
            <a:hlinkClick r:id="rId6" action="ppaction://hlinkpres?slideindex=19&amp;slidetitle=Слайд 19"/>
          </p:cNvPr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7586808" y="6014160"/>
            <a:ext cx="576064" cy="617840"/>
          </a:xfrm>
          <a:prstGeom prst="rect">
            <a:avLst/>
          </a:prstGeom>
          <a:noFill/>
        </p:spPr>
      </p:pic>
      <p:pic>
        <p:nvPicPr>
          <p:cNvPr id="12" name="Picture 3" descr="C:\Users\Марина\Desktop\Рисунок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86776" y="6000768"/>
            <a:ext cx="576064" cy="61784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123728" y="6021288"/>
            <a:ext cx="330250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err="1" smtClean="0"/>
              <a:t>Залазаева</a:t>
            </a:r>
            <a:r>
              <a:rPr lang="ru-RU" sz="1600" b="1" dirty="0" smtClean="0"/>
              <a:t> Альбина Владимировна</a:t>
            </a:r>
          </a:p>
          <a:p>
            <a:r>
              <a:rPr lang="ru-RU" sz="1600" b="1" dirty="0" smtClean="0"/>
              <a:t>ИДЕНТИФИКАТОР 208 – 963 - 803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3000364" y="2000240"/>
            <a:ext cx="2786082" cy="86042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11</a:t>
            </a:r>
          </a:p>
          <a:p>
            <a:pPr algn="ctr"/>
            <a:r>
              <a:rPr lang="ru-RU" sz="3200" b="1" dirty="0" smtClean="0"/>
              <a:t>23</a:t>
            </a:r>
            <a:endParaRPr lang="ru-RU" sz="3200" b="1" dirty="0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3071802" y="3071810"/>
            <a:ext cx="2727333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12</a:t>
            </a:r>
          </a:p>
          <a:p>
            <a:pPr algn="ctr"/>
            <a:r>
              <a:rPr lang="ru-RU" sz="3200" b="1" dirty="0" smtClean="0"/>
              <a:t>23</a:t>
            </a:r>
            <a:endParaRPr lang="ru-RU" sz="3200" b="1" dirty="0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3071802" y="5357826"/>
            <a:ext cx="2857520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18</a:t>
            </a:r>
          </a:p>
          <a:p>
            <a:pPr algn="ctr"/>
            <a:r>
              <a:rPr lang="ru-RU" sz="3200" b="1" dirty="0" smtClean="0"/>
              <a:t>23</a:t>
            </a:r>
            <a:endParaRPr lang="ru-RU" sz="3200" b="1" dirty="0"/>
          </a:p>
        </p:txBody>
      </p:sp>
      <p:sp>
        <p:nvSpPr>
          <p:cNvPr id="13325" name="AutoShape 13"/>
          <p:cNvSpPr>
            <a:spLocks noChangeArrowheads="1"/>
          </p:cNvSpPr>
          <p:nvPr/>
        </p:nvSpPr>
        <p:spPr bwMode="auto">
          <a:xfrm>
            <a:off x="3071802" y="4214818"/>
            <a:ext cx="278608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</a:t>
            </a:r>
            <a:r>
              <a:rPr lang="ru-RU" sz="3200" b="1" u="sng" dirty="0" smtClean="0"/>
              <a:t>21</a:t>
            </a:r>
          </a:p>
          <a:p>
            <a:pPr algn="ctr"/>
            <a:r>
              <a:rPr lang="ru-RU" sz="3200" b="1" dirty="0" smtClean="0"/>
              <a:t>23</a:t>
            </a:r>
            <a:endParaRPr lang="ru-RU" sz="3200" b="1" dirty="0"/>
          </a:p>
        </p:txBody>
      </p:sp>
      <p:sp>
        <p:nvSpPr>
          <p:cNvPr id="9" name="Семиугольник 8"/>
          <p:cNvSpPr/>
          <p:nvPr/>
        </p:nvSpPr>
        <p:spPr>
          <a:xfrm>
            <a:off x="2714612" y="214290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14290"/>
            <a:ext cx="28512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2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3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4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33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</p:childTnLst>
        </p:cTn>
      </p:par>
    </p:tnLst>
    <p:bldLst>
      <p:bldP spid="13322" grpId="0" animBg="1"/>
      <p:bldP spid="13323" grpId="0" animBg="1"/>
      <p:bldP spid="13324" grpId="0" animBg="1"/>
      <p:bldP spid="133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4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5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sp>
        <p:nvSpPr>
          <p:cNvPr id="7" name="Семиугольник 6"/>
          <p:cNvSpPr/>
          <p:nvPr/>
        </p:nvSpPr>
        <p:spPr>
          <a:xfrm>
            <a:off x="2571736" y="214290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214290"/>
            <a:ext cx="3045683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2857488" y="2143116"/>
            <a:ext cx="2857520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 8 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2928926" y="3357562"/>
            <a:ext cx="278608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</a:t>
            </a:r>
            <a:r>
              <a:rPr lang="ru-RU" sz="3200" b="1" u="sng" dirty="0" smtClean="0"/>
              <a:t>21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2928926" y="4572008"/>
            <a:ext cx="278608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</a:t>
            </a:r>
            <a:r>
              <a:rPr lang="ru-RU" sz="3200" b="1" u="sng" dirty="0" smtClean="0"/>
              <a:t>21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2928926" y="5715016"/>
            <a:ext cx="278608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</a:t>
            </a:r>
            <a:r>
              <a:rPr lang="ru-RU" sz="3200" b="1" u="sng" dirty="0" smtClean="0"/>
              <a:t>12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pic>
        <p:nvPicPr>
          <p:cNvPr id="12" name="Picture 3" descr="C:\Users\Марина\Desktop\Knopka.gif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2916238" y="1928802"/>
            <a:ext cx="3798902" cy="106681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>
                <a:latin typeface="Times New Roman" pitchFamily="18" charset="0"/>
              </a:rPr>
              <a:t>6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</a:rPr>
              <a:t>7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2916238" y="3071811"/>
            <a:ext cx="3870340" cy="100647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4</a:t>
            </a:r>
          </a:p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5125" name="Text Box 12"/>
          <p:cNvSpPr txBox="1">
            <a:spLocks noChangeArrowheads="1"/>
          </p:cNvSpPr>
          <p:nvPr/>
        </p:nvSpPr>
        <p:spPr bwMode="auto">
          <a:xfrm>
            <a:off x="1714480" y="642918"/>
            <a:ext cx="5759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endParaRPr lang="ru-RU" sz="3600" b="1" i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133" name="AutoShape 13"/>
          <p:cNvSpPr>
            <a:spLocks noChangeArrowheads="1"/>
          </p:cNvSpPr>
          <p:nvPr/>
        </p:nvSpPr>
        <p:spPr bwMode="auto">
          <a:xfrm>
            <a:off x="2987674" y="4143380"/>
            <a:ext cx="3798903" cy="941383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9</a:t>
            </a:r>
          </a:p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5134" name="AutoShape 14"/>
          <p:cNvSpPr>
            <a:spLocks noChangeArrowheads="1"/>
          </p:cNvSpPr>
          <p:nvPr/>
        </p:nvSpPr>
        <p:spPr bwMode="auto">
          <a:xfrm>
            <a:off x="2987674" y="5214950"/>
            <a:ext cx="3798903" cy="80643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3</a:t>
            </a:r>
          </a:p>
          <a:p>
            <a:pPr algn="ctr"/>
            <a:r>
              <a:rPr lang="ru-RU" sz="2800" b="1" dirty="0" smtClean="0"/>
              <a:t>7</a:t>
            </a:r>
            <a:endParaRPr lang="ru-RU" sz="2800" b="1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57200" y="828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емиугольник 15"/>
          <p:cNvSpPr/>
          <p:nvPr/>
        </p:nvSpPr>
        <p:spPr>
          <a:xfrm>
            <a:off x="2928926" y="214290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0"/>
            <a:ext cx="382430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928409" y="2669528"/>
            <a:ext cx="1368644" cy="1884535"/>
          </a:xfrm>
          <a:prstGeom prst="rect">
            <a:avLst/>
          </a:prstGeom>
          <a:noFill/>
        </p:spPr>
      </p:pic>
      <p:pic>
        <p:nvPicPr>
          <p:cNvPr id="18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9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5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</p:childTnLst>
        </p:cTn>
      </p:par>
    </p:tnLst>
    <p:bldLst>
      <p:bldP spid="5128" grpId="0" animBg="1"/>
      <p:bldP spid="5130" grpId="0" animBg="1"/>
      <p:bldP spid="5133" grpId="0" animBg="1"/>
      <p:bldP spid="51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928794" y="3357562"/>
            <a:ext cx="4071966" cy="92869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  <a:tileRect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12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1908174" y="2214554"/>
            <a:ext cx="4021148" cy="928694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  <a:tileRect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13</a:t>
            </a:r>
          </a:p>
          <a:p>
            <a:pPr algn="ctr"/>
            <a:r>
              <a:rPr lang="ru-RU" sz="3200" b="1" dirty="0" smtClean="0"/>
              <a:t>18</a:t>
            </a:r>
            <a:endParaRPr lang="ru-RU" sz="3200" b="1" dirty="0"/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1928794" y="4500570"/>
            <a:ext cx="4092585" cy="84932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15</a:t>
            </a:r>
          </a:p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1908174" y="5589588"/>
            <a:ext cx="4092585" cy="83980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6</a:t>
            </a:r>
          </a:p>
          <a:p>
            <a:pPr algn="ctr"/>
            <a:r>
              <a:rPr lang="ru-RU" sz="2800" b="1" dirty="0" smtClean="0"/>
              <a:t>18</a:t>
            </a:r>
            <a:endParaRPr lang="ru-RU" sz="2800" b="1" dirty="0"/>
          </a:p>
        </p:txBody>
      </p:sp>
      <p:pic>
        <p:nvPicPr>
          <p:cNvPr id="12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3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sp>
        <p:nvSpPr>
          <p:cNvPr id="16" name="Семиугольник 15"/>
          <p:cNvSpPr/>
          <p:nvPr/>
        </p:nvSpPr>
        <p:spPr>
          <a:xfrm>
            <a:off x="2428860" y="357166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0"/>
            <a:ext cx="3214710" cy="2509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4"/>
                  </p:tgtEl>
                </p:cond>
              </p:nextCondLst>
            </p:seq>
          </p:childTnLst>
        </p:cTn>
      </p:par>
    </p:tnLst>
    <p:bldLst>
      <p:bldP spid="6151" grpId="0" animBg="1"/>
      <p:bldP spid="6152" grpId="0" animBg="1"/>
      <p:bldP spid="6153" grpId="0" animBg="1"/>
      <p:bldP spid="615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611188" y="549275"/>
            <a:ext cx="80645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atin typeface="Times New Roman" pitchFamily="18" charset="0"/>
              </a:rPr>
              <a:t> </a:t>
            </a:r>
            <a:endParaRPr lang="ru-RU" sz="36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>
            <a:off x="2428860" y="4071942"/>
            <a:ext cx="4643470" cy="86201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_9_</a:t>
            </a:r>
          </a:p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>
            <a:off x="2428860" y="2000240"/>
            <a:ext cx="4500594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_7_</a:t>
            </a:r>
          </a:p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2428860" y="3071810"/>
            <a:ext cx="4572032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_6_</a:t>
            </a:r>
          </a:p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7179" name="AutoShape 11"/>
          <p:cNvSpPr>
            <a:spLocks noChangeArrowheads="1"/>
          </p:cNvSpPr>
          <p:nvPr/>
        </p:nvSpPr>
        <p:spPr bwMode="auto">
          <a:xfrm>
            <a:off x="2428860" y="5143512"/>
            <a:ext cx="4643470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_3_</a:t>
            </a:r>
          </a:p>
          <a:p>
            <a:pPr algn="ctr"/>
            <a:r>
              <a:rPr lang="ru-RU" sz="2400" b="1" dirty="0" smtClean="0"/>
              <a:t>11</a:t>
            </a:r>
            <a:endParaRPr lang="ru-RU" sz="2400" b="1" dirty="0"/>
          </a:p>
        </p:txBody>
      </p:sp>
      <p:sp>
        <p:nvSpPr>
          <p:cNvPr id="13" name="Семиугольник 12"/>
          <p:cNvSpPr/>
          <p:nvPr/>
        </p:nvSpPr>
        <p:spPr>
          <a:xfrm>
            <a:off x="2857488" y="285728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14290"/>
            <a:ext cx="249957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1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2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6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1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71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9"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  <p:bldP spid="7178" grpId="0" animBg="1"/>
      <p:bldP spid="71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" name="Семиугольник 10"/>
          <p:cNvSpPr/>
          <p:nvPr/>
        </p:nvSpPr>
        <p:spPr>
          <a:xfrm>
            <a:off x="2500298" y="214290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2428860" y="2000240"/>
            <a:ext cx="4237049" cy="79692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 6 </a:t>
            </a:r>
          </a:p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auto">
          <a:xfrm>
            <a:off x="2428860" y="3143248"/>
            <a:ext cx="4286280" cy="790577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20</a:t>
            </a:r>
          </a:p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2428860" y="4214818"/>
            <a:ext cx="4297383" cy="781059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16</a:t>
            </a:r>
          </a:p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sp>
        <p:nvSpPr>
          <p:cNvPr id="8203" name="AutoShape 11"/>
          <p:cNvSpPr>
            <a:spLocks noChangeArrowheads="1"/>
          </p:cNvSpPr>
          <p:nvPr/>
        </p:nvSpPr>
        <p:spPr bwMode="auto">
          <a:xfrm>
            <a:off x="2428860" y="5429264"/>
            <a:ext cx="4297383" cy="84298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24</a:t>
            </a:r>
          </a:p>
          <a:p>
            <a:pPr algn="ctr"/>
            <a:r>
              <a:rPr lang="ru-RU" sz="2400" b="1" dirty="0" smtClean="0"/>
              <a:t>44</a:t>
            </a:r>
            <a:endParaRPr lang="ru-RU" sz="2400" b="1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-357214"/>
            <a:ext cx="2738836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4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5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6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2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3"/>
                  </p:tgtEl>
                </p:cond>
              </p:nextCondLst>
            </p:seq>
          </p:childTnLst>
        </p:cTn>
      </p:par>
    </p:tnLst>
    <p:bldLst>
      <p:bldP spid="8200" grpId="0" animBg="1"/>
      <p:bldP spid="8201" grpId="0" animBg="1"/>
      <p:bldP spid="8202" grpId="0" animBg="1"/>
      <p:bldP spid="820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>
            <a:off x="3000364" y="5572140"/>
            <a:ext cx="385765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/>
              <a:t>0</a:t>
            </a:r>
            <a:endParaRPr lang="ru-RU" sz="3200" b="1" dirty="0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3000364" y="2143116"/>
            <a:ext cx="3857652" cy="933453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 1 </a:t>
            </a:r>
          </a:p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3000364" y="3286124"/>
            <a:ext cx="3886202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58</a:t>
            </a:r>
          </a:p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3000364" y="4429132"/>
            <a:ext cx="3875099" cy="92076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u="sng" dirty="0" smtClean="0"/>
              <a:t> 3 </a:t>
            </a:r>
          </a:p>
          <a:p>
            <a:pPr algn="ctr"/>
            <a:r>
              <a:rPr lang="ru-RU" sz="3200" b="1" dirty="0" smtClean="0"/>
              <a:t>30</a:t>
            </a:r>
            <a:endParaRPr lang="ru-RU" sz="3200" b="1" dirty="0"/>
          </a:p>
        </p:txBody>
      </p:sp>
      <p:sp>
        <p:nvSpPr>
          <p:cNvPr id="12" name="Семиугольник 11"/>
          <p:cNvSpPr/>
          <p:nvPr/>
        </p:nvSpPr>
        <p:spPr>
          <a:xfrm>
            <a:off x="3071802" y="285728"/>
            <a:ext cx="3286148" cy="1500198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28604"/>
            <a:ext cx="2257433" cy="194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4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5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6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2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 animBg="1"/>
      <p:bldP spid="9228" grpId="0" animBg="1"/>
      <p:bldP spid="92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3000365" y="4357694"/>
            <a:ext cx="3500462" cy="99378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 7 </a:t>
            </a:r>
          </a:p>
          <a:p>
            <a:pPr algn="ctr"/>
            <a:r>
              <a:rPr lang="ru-RU" sz="2800" b="1" dirty="0" smtClean="0"/>
              <a:t>49  </a:t>
            </a:r>
            <a:endParaRPr lang="ru-RU" sz="2800" b="1" dirty="0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3000364" y="3214686"/>
            <a:ext cx="3508392" cy="930279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 32 </a:t>
            </a:r>
          </a:p>
          <a:p>
            <a:pPr algn="ctr"/>
            <a:r>
              <a:rPr lang="ru-RU" sz="2800" b="1" dirty="0" smtClean="0"/>
              <a:t>49 </a:t>
            </a:r>
            <a:endParaRPr lang="ru-RU" sz="2800" b="1" dirty="0"/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3000364" y="2000240"/>
            <a:ext cx="3448058" cy="93979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 17 </a:t>
            </a:r>
          </a:p>
          <a:p>
            <a:pPr algn="ctr"/>
            <a:r>
              <a:rPr lang="ru-RU" sz="2800" b="1" dirty="0" smtClean="0"/>
              <a:t>49 </a:t>
            </a:r>
            <a:endParaRPr lang="ru-RU" sz="2800" b="1" dirty="0"/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3000365" y="5572140"/>
            <a:ext cx="3500461" cy="912833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 1 </a:t>
            </a:r>
          </a:p>
          <a:p>
            <a:pPr algn="ctr"/>
            <a:r>
              <a:rPr lang="ru-RU" sz="2800" b="1" dirty="0" smtClean="0"/>
              <a:t>49 </a:t>
            </a:r>
            <a:endParaRPr lang="ru-RU" sz="2800" b="1" dirty="0"/>
          </a:p>
        </p:txBody>
      </p:sp>
      <p:sp>
        <p:nvSpPr>
          <p:cNvPr id="14" name="Семиугольник 13"/>
          <p:cNvSpPr/>
          <p:nvPr/>
        </p:nvSpPr>
        <p:spPr>
          <a:xfrm>
            <a:off x="2714612" y="214290"/>
            <a:ext cx="3286148" cy="1357322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0"/>
            <a:ext cx="272763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6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7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2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4"/>
                  </p:tgtEl>
                </p:cond>
              </p:nextCondLst>
            </p:seq>
          </p:childTnLst>
        </p:cTn>
      </p:par>
    </p:tnLst>
    <p:bldLst>
      <p:bldP spid="10251" grpId="0" animBg="1"/>
      <p:bldP spid="10252" grpId="0" animBg="1"/>
      <p:bldP spid="10253" grpId="0" animBg="1"/>
      <p:bldP spid="102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2214546" y="2071678"/>
            <a:ext cx="4308486" cy="86677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u="sng" dirty="0" smtClean="0"/>
              <a:t>62</a:t>
            </a:r>
          </a:p>
          <a:p>
            <a:pPr algn="ctr"/>
            <a:r>
              <a:rPr lang="ru-RU" sz="2400" b="1" dirty="0" smtClean="0"/>
              <a:t>99</a:t>
            </a:r>
            <a:endParaRPr lang="ru-RU" sz="2400" b="1" dirty="0"/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>
            <a:off x="2214546" y="3214686"/>
            <a:ext cx="4308486" cy="85884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31</a:t>
            </a:r>
          </a:p>
          <a:p>
            <a:pPr algn="ctr"/>
            <a:r>
              <a:rPr lang="ru-RU" sz="2800" b="1" dirty="0" smtClean="0"/>
              <a:t>99</a:t>
            </a:r>
            <a:endParaRPr lang="ru-RU" sz="2800" b="1" dirty="0"/>
          </a:p>
        </p:txBody>
      </p:sp>
      <p:sp>
        <p:nvSpPr>
          <p:cNvPr id="11274" name="AutoShape 10"/>
          <p:cNvSpPr>
            <a:spLocks noChangeArrowheads="1"/>
          </p:cNvSpPr>
          <p:nvPr/>
        </p:nvSpPr>
        <p:spPr bwMode="auto">
          <a:xfrm>
            <a:off x="2143108" y="4357694"/>
            <a:ext cx="4379924" cy="850911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/>
              <a:t>0</a:t>
            </a:r>
            <a:endParaRPr lang="ru-RU" sz="2800" b="1" dirty="0"/>
          </a:p>
        </p:txBody>
      </p:sp>
      <p:sp>
        <p:nvSpPr>
          <p:cNvPr id="11277" name="AutoShape 13"/>
          <p:cNvSpPr>
            <a:spLocks noChangeArrowheads="1"/>
          </p:cNvSpPr>
          <p:nvPr/>
        </p:nvSpPr>
        <p:spPr bwMode="auto">
          <a:xfrm>
            <a:off x="2143108" y="5500702"/>
            <a:ext cx="4357718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u="sng" dirty="0" smtClean="0"/>
              <a:t> 2 </a:t>
            </a:r>
          </a:p>
          <a:p>
            <a:pPr algn="ctr"/>
            <a:r>
              <a:rPr lang="ru-RU" sz="2800" b="1" dirty="0" smtClean="0"/>
              <a:t>99</a:t>
            </a:r>
            <a:endParaRPr lang="ru-RU" sz="2800" b="1" dirty="0"/>
          </a:p>
        </p:txBody>
      </p:sp>
      <p:sp>
        <p:nvSpPr>
          <p:cNvPr id="13" name="Семиугольник 12"/>
          <p:cNvSpPr/>
          <p:nvPr/>
        </p:nvSpPr>
        <p:spPr>
          <a:xfrm>
            <a:off x="2643174" y="285728"/>
            <a:ext cx="3286148" cy="1285884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0"/>
            <a:ext cx="237739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5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6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2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2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7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12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77"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 animBg="1"/>
      <p:bldP spid="11274" grpId="0" animBg="1"/>
      <p:bldP spid="112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льбина\Desktop\263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2643174" y="2071678"/>
            <a:ext cx="3500462" cy="785818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12297" name="AutoShape 9"/>
          <p:cNvSpPr>
            <a:spLocks noChangeArrowheads="1"/>
          </p:cNvSpPr>
          <p:nvPr/>
        </p:nvSpPr>
        <p:spPr bwMode="auto">
          <a:xfrm>
            <a:off x="2643174" y="3071810"/>
            <a:ext cx="3514736" cy="1000132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u="sng" dirty="0" smtClean="0"/>
              <a:t> 2 </a:t>
            </a:r>
          </a:p>
          <a:p>
            <a:pPr algn="ctr"/>
            <a:r>
              <a:rPr lang="ru-RU" sz="3600" b="1" dirty="0" smtClean="0"/>
              <a:t>19</a:t>
            </a:r>
            <a:endParaRPr lang="ru-RU" sz="3600" b="1" dirty="0"/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2643174" y="4286256"/>
            <a:ext cx="3571900" cy="928694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u="sng" dirty="0" smtClean="0"/>
              <a:t> 8 </a:t>
            </a:r>
          </a:p>
          <a:p>
            <a:pPr algn="ctr"/>
            <a:r>
              <a:rPr lang="ru-RU" sz="3600" b="1" dirty="0" smtClean="0"/>
              <a:t>19</a:t>
            </a:r>
            <a:endParaRPr lang="ru-RU" sz="3600" b="1" dirty="0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2643174" y="5429264"/>
            <a:ext cx="3571900" cy="857256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6600000" scaled="0"/>
          </a:gradFill>
          <a:ln w="57150">
            <a:solidFill>
              <a:srgbClr val="00006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u="sng" dirty="0" smtClean="0"/>
              <a:t>11 </a:t>
            </a:r>
          </a:p>
          <a:p>
            <a:pPr algn="ctr"/>
            <a:r>
              <a:rPr lang="ru-RU" sz="3600" b="1" dirty="0" smtClean="0"/>
              <a:t>19</a:t>
            </a:r>
            <a:endParaRPr lang="ru-RU" sz="3600" b="1" dirty="0"/>
          </a:p>
        </p:txBody>
      </p:sp>
      <p:sp>
        <p:nvSpPr>
          <p:cNvPr id="12" name="Семиугольник 11"/>
          <p:cNvSpPr/>
          <p:nvPr/>
        </p:nvSpPr>
        <p:spPr>
          <a:xfrm>
            <a:off x="2357422" y="285728"/>
            <a:ext cx="3429024" cy="1571636"/>
          </a:xfrm>
          <a:prstGeom prst="heptagon">
            <a:avLst/>
          </a:prstGeom>
          <a:solidFill>
            <a:srgbClr val="33CC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14290"/>
            <a:ext cx="334085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 descr="C:\Users\Альбина\Desktop\картинки для презентаций\884687161538749952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44749">
            <a:off x="356906" y="2740968"/>
            <a:ext cx="1368644" cy="1884535"/>
          </a:xfrm>
          <a:prstGeom prst="rect">
            <a:avLst/>
          </a:prstGeom>
          <a:noFill/>
        </p:spPr>
      </p:pic>
      <p:pic>
        <p:nvPicPr>
          <p:cNvPr id="11" name="Picture 4" descr="C:\Users\Альбина\Desktop\картинки для презентаций\77363949_4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500042"/>
            <a:ext cx="1694609" cy="2286016"/>
          </a:xfrm>
          <a:prstGeom prst="rect">
            <a:avLst/>
          </a:prstGeom>
          <a:noFill/>
        </p:spPr>
      </p:pic>
      <p:pic>
        <p:nvPicPr>
          <p:cNvPr id="13" name="Picture 3" descr="C:\Users\Альбина\Desktop\картинки для презентаций\69415775_0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4071942"/>
            <a:ext cx="1484313" cy="2130425"/>
          </a:xfrm>
          <a:prstGeom prst="rect">
            <a:avLst/>
          </a:prstGeom>
          <a:noFill/>
        </p:spPr>
      </p:pic>
      <p:pic>
        <p:nvPicPr>
          <p:cNvPr id="14" name="Picture 3" descr="C:\Users\Марина\Desktop\Knopka.gi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prstClr val="black"/>
              <a:srgbClr val="9900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596336" y="6000768"/>
            <a:ext cx="1547664" cy="1031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2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22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9"/>
                  </p:tgtEl>
                </p:cond>
              </p:nextCondLst>
            </p:seq>
          </p:childTnLst>
        </p:cTn>
      </p:par>
    </p:tnLst>
    <p:bldLst>
      <p:bldP spid="12296" grpId="0" animBg="1"/>
      <p:bldP spid="12297" grpId="0" animBg="1"/>
      <p:bldP spid="12298" grpId="0" animBg="1"/>
      <p:bldP spid="12299" grpId="0" animBg="1"/>
    </p:bldLst>
  </p:timing>
</p:sld>
</file>

<file path=ppt/theme/theme1.xml><?xml version="1.0" encoding="utf-8"?>
<a:theme xmlns:a="http://schemas.openxmlformats.org/drawingml/2006/main" name="единицы+времени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единицы+времени.ppt</Template>
  <TotalTime>163</TotalTime>
  <Words>125</Words>
  <Application>Microsoft Office PowerPoint</Application>
  <PresentationFormat>Экран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единицы+времени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Tata</cp:lastModifiedBy>
  <cp:revision>52</cp:revision>
  <dcterms:created xsi:type="dcterms:W3CDTF">2014-01-25T21:10:01Z</dcterms:created>
  <dcterms:modified xsi:type="dcterms:W3CDTF">2014-04-14T16:54:32Z</dcterms:modified>
</cp:coreProperties>
</file>