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1" r:id="rId2"/>
    <p:sldId id="256" r:id="rId3"/>
    <p:sldId id="262" r:id="rId4"/>
    <p:sldId id="263" r:id="rId5"/>
    <p:sldId id="264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008000"/>
    <a:srgbClr val="006600"/>
    <a:srgbClr val="9999FF"/>
    <a:srgbClr val="FF99FF"/>
    <a:srgbClr val="0000FF"/>
    <a:srgbClr val="FFFFCC"/>
    <a:srgbClr val="FF00FF"/>
    <a:srgbClr val="FF3300"/>
    <a:srgbClr val="FF7C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34298F-F704-4761-BBAB-DEE1D3C197C0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AF3E6-D2F4-4252-A63C-E09DF4BDAD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9AF3E6-D2F4-4252-A63C-E09DF4BDADC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rgbClr val="92D050"/>
            </a:gs>
            <a:gs pos="100000">
              <a:srgbClr val="FFFF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F587B-66FA-48E8-9F87-CEECC9D69ECE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08FD9-35F5-43BD-86B2-9B1C126068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&#1055;&#1088;&#1077;&#1079;&#1077;&#1085;&#1090;&#1072;&#1094;&#1080;&#1103;%201.pptx" TargetMode="External"/><Relationship Id="rId5" Type="http://schemas.openxmlformats.org/officeDocument/2006/relationships/hyperlink" Target="&#1055;&#1088;&#1077;&#1079;&#1077;&#1085;&#1090;&#1072;&#1094;&#1080;&#1103;%203.ppt" TargetMode="Externa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5720" y="1714488"/>
            <a:ext cx="1223962" cy="1152525"/>
          </a:xfrm>
          <a:prstGeom prst="star8">
            <a:avLst>
              <a:gd name="adj" fmla="val 38250"/>
            </a:avLst>
          </a:prstGeom>
          <a:solidFill>
            <a:srgbClr val="FF99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400" b="1" dirty="0">
                <a:solidFill>
                  <a:srgbClr val="003300"/>
                </a:solidFill>
              </a:rPr>
              <a:t>1</a:t>
            </a:r>
          </a:p>
        </p:txBody>
      </p:sp>
      <p:sp>
        <p:nvSpPr>
          <p:cNvPr id="6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14744" y="285728"/>
            <a:ext cx="1223962" cy="1152525"/>
          </a:xfrm>
          <a:prstGeom prst="star8">
            <a:avLst>
              <a:gd name="adj" fmla="val 38250"/>
            </a:avLst>
          </a:prstGeom>
          <a:solidFill>
            <a:srgbClr val="9999FF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2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7" name="AutoShape 8">
            <a:hlinkClick r:id="rId5" action="ppaction://hlinkpres?slideindex=2&amp;slidetitle=Слайд 2"/>
          </p:cNvPr>
          <p:cNvSpPr>
            <a:spLocks noChangeArrowheads="1"/>
          </p:cNvSpPr>
          <p:nvPr/>
        </p:nvSpPr>
        <p:spPr bwMode="auto">
          <a:xfrm>
            <a:off x="7000892" y="1571612"/>
            <a:ext cx="1223962" cy="1152525"/>
          </a:xfrm>
          <a:prstGeom prst="star8">
            <a:avLst>
              <a:gd name="adj" fmla="val 38250"/>
            </a:avLst>
          </a:prstGeom>
          <a:solidFill>
            <a:srgbClr val="33CC33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3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8" name="AutoShape 8">
            <a:hlinkClick r:id="rId5" action="ppaction://hlinkpres?slideindex=3&amp;slidetitle=Слайд 3"/>
          </p:cNvPr>
          <p:cNvSpPr>
            <a:spLocks noChangeArrowheads="1"/>
          </p:cNvSpPr>
          <p:nvPr/>
        </p:nvSpPr>
        <p:spPr bwMode="auto">
          <a:xfrm>
            <a:off x="899592" y="5157192"/>
            <a:ext cx="1223962" cy="1152525"/>
          </a:xfrm>
          <a:prstGeom prst="star8">
            <a:avLst>
              <a:gd name="adj" fmla="val 38250"/>
            </a:avLst>
          </a:prstGeom>
          <a:solidFill>
            <a:srgbClr val="FFC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4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9" name="AutoShape 8">
            <a:hlinkClick r:id="rId5" action="ppaction://hlinkpres?slideindex=4&amp;slidetitle=Слайд 4"/>
          </p:cNvPr>
          <p:cNvSpPr>
            <a:spLocks noChangeArrowheads="1"/>
          </p:cNvSpPr>
          <p:nvPr/>
        </p:nvSpPr>
        <p:spPr bwMode="auto">
          <a:xfrm>
            <a:off x="6444208" y="4869160"/>
            <a:ext cx="1223962" cy="1152525"/>
          </a:xfrm>
          <a:prstGeom prst="star8">
            <a:avLst>
              <a:gd name="adj" fmla="val 38250"/>
            </a:avLst>
          </a:prstGeom>
          <a:solidFill>
            <a:srgbClr val="00B0F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5</a:t>
            </a:r>
            <a:endParaRPr lang="ru-RU" sz="5400" b="1" dirty="0">
              <a:solidFill>
                <a:srgbClr val="0033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3429000"/>
            <a:ext cx="5072098" cy="1494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Проверь себя</a:t>
            </a:r>
            <a:endParaRPr lang="ru-RU" sz="5400" b="1" cap="none" spc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" name="Picture 1" descr="C:\Users\Марина\Desktop\beos_home.png">
            <a:hlinkClick r:id="rId6" action="ppaction://hlinkpres?slideindex=14&amp;slidetitle=При чтении дробей  надо помнить: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771800" y="6093296"/>
            <a:ext cx="330250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err="1" smtClean="0"/>
              <a:t>Залазаева</a:t>
            </a:r>
            <a:r>
              <a:rPr lang="ru-RU" sz="1600" b="1" dirty="0" smtClean="0"/>
              <a:t> Альбина Владимировна</a:t>
            </a:r>
          </a:p>
          <a:p>
            <a:r>
              <a:rPr lang="ru-RU" sz="1600" b="1" dirty="0" smtClean="0"/>
              <a:t>ИДЕНТИФИКАТОР 208 – 963 - 803</a:t>
            </a:r>
            <a:endParaRPr lang="ru-RU" sz="1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2708920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Чтение и запись  дробей </a:t>
            </a:r>
            <a:endParaRPr lang="ru-RU" sz="6000" b="1" i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 rot="299351">
            <a:off x="6407239" y="2935962"/>
            <a:ext cx="1857388" cy="1214446"/>
          </a:xfrm>
          <a:prstGeom prst="cloud">
            <a:avLst/>
          </a:prstGeom>
          <a:solidFill>
            <a:srgbClr val="FFFF0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6286512" y="714356"/>
            <a:ext cx="1857388" cy="1214446"/>
          </a:xfrm>
          <a:prstGeom prst="cloud">
            <a:avLst/>
          </a:prstGeom>
          <a:solidFill>
            <a:srgbClr val="9999FF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glow rad="101600">
              <a:srgbClr val="7030A0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642910" y="785794"/>
            <a:ext cx="1857388" cy="1214446"/>
          </a:xfrm>
          <a:prstGeom prst="cloud">
            <a:avLst/>
          </a:prstGeom>
          <a:solidFill>
            <a:srgbClr val="FF99FF"/>
          </a:solidFill>
          <a:ln>
            <a:solidFill>
              <a:schemeClr val="tx2">
                <a:lumMod val="40000"/>
                <a:lumOff val="60000"/>
              </a:schemeClr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5572132" y="4929198"/>
            <a:ext cx="1857388" cy="1214446"/>
          </a:xfrm>
          <a:prstGeom prst="cloud">
            <a:avLst/>
          </a:prstGeom>
          <a:solidFill>
            <a:srgbClr val="CCECFF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блако 8"/>
          <p:cNvSpPr/>
          <p:nvPr/>
        </p:nvSpPr>
        <p:spPr>
          <a:xfrm>
            <a:off x="285720" y="3071810"/>
            <a:ext cx="1857388" cy="1214446"/>
          </a:xfrm>
          <a:prstGeom prst="cloud">
            <a:avLst/>
          </a:prstGeom>
          <a:solidFill>
            <a:srgbClr val="FF7C8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0" name="Облако 9"/>
          <p:cNvSpPr/>
          <p:nvPr/>
        </p:nvSpPr>
        <p:spPr>
          <a:xfrm>
            <a:off x="3428992" y="714356"/>
            <a:ext cx="1857388" cy="1214446"/>
          </a:xfrm>
          <a:prstGeom prst="cloud">
            <a:avLst/>
          </a:prstGeom>
          <a:solidFill>
            <a:srgbClr val="FFC00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3071802" y="4786322"/>
            <a:ext cx="1857388" cy="1214446"/>
          </a:xfrm>
          <a:prstGeom prst="cloud">
            <a:avLst/>
          </a:prstGeom>
          <a:solidFill>
            <a:srgbClr val="33CC33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66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642910" y="5143512"/>
            <a:ext cx="1857388" cy="1214446"/>
          </a:xfrm>
          <a:prstGeom prst="cloud">
            <a:avLst/>
          </a:prstGeom>
          <a:solidFill>
            <a:srgbClr val="CCFFCC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3" name="Облако 12"/>
          <p:cNvSpPr/>
          <p:nvPr/>
        </p:nvSpPr>
        <p:spPr>
          <a:xfrm>
            <a:off x="2357422" y="2285992"/>
            <a:ext cx="3714776" cy="2143140"/>
          </a:xfrm>
          <a:prstGeom prst="cloud">
            <a:avLst/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Прочитайте  дроби</a:t>
            </a:r>
            <a:endParaRPr lang="ru-RU" sz="3600" b="1" dirty="0"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785794"/>
            <a:ext cx="1143008" cy="1246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785794"/>
            <a:ext cx="785818" cy="1005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3000372"/>
            <a:ext cx="114300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4857760"/>
            <a:ext cx="1214446" cy="1132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3214686"/>
            <a:ext cx="84221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5286388"/>
            <a:ext cx="100353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785794"/>
            <a:ext cx="83019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4857760"/>
            <a:ext cx="106916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 descr="C:\Users\Марина\Desktop\Рисунок1.pn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0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7643834" y="6000768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2643174" y="5286388"/>
            <a:ext cx="2301877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сантиметр</a:t>
            </a:r>
            <a:endParaRPr lang="ru-RU" sz="3600" b="1" dirty="0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5214942" y="3214686"/>
            <a:ext cx="2286016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дециметр</a:t>
            </a:r>
            <a:endParaRPr lang="ru-RU" sz="3600" b="1" dirty="0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928662" y="3214686"/>
            <a:ext cx="2357454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миллиметр</a:t>
            </a:r>
            <a:endParaRPr lang="ru-RU" sz="3600" b="1" dirty="0"/>
          </a:p>
        </p:txBody>
      </p:sp>
      <p:sp>
        <p:nvSpPr>
          <p:cNvPr id="13" name="Облако 12"/>
          <p:cNvSpPr/>
          <p:nvPr/>
        </p:nvSpPr>
        <p:spPr>
          <a:xfrm>
            <a:off x="785786" y="428604"/>
            <a:ext cx="3929090" cy="2143140"/>
          </a:xfrm>
          <a:prstGeom prst="cloud">
            <a:avLst/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Одна сотая доля метра</a:t>
            </a:r>
            <a:endParaRPr lang="ru-RU" sz="3600" b="1" dirty="0"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8" name="Picture 4" descr="C:\Users\Альбина\Desktop\картинки для презентаций\6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214290"/>
            <a:ext cx="2571736" cy="220140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  <p:bldP spid="308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714348" y="3286124"/>
            <a:ext cx="2373315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килограмм</a:t>
            </a:r>
            <a:endParaRPr lang="ru-RU" sz="3600" b="1" dirty="0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5214942" y="3214686"/>
            <a:ext cx="2286016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грамм</a:t>
            </a:r>
            <a:endParaRPr lang="ru-RU" sz="3600" b="1" dirty="0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3071802" y="5286388"/>
            <a:ext cx="2357454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центнер</a:t>
            </a:r>
            <a:endParaRPr lang="ru-RU" sz="3600" b="1" dirty="0"/>
          </a:p>
        </p:txBody>
      </p:sp>
      <p:sp>
        <p:nvSpPr>
          <p:cNvPr id="13" name="Облако 12"/>
          <p:cNvSpPr/>
          <p:nvPr/>
        </p:nvSpPr>
        <p:spPr>
          <a:xfrm>
            <a:off x="785786" y="428604"/>
            <a:ext cx="3929090" cy="2143140"/>
          </a:xfrm>
          <a:prstGeom prst="cloud">
            <a:avLst/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Одна тысячная доля тонны</a:t>
            </a:r>
            <a:endParaRPr lang="ru-RU" sz="3600" b="1" dirty="0"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8" name="Picture 4" descr="C:\Users\Альбина\Desktop\картинки для презентаций\6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214290"/>
            <a:ext cx="2571736" cy="220140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  <p:bldP spid="308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714348" y="3286124"/>
            <a:ext cx="2373315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час</a:t>
            </a:r>
            <a:endParaRPr lang="ru-RU" sz="3600" b="1" dirty="0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5214942" y="3214686"/>
            <a:ext cx="2286016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секунда</a:t>
            </a:r>
            <a:endParaRPr lang="ru-RU" sz="3600" b="1" dirty="0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3071802" y="5286388"/>
            <a:ext cx="2357454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минута</a:t>
            </a:r>
            <a:endParaRPr lang="ru-RU" sz="3600" b="1" dirty="0"/>
          </a:p>
        </p:txBody>
      </p:sp>
      <p:sp>
        <p:nvSpPr>
          <p:cNvPr id="13" name="Облако 12"/>
          <p:cNvSpPr/>
          <p:nvPr/>
        </p:nvSpPr>
        <p:spPr>
          <a:xfrm>
            <a:off x="785786" y="428604"/>
            <a:ext cx="4500594" cy="2143140"/>
          </a:xfrm>
          <a:prstGeom prst="cloud">
            <a:avLst/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Одна двадцать четвертая доля суток</a:t>
            </a:r>
            <a:endParaRPr lang="ru-RU" sz="3600" b="1" dirty="0"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8" name="Picture 4" descr="C:\Users\Альбина\Desktop\картинки для презентаций\6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214290"/>
            <a:ext cx="2571736" cy="220140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  <p:bldP spid="30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5000628" y="3143248"/>
            <a:ext cx="2373315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минута</a:t>
            </a:r>
            <a:endParaRPr lang="ru-RU" sz="3600" b="1" dirty="0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928662" y="3143248"/>
            <a:ext cx="2286016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секунда</a:t>
            </a:r>
            <a:endParaRPr lang="ru-RU" sz="3600" b="1" dirty="0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3071802" y="5286388"/>
            <a:ext cx="2357454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час</a:t>
            </a:r>
            <a:endParaRPr lang="ru-RU" sz="3600" b="1" dirty="0"/>
          </a:p>
        </p:txBody>
      </p:sp>
      <p:sp>
        <p:nvSpPr>
          <p:cNvPr id="13" name="Облако 12"/>
          <p:cNvSpPr/>
          <p:nvPr/>
        </p:nvSpPr>
        <p:spPr>
          <a:xfrm>
            <a:off x="785786" y="428604"/>
            <a:ext cx="4429156" cy="2143140"/>
          </a:xfrm>
          <a:prstGeom prst="cloud">
            <a:avLst/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Одна  шестидесятая доля часа</a:t>
            </a:r>
            <a:endParaRPr lang="ru-RU" sz="3600" b="1" dirty="0"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8" name="Picture 4" descr="C:\Users\Альбина\Desktop\картинки для презентаций\6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214290"/>
            <a:ext cx="2571736" cy="220140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  <p:bldP spid="308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3286116" y="5000636"/>
            <a:ext cx="2373315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мм</a:t>
            </a:r>
            <a:r>
              <a:rPr lang="ru-RU" sz="3600" b="1" baseline="30000" dirty="0" smtClean="0"/>
              <a:t>2</a:t>
            </a:r>
            <a:endParaRPr lang="ru-RU" sz="3600" b="1" baseline="30000" dirty="0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5214942" y="3214686"/>
            <a:ext cx="2286016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см</a:t>
            </a:r>
            <a:r>
              <a:rPr lang="ru-RU" sz="3600" b="1" baseline="30000" dirty="0" smtClean="0"/>
              <a:t>2</a:t>
            </a:r>
            <a:endParaRPr lang="ru-RU" sz="3600" b="1" baseline="30000" dirty="0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1142976" y="3286124"/>
            <a:ext cx="2357454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дм</a:t>
            </a:r>
            <a:r>
              <a:rPr lang="ru-RU" sz="3600" b="1" baseline="30000" dirty="0" smtClean="0"/>
              <a:t>2</a:t>
            </a:r>
            <a:endParaRPr lang="ru-RU" sz="3600" b="1" baseline="30000" dirty="0"/>
          </a:p>
        </p:txBody>
      </p:sp>
      <p:sp>
        <p:nvSpPr>
          <p:cNvPr id="13" name="Облако 12"/>
          <p:cNvSpPr/>
          <p:nvPr/>
        </p:nvSpPr>
        <p:spPr>
          <a:xfrm>
            <a:off x="785786" y="428604"/>
            <a:ext cx="5429288" cy="2143140"/>
          </a:xfrm>
          <a:prstGeom prst="cloud">
            <a:avLst/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Одна  миллионная доля квадратного метра</a:t>
            </a:r>
            <a:endParaRPr lang="ru-RU" sz="3600" b="1" dirty="0"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8" name="Picture 4" descr="C:\Users\Альбина\Desktop\картинки для презентаций\6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214290"/>
            <a:ext cx="2571736" cy="220140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3" descr="C:\Users\Марина\Desktop\Рисунок1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  <p:bldP spid="30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3286116" y="5000636"/>
            <a:ext cx="2373315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месяц</a:t>
            </a:r>
            <a:endParaRPr lang="ru-RU" sz="3600" b="1" baseline="30000" dirty="0"/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5214942" y="3214686"/>
            <a:ext cx="2286016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неделя</a:t>
            </a:r>
            <a:endParaRPr lang="ru-RU" sz="3600" b="1" baseline="30000" dirty="0"/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1500166" y="3286124"/>
            <a:ext cx="2357454" cy="936625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50800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/>
              <a:t>день</a:t>
            </a:r>
            <a:endParaRPr lang="ru-RU" sz="3600" b="1" baseline="30000" dirty="0"/>
          </a:p>
        </p:txBody>
      </p:sp>
      <p:sp>
        <p:nvSpPr>
          <p:cNvPr id="13" name="Облако 12"/>
          <p:cNvSpPr/>
          <p:nvPr/>
        </p:nvSpPr>
        <p:spPr>
          <a:xfrm>
            <a:off x="785786" y="428604"/>
            <a:ext cx="4357718" cy="2143140"/>
          </a:xfrm>
          <a:prstGeom prst="cloud">
            <a:avLst/>
          </a:prstGeom>
          <a:solidFill>
            <a:srgbClr val="FFFF99"/>
          </a:solidFill>
          <a:ln>
            <a:solidFill>
              <a:srgbClr val="FFC0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Одна  двенадцатая доля года</a:t>
            </a:r>
            <a:endParaRPr lang="ru-RU" sz="3600" b="1" dirty="0">
              <a:solidFill>
                <a:srgbClr val="0000FF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1028" name="Picture 4" descr="C:\Users\Альбина\Desktop\картинки для презентаций\6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72264" y="214290"/>
            <a:ext cx="2571736" cy="220140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" name="Picture 3" descr="C:\Users\Марина\Desktop\Рисунок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>
            <a:off x="8215338" y="6072206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3300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84"/>
                  </p:tgtEl>
                </p:cond>
              </p:nextCondLst>
            </p:seq>
          </p:childTnLst>
        </p:cTn>
      </p:par>
    </p:tnLst>
    <p:bldLst>
      <p:bldP spid="3082" grpId="0" animBg="1"/>
      <p:bldP spid="3083" grpId="0" animBg="1"/>
      <p:bldP spid="308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67</Words>
  <Application>Microsoft Office PowerPoint</Application>
  <PresentationFormat>Экран (4:3)</PresentationFormat>
  <Paragraphs>35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Альбина</dc:creator>
  <cp:lastModifiedBy>Tata</cp:lastModifiedBy>
  <cp:revision>41</cp:revision>
  <dcterms:created xsi:type="dcterms:W3CDTF">2014-01-25T21:31:34Z</dcterms:created>
  <dcterms:modified xsi:type="dcterms:W3CDTF">2014-04-14T16:53:18Z</dcterms:modified>
</cp:coreProperties>
</file>