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517232"/>
            <a:ext cx="7704856" cy="115212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 Black" pitchFamily="34" charset="0"/>
              </a:rPr>
              <a:t>Сложение и вычитание положительных и отрицательных чисел</a:t>
            </a:r>
          </a:p>
          <a:p>
            <a:pPr algn="r"/>
            <a:r>
              <a:rPr lang="ru-RU" sz="2400" b="1" dirty="0" smtClean="0">
                <a:solidFill>
                  <a:srgbClr val="FFFF00"/>
                </a:solidFill>
                <a:latin typeface="Arial Black" pitchFamily="34" charset="0"/>
              </a:rPr>
              <a:t>6 класс</a:t>
            </a:r>
            <a:endParaRPr lang="ru-RU" sz="2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6" name="Пятно 1 5"/>
          <p:cNvSpPr/>
          <p:nvPr/>
        </p:nvSpPr>
        <p:spPr>
          <a:xfrm>
            <a:off x="683568" y="332656"/>
            <a:ext cx="7992888" cy="4392488"/>
          </a:xfrm>
          <a:prstGeom prst="irregularSeal1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 Black" pitchFamily="34" charset="0"/>
              </a:rPr>
              <a:t>Путешествие</a:t>
            </a:r>
            <a:r>
              <a:rPr lang="ru-RU" sz="36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latin typeface="Arial Black" pitchFamily="34" charset="0"/>
              </a:rPr>
              <a:t>по Солнечной Системе</a:t>
            </a:r>
            <a:endParaRPr lang="ru-RU" sz="36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1907704" y="1556792"/>
            <a:ext cx="720080" cy="72008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1835696" y="404664"/>
            <a:ext cx="720080" cy="64807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4139952" y="188640"/>
            <a:ext cx="720080" cy="72008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5-конечная звезда 9"/>
          <p:cNvSpPr/>
          <p:nvPr/>
        </p:nvSpPr>
        <p:spPr>
          <a:xfrm>
            <a:off x="6372200" y="692696"/>
            <a:ext cx="792088" cy="79208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5-конечная звезда 10"/>
          <p:cNvSpPr/>
          <p:nvPr/>
        </p:nvSpPr>
        <p:spPr>
          <a:xfrm>
            <a:off x="6012160" y="3933056"/>
            <a:ext cx="792088" cy="72008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5-конечная звезда 11"/>
          <p:cNvSpPr/>
          <p:nvPr/>
        </p:nvSpPr>
        <p:spPr>
          <a:xfrm>
            <a:off x="971600" y="3140968"/>
            <a:ext cx="720080" cy="72008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5-конечная звезда 12"/>
          <p:cNvSpPr/>
          <p:nvPr/>
        </p:nvSpPr>
        <p:spPr>
          <a:xfrm>
            <a:off x="3419872" y="3645024"/>
            <a:ext cx="648072" cy="64807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5-конечная звезда 13"/>
          <p:cNvSpPr/>
          <p:nvPr/>
        </p:nvSpPr>
        <p:spPr>
          <a:xfrm>
            <a:off x="7596336" y="2924944"/>
            <a:ext cx="792088" cy="72008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 Black" pitchFamily="34" charset="0"/>
              </a:rPr>
              <a:t>1 вариант</a:t>
            </a:r>
            <a:endParaRPr lang="ru-RU" sz="3200" dirty="0">
              <a:latin typeface="Arial Black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67544" y="1412776"/>
          <a:ext cx="8229600" cy="1781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593956"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+</a:t>
                      </a:r>
                      <a:endParaRPr lang="ru-RU" sz="3200" b="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18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-2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-3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3956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-5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3200" b="1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13</a:t>
                      </a:r>
                      <a:r>
                        <a:rPr lang="ru-RU" sz="3200" b="1" baseline="0" dirty="0" smtClean="0">
                          <a:latin typeface="Arial Black" pitchFamily="34" charset="0"/>
                        </a:rPr>
                        <a:t>      </a:t>
                      </a:r>
                      <a:r>
                        <a:rPr lang="ru-RU" sz="3200" b="1" baseline="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Е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-7</a:t>
                      </a:r>
                      <a:r>
                        <a:rPr lang="ru-RU" sz="3200" b="1" dirty="0" smtClean="0">
                          <a:latin typeface="Arial Black" pitchFamily="34" charset="0"/>
                        </a:rPr>
                        <a:t>       </a:t>
                      </a:r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Р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-8      </a:t>
                      </a:r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93956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20</a:t>
                      </a:r>
                      <a:r>
                        <a:rPr lang="ru-RU" sz="3200" b="1" dirty="0" smtClean="0">
                          <a:latin typeface="Arial Black" pitchFamily="34" charset="0"/>
                        </a:rPr>
                        <a:t> </a:t>
                      </a:r>
                      <a:r>
                        <a:rPr lang="ru-RU" b="1" dirty="0" smtClean="0"/>
                        <a:t>             </a:t>
                      </a:r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Arial Black" pitchFamily="34" charset="0"/>
                        </a:rPr>
                        <a:t> </a:t>
                      </a:r>
                      <a:r>
                        <a:rPr lang="ru-RU" sz="3200" b="1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0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  </a:t>
                      </a:r>
                      <a:r>
                        <a:rPr lang="ru-RU" b="1" dirty="0" smtClean="0"/>
                        <a:t>               </a:t>
                      </a:r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Н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      </a:t>
                      </a:r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Е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115616" y="3861048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20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13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0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-7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-8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В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Е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Н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Е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Р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 Black" pitchFamily="34" charset="0"/>
              </a:rPr>
              <a:t>2 вариант</a:t>
            </a:r>
            <a:endParaRPr lang="ru-RU" sz="3200" dirty="0"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412776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+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/>
                          </a:solidFill>
                          <a:latin typeface="Arial Black" pitchFamily="34" charset="0"/>
                        </a:rPr>
                        <a:t>12</a:t>
                      </a:r>
                      <a:endParaRPr lang="ru-RU" sz="3200" dirty="0">
                        <a:solidFill>
                          <a:schemeClr val="tx2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/>
                          </a:solidFill>
                          <a:latin typeface="Arial Black" pitchFamily="34" charset="0"/>
                        </a:rPr>
                        <a:t>-6</a:t>
                      </a:r>
                      <a:endParaRPr lang="ru-RU" sz="3200" dirty="0">
                        <a:solidFill>
                          <a:schemeClr val="tx2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/>
                          </a:solidFill>
                          <a:latin typeface="Arial Black" pitchFamily="34" charset="0"/>
                        </a:rPr>
                        <a:t>-7</a:t>
                      </a:r>
                      <a:endParaRPr lang="ru-RU" sz="3200" dirty="0">
                        <a:solidFill>
                          <a:schemeClr val="tx2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/>
                          </a:solidFill>
                          <a:latin typeface="Arial Black" pitchFamily="34" charset="0"/>
                        </a:rPr>
                        <a:t>3</a:t>
                      </a:r>
                      <a:endParaRPr lang="ru-RU" sz="3200" dirty="0">
                        <a:solidFill>
                          <a:schemeClr val="tx2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2"/>
                          </a:solidFill>
                          <a:latin typeface="Arial Black" pitchFamily="34" charset="0"/>
                        </a:rPr>
                        <a:t>15</a:t>
                      </a:r>
                      <a:r>
                        <a:rPr lang="ru-RU" sz="3200" dirty="0" smtClean="0">
                          <a:latin typeface="Arial Black" pitchFamily="34" charset="0"/>
                        </a:rPr>
                        <a:t>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Ю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2"/>
                          </a:solidFill>
                          <a:latin typeface="Arial Black" pitchFamily="34" charset="0"/>
                        </a:rPr>
                        <a:t>-3  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И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2"/>
                          </a:solidFill>
                          <a:latin typeface="Arial Black" pitchFamily="34" charset="0"/>
                        </a:rPr>
                        <a:t>-4  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Т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/>
                          </a:solidFill>
                          <a:latin typeface="Arial Black" pitchFamily="34" charset="0"/>
                        </a:rPr>
                        <a:t>-4</a:t>
                      </a:r>
                      <a:endParaRPr lang="ru-RU" sz="3200" dirty="0">
                        <a:solidFill>
                          <a:schemeClr val="tx2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2"/>
                          </a:solidFill>
                          <a:latin typeface="Arial Black" pitchFamily="34" charset="0"/>
                        </a:rPr>
                        <a:t>8</a:t>
                      </a:r>
                      <a:r>
                        <a:rPr lang="ru-RU" sz="3200" dirty="0" smtClean="0">
                          <a:latin typeface="Arial Black" pitchFamily="34" charset="0"/>
                        </a:rPr>
                        <a:t>  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П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2"/>
                          </a:solidFill>
                          <a:latin typeface="Arial Black" pitchFamily="34" charset="0"/>
                        </a:rPr>
                        <a:t>-10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Е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2"/>
                          </a:solidFill>
                          <a:latin typeface="Arial Black" pitchFamily="34" charset="0"/>
                        </a:rPr>
                        <a:t>-11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Р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59632" y="3789040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15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8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-3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-4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-10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-11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Ю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П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И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Т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Е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Р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 Black" pitchFamily="34" charset="0"/>
              </a:rPr>
              <a:t>3 вариант</a:t>
            </a:r>
            <a:endParaRPr lang="ru-RU" sz="3200" dirty="0"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41438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+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-9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8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-4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-6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-15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С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2</a:t>
                      </a:r>
                      <a:r>
                        <a:rPr lang="ru-RU" sz="3200" dirty="0" smtClean="0">
                          <a:latin typeface="Arial Black" pitchFamily="34" charset="0"/>
                        </a:rPr>
                        <a:t>  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Т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-10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Р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7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Arial Black" pitchFamily="34" charset="0"/>
                        </a:rPr>
                        <a:t>-2 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У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None/>
                      </a:pPr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15</a:t>
                      </a:r>
                      <a:r>
                        <a:rPr lang="ru-RU" sz="3200" dirty="0" smtClean="0">
                          <a:latin typeface="Arial Black" pitchFamily="34" charset="0"/>
                        </a:rPr>
                        <a:t>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Н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Arial Black" pitchFamily="34" charset="0"/>
                        </a:rPr>
                        <a:t> </a:t>
                      </a:r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3</a:t>
                      </a:r>
                      <a:r>
                        <a:rPr lang="ru-RU" sz="3200" dirty="0" smtClean="0">
                          <a:latin typeface="Arial Black" pitchFamily="34" charset="0"/>
                        </a:rPr>
                        <a:t>  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59632" y="39330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15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3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-2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-10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-15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С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Т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У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Р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Н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 Black" pitchFamily="34" charset="0"/>
              </a:rPr>
              <a:t>4 вариант</a:t>
            </a:r>
            <a:endParaRPr lang="ru-RU" sz="3200" dirty="0"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12875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+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-10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5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-11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9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 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П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14</a:t>
                      </a:r>
                      <a:r>
                        <a:rPr lang="ru-RU" sz="3200" dirty="0" smtClean="0">
                          <a:latin typeface="Arial Black" pitchFamily="34" charset="0"/>
                        </a:rPr>
                        <a:t>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Н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-2</a:t>
                      </a:r>
                      <a:r>
                        <a:rPr lang="ru-RU" sz="3200" dirty="0" smtClean="0">
                          <a:latin typeface="Arial Black" pitchFamily="34" charset="0"/>
                        </a:rPr>
                        <a:t> 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Т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-3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-13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У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dirty="0" smtClean="0">
                          <a:latin typeface="Arial Black" pitchFamily="34" charset="0"/>
                        </a:rPr>
                        <a:t> </a:t>
                      </a:r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2</a:t>
                      </a:r>
                      <a:r>
                        <a:rPr lang="ru-RU" sz="3200" dirty="0" smtClean="0">
                          <a:latin typeface="Arial Black" pitchFamily="34" charset="0"/>
                        </a:rPr>
                        <a:t>  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Е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-14    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Н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87624" y="3717032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14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2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-2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-13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-14</a:t>
                      </a:r>
                      <a:endParaRPr lang="ru-RU" sz="32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Н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Е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П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Т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У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Н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68952" cy="252028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</a:rPr>
              <a:t>Николай Коперник</a:t>
            </a:r>
            <a:r>
              <a:rPr lang="ru-RU" sz="2400" dirty="0" smtClean="0"/>
              <a:t>, польский ученый, изложил свои идеи о строении Вселенной в книге, которая вышла в 1543 году. Согласно его модели центром мира является Солнце, а вокруг него обращается Земля и другие планеты. Именно его идеи и труды лежат в основе принципа относительности, который был открыт Г.Галилеем в первой половине </a:t>
            </a:r>
            <a:r>
              <a:rPr lang="en-US" sz="2400" dirty="0" smtClean="0"/>
              <a:t>X</a:t>
            </a:r>
            <a:r>
              <a:rPr lang="ru-RU" sz="2400" dirty="0" smtClean="0"/>
              <a:t>У</a:t>
            </a:r>
            <a:r>
              <a:rPr lang="en-US" sz="2400" dirty="0" smtClean="0"/>
              <a:t>II</a:t>
            </a:r>
            <a:r>
              <a:rPr lang="ru-RU" sz="2400" dirty="0" smtClean="0"/>
              <a:t> века.</a:t>
            </a:r>
            <a:endParaRPr lang="ru-RU" sz="2400" dirty="0"/>
          </a:p>
        </p:txBody>
      </p:sp>
      <p:sp>
        <p:nvSpPr>
          <p:cNvPr id="5" name="5-конечная звезда 4"/>
          <p:cNvSpPr/>
          <p:nvPr/>
        </p:nvSpPr>
        <p:spPr>
          <a:xfrm>
            <a:off x="467544" y="4293096"/>
            <a:ext cx="1224136" cy="1152128"/>
          </a:xfrm>
          <a:prstGeom prst="star5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К</a:t>
            </a:r>
            <a:endParaRPr lang="ru-RU" sz="36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6" name="5-конечная звезда 5"/>
          <p:cNvSpPr/>
          <p:nvPr/>
        </p:nvSpPr>
        <p:spPr>
          <a:xfrm>
            <a:off x="1475656" y="4653136"/>
            <a:ext cx="1224136" cy="1080120"/>
          </a:xfrm>
          <a:prstGeom prst="star5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О</a:t>
            </a:r>
            <a:endParaRPr lang="ru-RU" sz="36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2483768" y="4941168"/>
            <a:ext cx="1224136" cy="1080120"/>
          </a:xfrm>
          <a:prstGeom prst="star5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П</a:t>
            </a:r>
            <a:endParaRPr lang="ru-RU" sz="36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8" name="5-конечная звезда 7"/>
          <p:cNvSpPr/>
          <p:nvPr/>
        </p:nvSpPr>
        <p:spPr>
          <a:xfrm>
            <a:off x="3563888" y="4725144"/>
            <a:ext cx="1152128" cy="1080120"/>
          </a:xfrm>
          <a:prstGeom prst="star5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Е</a:t>
            </a:r>
            <a:endParaRPr lang="ru-RU" sz="36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0" name="5-конечная звезда 9"/>
          <p:cNvSpPr/>
          <p:nvPr/>
        </p:nvSpPr>
        <p:spPr>
          <a:xfrm>
            <a:off x="4499992" y="5085184"/>
            <a:ext cx="1152128" cy="1080120"/>
          </a:xfrm>
          <a:prstGeom prst="star5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Р</a:t>
            </a:r>
            <a:endParaRPr lang="ru-RU" sz="36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1" name="5-конечная звезда 10"/>
          <p:cNvSpPr/>
          <p:nvPr/>
        </p:nvSpPr>
        <p:spPr>
          <a:xfrm>
            <a:off x="5508104" y="4869160"/>
            <a:ext cx="1152128" cy="1080120"/>
          </a:xfrm>
          <a:prstGeom prst="star5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Н</a:t>
            </a:r>
            <a:endParaRPr lang="ru-RU" sz="36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2" name="5-конечная звезда 11"/>
          <p:cNvSpPr/>
          <p:nvPr/>
        </p:nvSpPr>
        <p:spPr>
          <a:xfrm>
            <a:off x="6444208" y="5157192"/>
            <a:ext cx="1152128" cy="1008112"/>
          </a:xfrm>
          <a:prstGeom prst="star5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И</a:t>
            </a:r>
            <a:endParaRPr lang="ru-RU" sz="36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3" name="5-конечная звезда 12"/>
          <p:cNvSpPr/>
          <p:nvPr/>
        </p:nvSpPr>
        <p:spPr>
          <a:xfrm>
            <a:off x="7452320" y="5301208"/>
            <a:ext cx="1224136" cy="1080120"/>
          </a:xfrm>
          <a:prstGeom prst="star5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 Black" pitchFamily="34" charset="0"/>
              </a:rPr>
              <a:t>К</a:t>
            </a:r>
            <a:endParaRPr lang="ru-RU" sz="3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51520" y="2780928"/>
          <a:ext cx="8640960" cy="1388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1080120"/>
                <a:gridCol w="1080120"/>
                <a:gridCol w="1080120"/>
                <a:gridCol w="1080120"/>
                <a:gridCol w="1080120"/>
                <a:gridCol w="1080120"/>
                <a:gridCol w="1080120"/>
              </a:tblGrid>
              <a:tr h="6869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000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869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51520" y="2780928"/>
            <a:ext cx="1039067" cy="707886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Arial Black" pitchFamily="34" charset="0"/>
              </a:rPr>
              <a:t>-10</a:t>
            </a:r>
            <a:endParaRPr lang="ru-RU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59632" y="2780928"/>
            <a:ext cx="1210588" cy="707886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Arial Black" pitchFamily="34" charset="0"/>
              </a:rPr>
              <a:t>-7</a:t>
            </a:r>
            <a:r>
              <a:rPr lang="ru-RU" sz="4000" dirty="0" smtClean="0">
                <a:solidFill>
                  <a:schemeClr val="tx2"/>
                </a:solidFill>
                <a:latin typeface="Arial Black" pitchFamily="34" charset="0"/>
              </a:rPr>
              <a:t>,8</a:t>
            </a:r>
            <a:endParaRPr lang="ru-RU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99927" y="2755843"/>
            <a:ext cx="526106" cy="707886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chemeClr val="tx2"/>
                </a:solidFill>
                <a:latin typeface="Arial Black" pitchFamily="34" charset="0"/>
              </a:rPr>
              <a:t>0</a:t>
            </a:r>
            <a:endParaRPr lang="ru-RU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07904" y="285293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chemeClr val="tx2"/>
                </a:solidFill>
                <a:latin typeface="Arial Black" pitchFamily="34" charset="0"/>
              </a:rPr>
              <a:t>-1</a:t>
            </a:r>
            <a:endParaRPr lang="ru-RU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99992" y="2780928"/>
            <a:ext cx="1210588" cy="707886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chemeClr val="tx2"/>
                </a:solidFill>
                <a:latin typeface="Arial Black" pitchFamily="34" charset="0"/>
              </a:rPr>
              <a:t>-3,7</a:t>
            </a:r>
            <a:endParaRPr lang="ru-RU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80112" y="2780928"/>
            <a:ext cx="1210588" cy="707886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chemeClr val="tx2"/>
                </a:solidFill>
                <a:latin typeface="Arial Black" pitchFamily="34" charset="0"/>
              </a:rPr>
              <a:t>-9,5</a:t>
            </a:r>
            <a:endParaRPr lang="ru-RU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32240" y="2780928"/>
            <a:ext cx="1296144" cy="70788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tx2"/>
                </a:solidFill>
                <a:latin typeface="Arial Black" pitchFamily="34" charset="0"/>
              </a:rPr>
              <a:t>-7,1</a:t>
            </a:r>
            <a:endParaRPr lang="ru-RU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84368" y="2780928"/>
            <a:ext cx="1039067" cy="707886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chemeClr val="tx2"/>
                </a:solidFill>
                <a:latin typeface="Arial Black" pitchFamily="34" charset="0"/>
              </a:rPr>
              <a:t>8,8</a:t>
            </a:r>
            <a:endParaRPr lang="ru-RU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7544" y="3573016"/>
            <a:ext cx="6014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П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75656" y="3573016"/>
            <a:ext cx="5597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К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27784" y="3573016"/>
            <a:ext cx="5132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Р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07904" y="3573016"/>
            <a:ext cx="5597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К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88024" y="3573016"/>
            <a:ext cx="6094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О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868144" y="3573016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И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20272" y="3573016"/>
            <a:ext cx="494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Е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028384" y="3573016"/>
            <a:ext cx="6094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Н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31" name="Содержимое 30"/>
          <p:cNvSpPr>
            <a:spLocks noGrp="1"/>
          </p:cNvSpPr>
          <p:nvPr>
            <p:ph idx="1"/>
          </p:nvPr>
        </p:nvSpPr>
        <p:spPr>
          <a:xfrm flipV="1">
            <a:off x="179512" y="6525343"/>
            <a:ext cx="8784976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0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6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7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3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4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0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4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36004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ИНФОРМАЦИЯ О ПЛАНЕТАХ СОЛНЕЧНОЙ СИСТЕМЫ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65638673"/>
              </p:ext>
            </p:extLst>
          </p:nvPr>
        </p:nvGraphicFramePr>
        <p:xfrm>
          <a:off x="467545" y="1124746"/>
          <a:ext cx="8352926" cy="5112566"/>
        </p:xfrm>
        <a:graphic>
          <a:graphicData uri="http://schemas.openxmlformats.org/drawingml/2006/table">
            <a:tbl>
              <a:tblPr firstRow="1" firstCol="1" bandRow="1"/>
              <a:tblGrid>
                <a:gridCol w="1045652"/>
                <a:gridCol w="1276562"/>
                <a:gridCol w="1387923"/>
                <a:gridCol w="1276562"/>
                <a:gridCol w="1044833"/>
                <a:gridCol w="1387923"/>
                <a:gridCol w="933471"/>
              </a:tblGrid>
              <a:tr h="15731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Среднее расстояние от Солнца </a:t>
                      </a:r>
                      <a:r>
                        <a:rPr lang="ru-RU" sz="16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млн.км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4363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Средняя орбитальная скорость км/с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Период обращения, годы, сутки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E36C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Диаметр по экватору, км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8064A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Средняя температура поверхности по Цельсию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Кол-во </a:t>
                      </a:r>
                      <a:r>
                        <a:rPr lang="ru-RU" sz="1600" b="1" dirty="0" err="1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спутни</a:t>
                      </a:r>
                      <a:r>
                        <a:rPr lang="en-US" sz="1600" b="1" dirty="0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Меркурий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57,9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94363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47,9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 сут.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E36C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4 880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8064A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Венера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108,2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4363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35,05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224,7 сут.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E36C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12 100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8064A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470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Земля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149,6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4363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29,8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365,26 </a:t>
                      </a:r>
                      <a:r>
                        <a:rPr lang="ru-RU" sz="1600" b="1" dirty="0" err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сут</a:t>
                      </a: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E36C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12 756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8064A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Марс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228,0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94363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24,14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687 сут.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E36C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6 794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8064A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-30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Юпитер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778,4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94363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13,06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11,86 лет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E36C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143 200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8064A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-150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Сатурн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1424,6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94363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9,65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29,46 лет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E36C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120 000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8064A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-180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Уран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2867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94363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6,8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84,01 года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E36C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51 800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8064A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-210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Нептун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4486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94363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5,43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164,1 года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E36C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49 500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8064A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-220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Плутон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5890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94363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4,74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247 лет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E36C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2 600 ???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8064A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-230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84806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33500" y="27622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251</TotalTime>
  <Words>402</Words>
  <Application>Microsoft Office PowerPoint</Application>
  <PresentationFormat>Экран (4:3)</PresentationFormat>
  <Paragraphs>201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Слайд 1</vt:lpstr>
      <vt:lpstr>1 вариант</vt:lpstr>
      <vt:lpstr>2 вариант</vt:lpstr>
      <vt:lpstr>3 вариант</vt:lpstr>
      <vt:lpstr>4 вариант</vt:lpstr>
      <vt:lpstr>Николай Коперник, польский ученый, изложил свои идеи о строении Вселенной в книге, которая вышла в 1543 году. Согласно его модели центром мира является Солнце, а вокруг него обращается Земля и другие планеты. Именно его идеи и труды лежат в основе принципа относительности, который был открыт Г.Галилеем в первой половине XУII века.</vt:lpstr>
      <vt:lpstr>ИНФОРМАЦИЯ О ПЛАНЕТАХ СОЛНЕЧНОЙ СИСТЕМЫ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revaz</dc:creator>
  <cp:lastModifiedBy>re</cp:lastModifiedBy>
  <cp:revision>30</cp:revision>
  <dcterms:modified xsi:type="dcterms:W3CDTF">2014-04-10T18:02:43Z</dcterms:modified>
</cp:coreProperties>
</file>