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D1D2B6B-3DBA-45CD-9E1B-90990923EE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B7C4086-12E4-4820-A72D-6944D6189D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C39ADE0-BC05-40A6-BF78-A12FA9846DC8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8689417-5C0D-41A1-A92D-BCBF477DDEFB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EB51A6C-A569-40C2-957E-428E95926424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5CE60F5-BB51-4EA3-A604-A8ED8E506DB8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70EB0D3-BAF2-4D58-80AF-0CEE4F983514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658A670-83A3-406E-AAA8-CB4CAC42D668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B26E22C-7AB9-4229-AB6D-00598ABB622D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1CEFAB1-0DF5-41EE-9434-2A1DD5984EC0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BA6949D-6947-46B6-AEB8-2B7BE09F7BFB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49C38FD-BCE4-4954-A6AD-EB11EB9186D7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32A0FC1-2183-416C-9286-1EAA3942F6F9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2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7B338B-D252-4EB3-90C3-46FFF1F3E8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E7DDF-D28F-4B0C-B06D-8DCD6ACC74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79107-4059-4AF2-A4B8-1C17723AD9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91A71-BADC-4D27-A4A4-4C6046501A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3306F-BF36-449D-A3E9-4BF0FD36F5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786FA-00FE-4A46-9A30-5A60007F26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A52DA-3644-4637-83AC-481C0D4A49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1633A-790E-40BF-85F8-71DAD226AE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D6C90-AE76-48E7-ABF7-5E227A1E9C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48A56-D17D-4851-A66B-752ADECA88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6895D-F273-4963-902C-1C68DAA2A2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60913-B397-4FD4-B83D-D20F6AE3B1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819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9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9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9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0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20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20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91B8BF9E-08B7-4279-AC22-7A1418FCF5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63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4;&#1090;&#1082;&#1088;&#1099;&#1090;&#1099;&#1081;%20&#1091;&#1088;&#1086;&#1082;%202014\&#1091;&#1088;&#1086;&#1082;%20&#1076;&#1080;&#1072;&#1083;&#1086;&#1075;%20&#1074;%20&#1088;&#1077;&#1089;&#1090;&#1086;&#1088;&#1072;&#1085;&#1077;\&#1087;&#1088;&#1080;&#1083;&#1086;&#1078;&#1077;&#1085;&#1080;&#1077;%204.wmv" TargetMode="External"/><Relationship Id="rId5" Type="http://schemas.openxmlformats.org/officeDocument/2006/relationships/image" Target="../media/image1.png"/><Relationship Id="rId4" Type="http://schemas.openxmlformats.org/officeDocument/2006/relationships/hyperlink" Target="&#1087;&#1088;&#1080;&#1083;&#1086;&#1078;&#1077;&#1085;&#1080;&#1077;%204.wmv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4;&#1090;&#1082;&#1088;&#1099;&#1090;&#1099;&#1081;%20&#1091;&#1088;&#1086;&#1082;%202014\&#1091;&#1088;&#1086;&#1082;%20&#1076;&#1080;&#1072;&#1083;&#1086;&#1075;%20&#1074;%20&#1088;&#1077;&#1089;&#1090;&#1086;&#1088;&#1072;&#1085;&#1077;\&#1087;&#1088;&#1080;&#1083;&#1086;&#1078;&#1077;&#1085;&#1080;&#1077;%204.wmv" TargetMode="External"/><Relationship Id="rId5" Type="http://schemas.openxmlformats.org/officeDocument/2006/relationships/image" Target="../media/image1.png"/><Relationship Id="rId4" Type="http://schemas.openxmlformats.org/officeDocument/2006/relationships/hyperlink" Target="&#1087;&#1088;&#1080;&#1083;&#1086;&#1078;&#1077;&#1085;&#1080;&#1077;%204.wmv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altLang="ru-RU" sz="6600" smtClean="0"/>
              <a:t>[ n ]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altLang="ru-RU" sz="660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altLang="ru-RU" sz="6600" smtClean="0"/>
              <a:t>[ ŋ 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ru-RU" smtClean="0"/>
              <a:t>Homework</a:t>
            </a:r>
            <a:endParaRPr lang="ru-RU" altLang="ru-RU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altLang="ru-RU" smtClean="0"/>
              <a:t> </a:t>
            </a:r>
            <a:r>
              <a:rPr lang="en-US" altLang="ru-RU" sz="5400" smtClean="0"/>
              <a:t>Activity book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altLang="ru-RU" sz="5400" smtClean="0"/>
              <a:t>page 16 exercise 3, 4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altLang="ru-RU" sz="5400" smtClean="0"/>
              <a:t>(make up a dialogue)</a:t>
            </a:r>
            <a:endParaRPr lang="ru-RU" altLang="ru-RU" sz="5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ru-RU" sz="6000" smtClean="0"/>
              <a:t>Continue one of the sentences:</a:t>
            </a:r>
            <a:r>
              <a:rPr lang="en-US" altLang="ru-RU" sz="4000" smtClean="0"/>
              <a:t> </a:t>
            </a:r>
            <a:endParaRPr lang="ru-RU" altLang="ru-RU" sz="400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3783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ru-RU" sz="5400" smtClean="0"/>
              <a:t>I didn't know …</a:t>
            </a:r>
          </a:p>
          <a:p>
            <a:pPr eaLnBrk="1" hangingPunct="1">
              <a:defRPr/>
            </a:pPr>
            <a:r>
              <a:rPr lang="en-US" altLang="ru-RU" sz="5400" smtClean="0"/>
              <a:t>I would like to …</a:t>
            </a:r>
          </a:p>
          <a:p>
            <a:pPr eaLnBrk="1" hangingPunct="1">
              <a:defRPr/>
            </a:pPr>
            <a:r>
              <a:rPr lang="en-US" altLang="ru-RU" sz="5400" smtClean="0"/>
              <a:t>I dream …</a:t>
            </a:r>
          </a:p>
          <a:p>
            <a:pPr eaLnBrk="1" hangingPunct="1">
              <a:defRPr/>
            </a:pPr>
            <a:r>
              <a:rPr lang="en-US" altLang="ru-RU" sz="5400" smtClean="0"/>
              <a:t>I was  surprised …</a:t>
            </a:r>
          </a:p>
          <a:p>
            <a:pPr eaLnBrk="1" hangingPunct="1">
              <a:defRPr/>
            </a:pPr>
            <a:r>
              <a:rPr lang="en-US" altLang="ru-RU" sz="5400" smtClean="0"/>
              <a:t>I want …</a:t>
            </a:r>
            <a:r>
              <a:rPr lang="ru-RU" altLang="ru-RU" sz="5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ru-RU" smtClean="0"/>
              <a:t>p. 31 ex. 4</a:t>
            </a:r>
            <a:endParaRPr lang="ru-RU" altLang="ru-RU" smtClean="0"/>
          </a:p>
        </p:txBody>
      </p:sp>
      <p:graphicFrame>
        <p:nvGraphicFramePr>
          <p:cNvPr id="11318" name="Group 54"/>
          <p:cNvGraphicFramePr>
            <a:graphicFrameLocks noGrp="1"/>
          </p:cNvGraphicFramePr>
          <p:nvPr>
            <p:ph idx="1"/>
          </p:nvPr>
        </p:nvGraphicFramePr>
        <p:xfrm>
          <a:off x="0" y="838200"/>
          <a:ext cx="9144000" cy="6019802"/>
        </p:xfrm>
        <a:graphic>
          <a:graphicData uri="http://schemas.openxmlformats.org/drawingml/2006/table">
            <a:tbl>
              <a:tblPr/>
              <a:tblGrid>
                <a:gridCol w="4170363"/>
                <a:gridCol w="2727325"/>
                <a:gridCol w="2246312"/>
              </a:tblGrid>
              <a:tr h="731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rPr>
                        <a:t>[n]</a:t>
                      </a: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rPr>
                        <a:t>[ŋ]</a:t>
                      </a: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thin</a:t>
                      </a: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rPr>
                        <a:t>v</a:t>
                      </a: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thing</a:t>
                      </a: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rPr>
                        <a:t>v</a:t>
                      </a: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rPr>
                        <a:t>king</a:t>
                      </a: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rPr>
                        <a:t>v</a:t>
                      </a: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tin</a:t>
                      </a: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rPr>
                        <a:t>v</a:t>
                      </a: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tongue</a:t>
                      </a: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rPr>
                        <a:t>v</a:t>
                      </a: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ton</a:t>
                      </a: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rPr>
                        <a:t>v</a:t>
                      </a: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16" name="Rectangle 52"/>
          <p:cNvSpPr>
            <a:spLocks noChangeArrowheads="1"/>
          </p:cNvSpPr>
          <p:nvPr/>
        </p:nvSpPr>
        <p:spPr bwMode="auto">
          <a:xfrm>
            <a:off x="4343400" y="1600200"/>
            <a:ext cx="2286000" cy="838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17" name="Rectangle 53"/>
          <p:cNvSpPr>
            <a:spLocks noChangeArrowheads="1"/>
          </p:cNvSpPr>
          <p:nvPr/>
        </p:nvSpPr>
        <p:spPr bwMode="auto">
          <a:xfrm>
            <a:off x="7086600" y="2590800"/>
            <a:ext cx="18288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19" name="Rectangle 55"/>
          <p:cNvSpPr>
            <a:spLocks noChangeArrowheads="1"/>
          </p:cNvSpPr>
          <p:nvPr/>
        </p:nvSpPr>
        <p:spPr bwMode="auto">
          <a:xfrm>
            <a:off x="7086600" y="3505200"/>
            <a:ext cx="16764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20" name="Rectangle 56"/>
          <p:cNvSpPr>
            <a:spLocks noChangeArrowheads="1"/>
          </p:cNvSpPr>
          <p:nvPr/>
        </p:nvSpPr>
        <p:spPr bwMode="auto">
          <a:xfrm>
            <a:off x="4191000" y="4343400"/>
            <a:ext cx="24384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21" name="Rectangle 57"/>
          <p:cNvSpPr>
            <a:spLocks noChangeArrowheads="1"/>
          </p:cNvSpPr>
          <p:nvPr/>
        </p:nvSpPr>
        <p:spPr bwMode="auto">
          <a:xfrm>
            <a:off x="7010400" y="5257800"/>
            <a:ext cx="1905000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22" name="Rectangle 58"/>
          <p:cNvSpPr>
            <a:spLocks noChangeArrowheads="1"/>
          </p:cNvSpPr>
          <p:nvPr/>
        </p:nvSpPr>
        <p:spPr bwMode="auto">
          <a:xfrm>
            <a:off x="4191000" y="6172200"/>
            <a:ext cx="26670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1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1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11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1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1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11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16" grpId="0" animBg="1"/>
      <p:bldP spid="11317" grpId="0" animBg="1"/>
      <p:bldP spid="11319" grpId="0" animBg="1"/>
      <p:bldP spid="11320" grpId="0" animBg="1"/>
      <p:bldP spid="11321" grpId="0" animBg="1"/>
      <p:bldP spid="113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457200"/>
            <a:ext cx="8229600" cy="152400"/>
          </a:xfrm>
        </p:spPr>
        <p:txBody>
          <a:bodyPr/>
          <a:lstStyle/>
          <a:p>
            <a:pPr eaLnBrk="1" hangingPunct="1">
              <a:defRPr/>
            </a:pPr>
            <a:endParaRPr lang="ru-RU" altLang="ru-RU" sz="4000" smtClean="0"/>
          </a:p>
        </p:txBody>
      </p:sp>
      <p:sp>
        <p:nvSpPr>
          <p:cNvPr id="1331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0" y="0"/>
            <a:ext cx="4495800" cy="6858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altLang="ru-RU" sz="4400" b="1" u="sng" smtClean="0"/>
              <a:t>customer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ru-RU" sz="4000" smtClean="0"/>
              <a:t>I think we`re ready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ru-RU" sz="4000" smtClean="0"/>
              <a:t>I'd</a:t>
            </a:r>
            <a:r>
              <a:rPr lang="ru-RU" altLang="ru-RU" sz="4000" smtClean="0"/>
              <a:t> </a:t>
            </a:r>
            <a:r>
              <a:rPr lang="en-US" altLang="ru-RU" sz="4000" smtClean="0"/>
              <a:t>like </a:t>
            </a:r>
            <a:r>
              <a:rPr lang="ru-RU" altLang="ru-RU" sz="4000" smtClean="0"/>
              <a:t>а </a:t>
            </a:r>
            <a:r>
              <a:rPr lang="en-US" altLang="ru-RU" sz="4000" smtClean="0"/>
              <a:t>glass of orange juice, please.</a:t>
            </a:r>
            <a:endParaRPr lang="ru-RU" altLang="ru-RU" sz="4000" smtClean="0"/>
          </a:p>
        </p:txBody>
      </p:sp>
      <p:sp>
        <p:nvSpPr>
          <p:cNvPr id="1331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0"/>
            <a:ext cx="4495800" cy="6858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altLang="ru-RU" sz="4400" b="1" u="sng" smtClean="0"/>
              <a:t>waiter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ru-RU" sz="4000" smtClean="0"/>
              <a:t>Are you ready to order or do you need a few more minutes?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ru-RU" sz="4000" smtClean="0"/>
              <a:t>Would you like any side orders?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ru-RU" sz="4000" smtClean="0"/>
              <a:t>And what would you like to drink?</a:t>
            </a:r>
            <a:endParaRPr lang="ru-RU" altLang="ru-RU" sz="4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ru-RU" sz="6600" smtClean="0"/>
              <a:t>Boris ordered:</a:t>
            </a:r>
            <a:endParaRPr lang="ru-RU" altLang="ru-RU" sz="66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ru-RU" sz="5400" smtClean="0"/>
              <a:t>scrambled eggs on toast</a:t>
            </a:r>
          </a:p>
          <a:p>
            <a:pPr eaLnBrk="1" hangingPunct="1">
              <a:defRPr/>
            </a:pPr>
            <a:r>
              <a:rPr lang="en-US" altLang="ru-RU" sz="5400" smtClean="0"/>
              <a:t>cheese omelette</a:t>
            </a:r>
          </a:p>
          <a:p>
            <a:pPr eaLnBrk="1" hangingPunct="1">
              <a:defRPr/>
            </a:pPr>
            <a:r>
              <a:rPr lang="en-US" altLang="ru-RU" sz="5400" smtClean="0"/>
              <a:t>chips</a:t>
            </a:r>
          </a:p>
          <a:p>
            <a:pPr eaLnBrk="1" hangingPunct="1">
              <a:defRPr/>
            </a:pPr>
            <a:r>
              <a:rPr lang="en-US" altLang="ru-RU" sz="5400" smtClean="0"/>
              <a:t>a glass of orange juice</a:t>
            </a:r>
          </a:p>
          <a:p>
            <a:pPr eaLnBrk="1" hangingPunct="1">
              <a:defRPr/>
            </a:pPr>
            <a:r>
              <a:rPr lang="en-US" altLang="ru-RU" sz="5400" smtClean="0"/>
              <a:t>a cup of coffee</a:t>
            </a:r>
          </a:p>
          <a:p>
            <a:pPr eaLnBrk="1" hangingPunct="1">
              <a:defRPr/>
            </a:pPr>
            <a:endParaRPr lang="ru-RU" altLang="ru-RU" sz="5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ru-RU" dirty="0" smtClean="0">
                <a:hlinkClick r:id="rId4" action="ppaction://hlinkfile"/>
              </a:rPr>
              <a:t>Watch a video</a:t>
            </a:r>
            <a:endParaRPr lang="ru-RU" altLang="ru-RU" dirty="0" smtClean="0"/>
          </a:p>
        </p:txBody>
      </p:sp>
      <p:pic>
        <p:nvPicPr>
          <p:cNvPr id="3" name="приложение 4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914400" y="1122363"/>
            <a:ext cx="7315200" cy="54864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ru-RU" sz="6000" smtClean="0"/>
              <a:t>Correct the wrong words</a:t>
            </a:r>
            <a:r>
              <a:rPr lang="en-US" altLang="ru-RU" smtClean="0"/>
              <a:t> </a:t>
            </a:r>
            <a:endParaRPr lang="ru-RU" altLang="ru-RU" smtClean="0"/>
          </a:p>
        </p:txBody>
      </p:sp>
      <p:sp>
        <p:nvSpPr>
          <p:cNvPr id="18437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ru-RU" sz="5400" smtClean="0"/>
              <a:t>begin</a:t>
            </a:r>
          </a:p>
          <a:p>
            <a:pPr eaLnBrk="1" hangingPunct="1">
              <a:defRPr/>
            </a:pPr>
            <a:r>
              <a:rPr lang="en-US" altLang="ru-RU" sz="5400" smtClean="0"/>
              <a:t>first</a:t>
            </a:r>
          </a:p>
          <a:p>
            <a:pPr eaLnBrk="1" hangingPunct="1">
              <a:defRPr/>
            </a:pPr>
            <a:r>
              <a:rPr lang="en-US" altLang="ru-RU" sz="5400" smtClean="0"/>
              <a:t>anything</a:t>
            </a:r>
          </a:p>
          <a:p>
            <a:pPr eaLnBrk="1" hangingPunct="1">
              <a:defRPr/>
            </a:pPr>
            <a:r>
              <a:rPr lang="en-US" altLang="ru-RU" sz="5400" smtClean="0"/>
              <a:t>drink</a:t>
            </a:r>
          </a:p>
          <a:p>
            <a:pPr eaLnBrk="1" hangingPunct="1">
              <a:defRPr/>
            </a:pPr>
            <a:r>
              <a:rPr lang="en-US" altLang="ru-RU" sz="5400" smtClean="0"/>
              <a:t>Of course</a:t>
            </a:r>
            <a:endParaRPr lang="ru-RU" altLang="ru-RU" sz="5400" smtClean="0"/>
          </a:p>
        </p:txBody>
      </p:sp>
      <p:sp>
        <p:nvSpPr>
          <p:cNvPr id="18438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ru-RU" sz="5400" smtClean="0"/>
              <a:t>start  </a:t>
            </a:r>
          </a:p>
          <a:p>
            <a:pPr eaLnBrk="1" hangingPunct="1">
              <a:defRPr/>
            </a:pPr>
            <a:r>
              <a:rPr lang="en-US" altLang="ru-RU" sz="5400" smtClean="0"/>
              <a:t>main  </a:t>
            </a:r>
          </a:p>
          <a:p>
            <a:pPr eaLnBrk="1" hangingPunct="1">
              <a:defRPr/>
            </a:pPr>
            <a:r>
              <a:rPr lang="en-US" altLang="ru-RU" sz="5400" smtClean="0"/>
              <a:t>something  </a:t>
            </a:r>
          </a:p>
          <a:p>
            <a:pPr eaLnBrk="1" hangingPunct="1">
              <a:defRPr/>
            </a:pPr>
            <a:r>
              <a:rPr lang="en-US" altLang="ru-RU" sz="5400" smtClean="0"/>
              <a:t>have   </a:t>
            </a:r>
          </a:p>
          <a:p>
            <a:pPr eaLnBrk="1" hangingPunct="1">
              <a:defRPr/>
            </a:pPr>
            <a:r>
              <a:rPr lang="en-US" altLang="ru-RU" sz="5400" smtClean="0"/>
              <a:t>Certainly</a:t>
            </a:r>
            <a:r>
              <a:rPr lang="ru-RU" altLang="ru-RU" sz="5400" smtClean="0"/>
              <a:t> </a:t>
            </a: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914400" y="2133600"/>
            <a:ext cx="2057400" cy="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762000" y="3048000"/>
            <a:ext cx="1600200" cy="7620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838200" y="4114800"/>
            <a:ext cx="2743200" cy="7620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685800" y="5105400"/>
            <a:ext cx="1905000" cy="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>
            <a:off x="990600" y="6019800"/>
            <a:ext cx="3124200" cy="7620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animBg="1"/>
      <p:bldP spid="18440" grpId="0" animBg="1"/>
      <p:bldP spid="18441" grpId="0" animBg="1"/>
      <p:bldP spid="18442" grpId="0" animBg="1"/>
      <p:bldP spid="184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ru-RU" dirty="0" smtClean="0">
                <a:hlinkClick r:id="rId4" action="ppaction://hlinkfile"/>
              </a:rPr>
              <a:t>Watch the video again</a:t>
            </a:r>
            <a:endParaRPr lang="ru-RU" altLang="ru-RU" dirty="0" smtClean="0"/>
          </a:p>
        </p:txBody>
      </p:sp>
      <p:pic>
        <p:nvPicPr>
          <p:cNvPr id="3" name="приложение 4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914400" y="1122363"/>
            <a:ext cx="7315200" cy="54864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381000"/>
            <a:ext cx="8229600" cy="76200"/>
          </a:xfrm>
        </p:spPr>
        <p:txBody>
          <a:bodyPr/>
          <a:lstStyle/>
          <a:p>
            <a:pPr eaLnBrk="1" hangingPunct="1">
              <a:defRPr/>
            </a:pPr>
            <a:endParaRPr lang="ru-RU" altLang="ru-RU" sz="4000" smtClean="0"/>
          </a:p>
        </p:txBody>
      </p:sp>
      <p:sp>
        <p:nvSpPr>
          <p:cNvPr id="2048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0" y="0"/>
            <a:ext cx="4495800" cy="6858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altLang="ru-RU" sz="7200" smtClean="0"/>
              <a:t>a man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altLang="ru-RU" sz="480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altLang="ru-RU" sz="5400" smtClean="0"/>
              <a:t>lentil soup,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altLang="ru-RU" sz="5400" smtClean="0"/>
              <a:t>grilled haddock,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altLang="ru-RU" sz="5400" smtClean="0"/>
              <a:t>a glass of tonic</a:t>
            </a:r>
            <a:endParaRPr lang="ru-RU" altLang="ru-RU" sz="5400" smtClean="0"/>
          </a:p>
        </p:txBody>
      </p:sp>
      <p:sp>
        <p:nvSpPr>
          <p:cNvPr id="20486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0"/>
            <a:ext cx="4495800" cy="6858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altLang="ru-RU" sz="7200" smtClean="0"/>
              <a:t>a woman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altLang="ru-RU" sz="480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altLang="ru-RU" sz="5400" smtClean="0"/>
              <a:t>lentil soup,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altLang="ru-RU" sz="5400" smtClean="0"/>
              <a:t>roast chicken,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altLang="ru-RU" sz="5400" smtClean="0"/>
              <a:t>a glass of mineral water</a:t>
            </a:r>
            <a:r>
              <a:rPr lang="en-US" altLang="ru-RU" sz="4800" smtClean="0"/>
              <a:t> </a:t>
            </a:r>
            <a:endParaRPr lang="ru-RU" altLang="ru-RU" sz="4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4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381000"/>
            <a:ext cx="9144000" cy="152400"/>
          </a:xfrm>
        </p:spPr>
        <p:txBody>
          <a:bodyPr/>
          <a:lstStyle/>
          <a:p>
            <a:pPr eaLnBrk="1" hangingPunct="1">
              <a:defRPr/>
            </a:pPr>
            <a:endParaRPr lang="ru-RU" altLang="ru-RU" sz="4000" smtClean="0"/>
          </a:p>
        </p:txBody>
      </p:sp>
      <p:sp>
        <p:nvSpPr>
          <p:cNvPr id="2355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0" y="0"/>
            <a:ext cx="4343400" cy="66294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500" smtClean="0"/>
              <a:t>содержание</a:t>
            </a:r>
          </a:p>
          <a:p>
            <a:pPr eaLnBrk="1" hangingPunct="1">
              <a:defRPr/>
            </a:pPr>
            <a:endParaRPr lang="ru-RU" altLang="ru-RU" sz="3500" smtClean="0"/>
          </a:p>
          <a:p>
            <a:pPr eaLnBrk="1" hangingPunct="1">
              <a:defRPr/>
            </a:pPr>
            <a:r>
              <a:rPr lang="ru-RU" altLang="ru-RU" sz="3500" smtClean="0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логика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altLang="ru-RU" sz="5400" smtClean="0"/>
          </a:p>
          <a:p>
            <a:pPr eaLnBrk="1" hangingPunct="1">
              <a:defRPr/>
            </a:pPr>
            <a:r>
              <a:rPr lang="ru-RU" altLang="ru-RU" sz="3500" smtClean="0">
                <a:solidFill>
                  <a:srgbClr val="FF66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лексика</a:t>
            </a:r>
          </a:p>
          <a:p>
            <a:pPr eaLnBrk="1" hangingPunct="1">
              <a:defRPr/>
            </a:pPr>
            <a:r>
              <a:rPr lang="ru-RU" altLang="ru-RU" sz="350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грамматика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altLang="ru-RU" sz="1400" smtClean="0">
              <a:solidFill>
                <a:schemeClr val="accent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endParaRPr lang="ru-RU" altLang="ru-RU" sz="3500" smtClean="0">
              <a:solidFill>
                <a:schemeClr val="accent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endParaRPr lang="ru-RU" altLang="ru-RU" sz="3500" smtClean="0">
              <a:solidFill>
                <a:schemeClr val="accent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endParaRPr lang="ru-RU" altLang="ru-RU" sz="3200" smtClean="0">
              <a:solidFill>
                <a:schemeClr val="accent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r>
              <a:rPr lang="ru-RU" altLang="ru-RU" sz="350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произношение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3124200" y="0"/>
            <a:ext cx="6019800" cy="6858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500" dirty="0" smtClean="0"/>
              <a:t>сделать заказ еды в ресторане</a:t>
            </a:r>
          </a:p>
          <a:p>
            <a:pPr eaLnBrk="1" hangingPunct="1">
              <a:defRPr/>
            </a:pPr>
            <a:r>
              <a:rPr lang="ru-RU" altLang="ru-RU" sz="35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соблюдать порядок заказа, обмена репликами</a:t>
            </a:r>
          </a:p>
          <a:p>
            <a:pPr eaLnBrk="1" hangingPunct="1">
              <a:defRPr/>
            </a:pPr>
            <a:r>
              <a:rPr lang="ru-RU" altLang="ru-RU" sz="35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названия блюд</a:t>
            </a:r>
          </a:p>
          <a:p>
            <a:pPr eaLnBrk="1" hangingPunct="1">
              <a:defRPr/>
            </a:pPr>
            <a:r>
              <a:rPr lang="ru-RU" altLang="ru-RU" sz="35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структуры</a:t>
            </a:r>
            <a:r>
              <a:rPr lang="en-US" altLang="ru-RU" sz="35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lang="ru-RU" altLang="ru-RU" sz="35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выражающие</a:t>
            </a:r>
            <a:r>
              <a:rPr lang="en-US" altLang="ru-RU" sz="35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sz="35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просьбу</a:t>
            </a:r>
            <a:r>
              <a:rPr lang="en-US" altLang="ru-RU" sz="35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sz="35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</a:t>
            </a:r>
            <a:r>
              <a:rPr lang="en-US" altLang="ru-RU" sz="35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sz="35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предложение</a:t>
            </a:r>
            <a:r>
              <a:rPr lang="en-US" altLang="ru-RU" sz="35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: Can/Could I …, I`d like…, Would you like …, How about …, I`d prefer</a:t>
            </a:r>
            <a:r>
              <a:rPr lang="ru-RU" altLang="ru-RU" sz="35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35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35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uiExpand="1" build="p"/>
    </p:bldLst>
  </p:timing>
</p:sld>
</file>

<file path=ppt/theme/theme1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95</TotalTime>
  <Words>234</Words>
  <Application>Microsoft Office PowerPoint</Application>
  <PresentationFormat>Экран (4:3)</PresentationFormat>
  <Paragraphs>90</Paragraphs>
  <Slides>11</Slides>
  <Notes>11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Wingdings</vt:lpstr>
      <vt:lpstr>Орбита</vt:lpstr>
      <vt:lpstr>Слайд 1</vt:lpstr>
      <vt:lpstr>p. 31 ex. 4</vt:lpstr>
      <vt:lpstr>Слайд 3</vt:lpstr>
      <vt:lpstr>Boris ordered:</vt:lpstr>
      <vt:lpstr>Watch a video</vt:lpstr>
      <vt:lpstr>Correct the wrong words </vt:lpstr>
      <vt:lpstr>Watch the video again</vt:lpstr>
      <vt:lpstr>Слайд 8</vt:lpstr>
      <vt:lpstr>Слайд 9</vt:lpstr>
      <vt:lpstr>Homework</vt:lpstr>
      <vt:lpstr>Continue one of the sentences: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Ольга</dc:creator>
  <cp:lastModifiedBy>re</cp:lastModifiedBy>
  <cp:revision>4</cp:revision>
  <cp:lastPrinted>1601-01-01T00:00:00Z</cp:lastPrinted>
  <dcterms:created xsi:type="dcterms:W3CDTF">2014-01-24T04:31:50Z</dcterms:created>
  <dcterms:modified xsi:type="dcterms:W3CDTF">2014-04-10T15:31:17Z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