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email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E10E9F3-B357-41B1-9E5C-1CA7E61AE6CE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73029C6-E36C-405A-954C-9F5001DEE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5042A-5A98-460D-BF8A-8EDD6567507F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86849-8C7B-4D04-AB0C-49DA7A291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57F254-9504-46BB-83A7-504153C916CB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80394D2-CDE3-4BBE-825B-8B1762A97E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A287A-A31C-4F38-80E8-2BF7E2B211DF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DE80A-1762-4A0A-AD10-0C5B8A772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C107BA2-4185-4175-842D-C51961058B67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982924-3D89-4183-885F-0C1876279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1607C-A003-4654-BB74-94FAD6D1D9EF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C851E-E863-4F7A-A5F4-FC9C1437B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ADD57-E18D-4239-BECC-CF3550FDF4F3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0C672-15F8-4312-83DD-0ADA04636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9DF99-3BB8-4300-A15E-38452DD69C40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E26A0-10DC-4AA0-88DD-DDCB6BA3B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CA50D-08FF-45F9-A8D2-698EA6597346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2A9E9-2F94-4C03-A502-D1466A4A3D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97F14-C0EA-4787-8122-32E10BCF3208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99360-3478-40E2-A5F5-F184F7F12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CE5CAD-D6B7-4450-9136-849D6A175230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7071D9-BFFB-40E6-9BC0-C39470101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email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0EF29F5-C92C-430F-A73C-01839AE101D9}" type="datetimeFigureOut">
              <a:rPr lang="ru-RU"/>
              <a:pPr>
                <a:defRPr/>
              </a:pPr>
              <a:t>10.04.2014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7391BC8-8C22-4CD1-94C9-F4D2111B3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8" r:id="rId2"/>
    <p:sldLayoutId id="2147483726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7" r:id="rId9"/>
    <p:sldLayoutId id="2147483724" r:id="rId10"/>
    <p:sldLayoutId id="2147483728" r:id="rId11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Minaev_Andrej_Hetrulycomes_-_Tuvinskoe_gorlovoe_penie_(iPlayer.fm)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94738" y="836712"/>
            <a:ext cx="684193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Обычаи и традиции тувинцев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1772816"/>
            <a:ext cx="4357283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ШАГАА</a:t>
            </a:r>
          </a:p>
        </p:txBody>
      </p:sp>
      <p:sp>
        <p:nvSpPr>
          <p:cNvPr id="6148" name="TextBox 6"/>
          <p:cNvSpPr txBox="1">
            <a:spLocks noChangeArrowheads="1"/>
          </p:cNvSpPr>
          <p:nvPr/>
        </p:nvSpPr>
        <p:spPr bwMode="auto">
          <a:xfrm>
            <a:off x="2843213" y="3573463"/>
            <a:ext cx="56896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ГБОУ РТ школа-интернат  для детей-сирот 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и детей, оставшихся без попечения родителей,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г. Кызыла</a:t>
            </a:r>
          </a:p>
          <a:p>
            <a:pPr algn="ctr"/>
            <a:endParaRPr lang="ru-RU" b="1">
              <a:solidFill>
                <a:schemeClr val="bg1"/>
              </a:solidFill>
            </a:endParaRPr>
          </a:p>
          <a:p>
            <a:pPr algn="ctr"/>
            <a:r>
              <a:rPr lang="ru-RU" b="1">
                <a:solidFill>
                  <a:schemeClr val="bg1"/>
                </a:solidFill>
              </a:rPr>
              <a:t>Учитель начальных классов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ТЕРЕХОВА ТАТЬЯНА ИВАНОВНА</a:t>
            </a:r>
          </a:p>
        </p:txBody>
      </p:sp>
      <p:pic>
        <p:nvPicPr>
          <p:cNvPr id="6149" name="Picture 4" descr="http://im1-tub-ru.yandex.net/i?id=259025825-59-72&amp;n=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2565400"/>
            <a:ext cx="26035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tuva.asia/uploads/posts/2011-02/1296720793_shaga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84213" y="188913"/>
            <a:ext cx="77422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Большое значение в этой части Шагаа имели новогодние </a:t>
            </a:r>
          </a:p>
          <a:p>
            <a:pPr algn="ctr" eaLnBrk="0" hangingPunct="0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диалоги и благопожелания.</a:t>
            </a:r>
            <a:endParaRPr lang="ru-RU" sz="24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uvpravda.ru/images/stories/imgs/shagaa-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1275" y="0"/>
            <a:ext cx="918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1908175" y="6092825"/>
            <a:ext cx="6696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</a:rPr>
              <a:t>После обильной трапезы начинались игры.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tuvpravda.ru/images/stories/imgs/shagaa-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8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en.tuva.asia/uploads/posts/2011-10/1319836050_izobrazhenie-008-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cdn3.img22.rian.ru/images/16574/77/1657477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5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dn2.img22.rian.ru/images/16574/65/16574653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mkyzyl.ru/upload/iblock/ca9/2%20s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323850" y="4076700"/>
            <a:ext cx="8280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bg1"/>
                </a:solidFill>
              </a:rPr>
              <a:t>В новом году я вам желаю здоровья, успехов, счастья. Амыр, амыр, амыр!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641350" y="777875"/>
            <a:ext cx="78613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ru-RU" sz="36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3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Информационные источники:</a:t>
            </a:r>
          </a:p>
          <a:p>
            <a:pPr algn="just" eaLnBrk="0" hangingPunct="0"/>
            <a:endParaRPr lang="ru-RU" sz="36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Курбатский Г.Н. Тувинские праздники.</a:t>
            </a:r>
            <a:endParaRPr lang="ru-RU" sz="360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Кенин-Лопсан М.Б. </a:t>
            </a:r>
          </a:p>
          <a:p>
            <a:pPr algn="just" eaLnBrk="0" hangingPunct="0"/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"Традиционная культура тувинцев".</a:t>
            </a:r>
          </a:p>
          <a:p>
            <a:pPr algn="just" eaLnBrk="0" hangingPunct="0"/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Кызыл, 2006.</a:t>
            </a:r>
          </a:p>
          <a:p>
            <a:pPr algn="just" eaLnBrk="0" hangingPunct="0"/>
            <a:r>
              <a:rPr lang="ru-RU" sz="3600">
                <a:latin typeface="Times New Roman" pitchFamily="18" charset="0"/>
                <a:cs typeface="Times New Roman" pitchFamily="18" charset="0"/>
              </a:rPr>
              <a:t>Интернетресурсы</a:t>
            </a:r>
            <a:endParaRPr lang="ru-RU" sz="360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4"/>
          <p:cNvSpPr txBox="1">
            <a:spLocks noChangeArrowheads="1"/>
          </p:cNvSpPr>
          <p:nvPr/>
        </p:nvSpPr>
        <p:spPr bwMode="auto">
          <a:xfrm>
            <a:off x="611188" y="476250"/>
            <a:ext cx="66246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Этот праздник являлся своеобразной временной границей между периодом зимы и наступлением лета. </a:t>
            </a:r>
          </a:p>
        </p:txBody>
      </p:sp>
      <p:pic>
        <p:nvPicPr>
          <p:cNvPr id="7171" name="Picture 2" descr="http://im1-tub-ru.yandex.net/i?id=276649423-47-72&amp;n=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450" y="1131888"/>
            <a:ext cx="5688013" cy="572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Minaev_Andrej_Hetrulycomes_-_Tuvinskoe_gorlovoe_penie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7338" y="5589588"/>
            <a:ext cx="10175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179388" y="5949950"/>
            <a:ext cx="79565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Начинался праздник с коллективного </a:t>
            </a:r>
            <a:r>
              <a:rPr 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моления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мужчин аала на рассвете. Верующие посещали хурээ.</a:t>
            </a:r>
            <a:endParaRPr lang="ru-RU" sz="200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195" name="Picture 5" descr="http://proto.img.ria.ru/images/18785/87/1878587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355600"/>
            <a:ext cx="7921625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g10.proshkolu.ru/content/media/pic/std/4000000/3934000/3933463-438346af8b1e10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68275" y="0"/>
            <a:ext cx="9312275" cy="698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0" y="260350"/>
            <a:ext cx="8388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После моления начинался ритуал очищения - </a:t>
            </a:r>
            <a:r>
              <a:rPr lang="ru-RU" sz="2400" b="1"/>
              <a:t>чугдунар</a:t>
            </a:r>
            <a:endParaRPr lang="ru-RU" sz="240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chool-sector.relarn.ru/tanya/schoolweb/lycem/slrt/almanah/shag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323850" y="188913"/>
            <a:ext cx="88201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После очищения совершали обычай  </a:t>
            </a:r>
            <a:r>
              <a:rPr lang="ru-RU" sz="2400" b="1"/>
              <a:t>чолукшууру</a:t>
            </a:r>
            <a:r>
              <a:rPr lang="ru-RU" sz="2400"/>
              <a:t> - приветствие: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useum.tuva.ru/wp-content/uploads/2012/02/20121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323850" y="5732463"/>
            <a:ext cx="84248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</a:rPr>
              <a:t>Приветствие </a:t>
            </a:r>
            <a:r>
              <a:rPr lang="ru-RU" sz="2400" b="1">
                <a:solidFill>
                  <a:schemeClr val="bg1"/>
                </a:solidFill>
              </a:rPr>
              <a:t>шолукшууру</a:t>
            </a:r>
            <a:r>
              <a:rPr lang="ru-RU" sz="2400">
                <a:solidFill>
                  <a:schemeClr val="bg1"/>
                </a:solidFill>
              </a:rPr>
              <a:t> - это и пожелание в Новом году благополучия, счастья, здоровья.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g1.1tv.ru/imgsize640x360/2008020715314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84213" y="188913"/>
            <a:ext cx="75930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240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возвращении  мужчин с моления  начиналась вторая </a:t>
            </a:r>
          </a:p>
          <a:p>
            <a:pPr algn="ctr" eaLnBrk="0" hangingPunct="0"/>
            <a:r>
              <a:rPr lang="ru-RU" sz="240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часть праздника: поздравления, угощения, игры.</a:t>
            </a:r>
            <a:endParaRPr lang="ru-RU" sz="2400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tuvaonline.ru/uploads/posts/2011-01/1296479752_san-salyr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12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psiholog3000.ru/sites/default/files/156/images/2012/image001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Прямоугольник 2"/>
          <p:cNvSpPr>
            <a:spLocks noChangeArrowheads="1"/>
          </p:cNvSpPr>
          <p:nvPr/>
        </p:nvSpPr>
        <p:spPr bwMode="auto">
          <a:xfrm>
            <a:off x="395288" y="5949950"/>
            <a:ext cx="84978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</a:rPr>
              <a:t>Утром первого дня нового года  хозяин должен разжечь огонь в очаге.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164</TotalTime>
  <Words>171</Words>
  <Application>Microsoft Office PowerPoint</Application>
  <PresentationFormat>Экран (4:3)</PresentationFormat>
  <Paragraphs>28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Trebuchet MS</vt:lpstr>
      <vt:lpstr>Arial</vt:lpstr>
      <vt:lpstr>Wingdings 2</vt:lpstr>
      <vt:lpstr>Wingdings</vt:lpstr>
      <vt:lpstr>Calibri</vt:lpstr>
      <vt:lpstr>Times New Roman</vt:lpstr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БУДЬТЕ ДОБРЫМИ И ЧЕЛОВЕЧНЫМИ</dc:title>
  <dc:creator>Admin</dc:creator>
  <cp:lastModifiedBy>re</cp:lastModifiedBy>
  <cp:revision>13</cp:revision>
  <dcterms:created xsi:type="dcterms:W3CDTF">2012-01-30T14:30:26Z</dcterms:created>
  <dcterms:modified xsi:type="dcterms:W3CDTF">2014-04-10T15:00:17Z</dcterms:modified>
</cp:coreProperties>
</file>