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activeX/activeX5.xml" ContentType="application/vnd.ms-office.activeX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activeX/activeX3.xml" ContentType="application/vnd.ms-office.activeX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activeX/activeX6.xml" ContentType="application/vnd.ms-office.activeX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activeX/activeX4.xml" ContentType="application/vnd.ms-office.activeX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317" r:id="rId4"/>
    <p:sldId id="289" r:id="rId5"/>
    <p:sldId id="290" r:id="rId6"/>
    <p:sldId id="291" r:id="rId7"/>
    <p:sldId id="292" r:id="rId8"/>
    <p:sldId id="293" r:id="rId9"/>
    <p:sldId id="318" r:id="rId10"/>
    <p:sldId id="333" r:id="rId11"/>
    <p:sldId id="327" r:id="rId12"/>
    <p:sldId id="334" r:id="rId13"/>
    <p:sldId id="298" r:id="rId14"/>
    <p:sldId id="325" r:id="rId15"/>
    <p:sldId id="300" r:id="rId16"/>
    <p:sldId id="326" r:id="rId17"/>
    <p:sldId id="299" r:id="rId18"/>
    <p:sldId id="301" r:id="rId19"/>
    <p:sldId id="304" r:id="rId20"/>
    <p:sldId id="335" r:id="rId21"/>
    <p:sldId id="337" r:id="rId22"/>
    <p:sldId id="356" r:id="rId23"/>
    <p:sldId id="353" r:id="rId24"/>
    <p:sldId id="354" r:id="rId25"/>
    <p:sldId id="349" r:id="rId26"/>
    <p:sldId id="357" r:id="rId27"/>
    <p:sldId id="358" r:id="rId28"/>
    <p:sldId id="359" r:id="rId29"/>
    <p:sldId id="258" r:id="rId30"/>
    <p:sldId id="307" r:id="rId31"/>
    <p:sldId id="308" r:id="rId32"/>
    <p:sldId id="311" r:id="rId33"/>
    <p:sldId id="312" r:id="rId34"/>
    <p:sldId id="341" r:id="rId35"/>
    <p:sldId id="344" r:id="rId36"/>
    <p:sldId id="328" r:id="rId37"/>
    <p:sldId id="361" r:id="rId38"/>
    <p:sldId id="338" r:id="rId39"/>
    <p:sldId id="331" r:id="rId40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66"/>
    <a:srgbClr val="6B211B"/>
    <a:srgbClr val="9BDFEF"/>
    <a:srgbClr val="40C2E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11" autoAdjust="0"/>
    <p:restoredTop sz="90929"/>
  </p:normalViewPr>
  <p:slideViewPr>
    <p:cSldViewPr>
      <p:cViewPr varScale="1">
        <p:scale>
          <a:sx n="42" d="100"/>
          <a:sy n="42" d="100"/>
        </p:scale>
        <p:origin x="-7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explosion val="1"/>
          </c:dPt>
          <c:cat>
            <c:strRef>
              <c:f>Лист1!$A$2:$A$3</c:f>
              <c:strCache>
                <c:ptCount val="2"/>
                <c:pt idx="0">
                  <c:v>промышленные предприятия</c:v>
                </c:pt>
                <c:pt idx="1">
                  <c:v>транспорт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b="1" i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 i="1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3171554812708663"/>
          <c:y val="3.2904844060584054E-2"/>
          <c:w val="0.36828444881889782"/>
          <c:h val="0.4873198818897709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AF2FD3-C4F0-4084-8FE0-0EABA170A5C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EE4954-E192-4C09-BCAE-4CBBBACD2A60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i="1" dirty="0" smtClean="0">
              <a:solidFill>
                <a:srgbClr val="000066"/>
              </a:solidFill>
            </a:rPr>
            <a:t>Причины развития эрозии почв</a:t>
          </a:r>
          <a:endParaRPr lang="ru-RU" sz="3600" b="1" i="1" dirty="0">
            <a:solidFill>
              <a:srgbClr val="000066"/>
            </a:solidFill>
          </a:endParaRPr>
        </a:p>
      </dgm:t>
    </dgm:pt>
    <dgm:pt modelId="{A062B1DA-6EB3-4D7E-BDE9-24CD60511973}" type="parTrans" cxnId="{33B0ECB6-6595-4FA6-8B47-75A42C33946C}">
      <dgm:prSet/>
      <dgm:spPr/>
      <dgm:t>
        <a:bodyPr/>
        <a:lstStyle/>
        <a:p>
          <a:endParaRPr lang="ru-RU"/>
        </a:p>
      </dgm:t>
    </dgm:pt>
    <dgm:pt modelId="{6B8BD539-DB87-4383-A9D1-31839E96D04A}" type="sibTrans" cxnId="{33B0ECB6-6595-4FA6-8B47-75A42C33946C}">
      <dgm:prSet/>
      <dgm:spPr/>
      <dgm:t>
        <a:bodyPr/>
        <a:lstStyle/>
        <a:p>
          <a:endParaRPr lang="ru-RU"/>
        </a:p>
      </dgm:t>
    </dgm:pt>
    <dgm:pt modelId="{2230F6BB-0BBC-4214-91B5-CCB8F7F90DC6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i="1" dirty="0" smtClean="0">
              <a:solidFill>
                <a:srgbClr val="000066"/>
              </a:solidFill>
            </a:rPr>
            <a:t>Уничтожение древесной растительности</a:t>
          </a:r>
          <a:endParaRPr lang="ru-RU" sz="2400" b="1" i="1" dirty="0">
            <a:solidFill>
              <a:srgbClr val="000066"/>
            </a:solidFill>
          </a:endParaRPr>
        </a:p>
      </dgm:t>
    </dgm:pt>
    <dgm:pt modelId="{36C760E4-C850-43F2-B731-7E0E82C09DE1}" type="parTrans" cxnId="{449224AF-A33E-4457-AF33-EE2E3F633806}">
      <dgm:prSet/>
      <dgm:spPr/>
      <dgm:t>
        <a:bodyPr/>
        <a:lstStyle/>
        <a:p>
          <a:endParaRPr lang="ru-RU"/>
        </a:p>
      </dgm:t>
    </dgm:pt>
    <dgm:pt modelId="{A752D6D3-B6BC-4D3E-81A7-74FBFCC409B7}" type="sibTrans" cxnId="{449224AF-A33E-4457-AF33-EE2E3F633806}">
      <dgm:prSet/>
      <dgm:spPr/>
      <dgm:t>
        <a:bodyPr/>
        <a:lstStyle/>
        <a:p>
          <a:endParaRPr lang="ru-RU"/>
        </a:p>
      </dgm:t>
    </dgm:pt>
    <dgm:pt modelId="{D584A847-196A-4B1A-8C05-101B69AD13A7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b="1" i="1" dirty="0" smtClean="0">
              <a:solidFill>
                <a:srgbClr val="000066"/>
              </a:solidFill>
            </a:rPr>
            <a:t>Нерегулируемый выпас скота</a:t>
          </a:r>
          <a:endParaRPr lang="ru-RU" sz="1800" b="1" i="1" dirty="0">
            <a:solidFill>
              <a:srgbClr val="000066"/>
            </a:solidFill>
          </a:endParaRPr>
        </a:p>
      </dgm:t>
    </dgm:pt>
    <dgm:pt modelId="{B9232D4C-046C-465B-81CA-E9AED7B2C5EA}" type="parTrans" cxnId="{B1A2D2B4-44BA-42EA-B1A5-C9A408154500}">
      <dgm:prSet/>
      <dgm:spPr/>
      <dgm:t>
        <a:bodyPr/>
        <a:lstStyle/>
        <a:p>
          <a:endParaRPr lang="ru-RU"/>
        </a:p>
      </dgm:t>
    </dgm:pt>
    <dgm:pt modelId="{4B50CCDC-2CE4-499C-8F09-2370ADBCE384}" type="sibTrans" cxnId="{B1A2D2B4-44BA-42EA-B1A5-C9A408154500}">
      <dgm:prSet/>
      <dgm:spPr/>
      <dgm:t>
        <a:bodyPr/>
        <a:lstStyle/>
        <a:p>
          <a:endParaRPr lang="ru-RU"/>
        </a:p>
      </dgm:t>
    </dgm:pt>
    <dgm:pt modelId="{7A22350A-EB37-4EC9-AD63-EB9391A5AF07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600" b="1" i="1" dirty="0" smtClean="0">
              <a:solidFill>
                <a:srgbClr val="000066"/>
              </a:solidFill>
            </a:rPr>
            <a:t>Отсутствие противоэрозионной агротехнике</a:t>
          </a:r>
          <a:endParaRPr lang="ru-RU" sz="1600" b="1" i="1" dirty="0">
            <a:solidFill>
              <a:srgbClr val="000066"/>
            </a:solidFill>
          </a:endParaRPr>
        </a:p>
      </dgm:t>
    </dgm:pt>
    <dgm:pt modelId="{1418F797-EB28-40F0-9C0D-144141746556}" type="parTrans" cxnId="{BFAA7180-66F1-492B-AD4B-1B7AC92C0D12}">
      <dgm:prSet/>
      <dgm:spPr/>
      <dgm:t>
        <a:bodyPr/>
        <a:lstStyle/>
        <a:p>
          <a:endParaRPr lang="ru-RU"/>
        </a:p>
      </dgm:t>
    </dgm:pt>
    <dgm:pt modelId="{4BEF1159-5D4A-4716-AC22-52705A197B9B}" type="sibTrans" cxnId="{BFAA7180-66F1-492B-AD4B-1B7AC92C0D12}">
      <dgm:prSet/>
      <dgm:spPr/>
      <dgm:t>
        <a:bodyPr/>
        <a:lstStyle/>
        <a:p>
          <a:endParaRPr lang="ru-RU"/>
        </a:p>
      </dgm:t>
    </dgm:pt>
    <dgm:pt modelId="{8B5BEA5E-788D-4F3C-AFEB-341C2CDCD98D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i="1" dirty="0" smtClean="0">
              <a:solidFill>
                <a:srgbClr val="000066"/>
              </a:solidFill>
            </a:rPr>
            <a:t>Распашка полей</a:t>
          </a:r>
          <a:endParaRPr lang="ru-RU" sz="3600" b="1" i="1" dirty="0">
            <a:solidFill>
              <a:srgbClr val="000066"/>
            </a:solidFill>
          </a:endParaRPr>
        </a:p>
      </dgm:t>
    </dgm:pt>
    <dgm:pt modelId="{B0D96CE0-EEE6-40E9-B149-85A0B3C8374A}" type="parTrans" cxnId="{DEEE85F9-AC12-4A8A-A877-A77C04736A23}">
      <dgm:prSet/>
      <dgm:spPr/>
      <dgm:t>
        <a:bodyPr/>
        <a:lstStyle/>
        <a:p>
          <a:endParaRPr lang="ru-RU"/>
        </a:p>
      </dgm:t>
    </dgm:pt>
    <dgm:pt modelId="{B84E3992-B786-4F0C-BF56-A8CB3CF6A06F}" type="sibTrans" cxnId="{DEEE85F9-AC12-4A8A-A877-A77C04736A23}">
      <dgm:prSet/>
      <dgm:spPr/>
      <dgm:t>
        <a:bodyPr/>
        <a:lstStyle/>
        <a:p>
          <a:endParaRPr lang="ru-RU"/>
        </a:p>
      </dgm:t>
    </dgm:pt>
    <dgm:pt modelId="{6EC66500-6A46-45FD-8C80-EE5B585EA35F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i="1" dirty="0" smtClean="0">
              <a:solidFill>
                <a:srgbClr val="000066"/>
              </a:solidFill>
            </a:rPr>
            <a:t>Ошибка в размещении культур</a:t>
          </a:r>
          <a:endParaRPr lang="ru-RU" sz="2000" b="1" i="1" dirty="0">
            <a:solidFill>
              <a:srgbClr val="000066"/>
            </a:solidFill>
          </a:endParaRPr>
        </a:p>
      </dgm:t>
    </dgm:pt>
    <dgm:pt modelId="{1D849D5E-712C-4AEE-81CD-F91DF047FC9A}" type="parTrans" cxnId="{8B5C4A32-4439-4C5A-AD80-6C804FE21AEC}">
      <dgm:prSet/>
      <dgm:spPr/>
      <dgm:t>
        <a:bodyPr/>
        <a:lstStyle/>
        <a:p>
          <a:endParaRPr lang="ru-RU"/>
        </a:p>
      </dgm:t>
    </dgm:pt>
    <dgm:pt modelId="{D6E46814-B2D9-4F70-B68D-B605B7F606D1}" type="sibTrans" cxnId="{8B5C4A32-4439-4C5A-AD80-6C804FE21AEC}">
      <dgm:prSet/>
      <dgm:spPr/>
      <dgm:t>
        <a:bodyPr/>
        <a:lstStyle/>
        <a:p>
          <a:endParaRPr lang="ru-RU"/>
        </a:p>
      </dgm:t>
    </dgm:pt>
    <dgm:pt modelId="{ED0A34A6-ABE4-4667-8E03-F666630572F9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600" b="1" i="1" dirty="0" smtClean="0">
              <a:solidFill>
                <a:srgbClr val="000066"/>
              </a:solidFill>
            </a:rPr>
            <a:t>Недостатки в хозяйственной организации территории</a:t>
          </a:r>
          <a:endParaRPr lang="ru-RU" sz="1600" b="1" i="1" dirty="0">
            <a:solidFill>
              <a:srgbClr val="000066"/>
            </a:solidFill>
          </a:endParaRPr>
        </a:p>
      </dgm:t>
    </dgm:pt>
    <dgm:pt modelId="{6DA6B0C1-F9F5-4930-BE83-AD86C926A177}" type="parTrans" cxnId="{A20F5229-3475-47DA-B374-65DE3C904817}">
      <dgm:prSet/>
      <dgm:spPr/>
      <dgm:t>
        <a:bodyPr/>
        <a:lstStyle/>
        <a:p>
          <a:endParaRPr lang="ru-RU"/>
        </a:p>
      </dgm:t>
    </dgm:pt>
    <dgm:pt modelId="{005A91BC-5909-4C3A-8C34-333794A0BC40}" type="sibTrans" cxnId="{A20F5229-3475-47DA-B374-65DE3C904817}">
      <dgm:prSet/>
      <dgm:spPr/>
      <dgm:t>
        <a:bodyPr/>
        <a:lstStyle/>
        <a:p>
          <a:endParaRPr lang="ru-RU"/>
        </a:p>
      </dgm:t>
    </dgm:pt>
    <dgm:pt modelId="{20ABB64B-25D7-43FF-920C-5A62C360AF09}" type="pres">
      <dgm:prSet presAssocID="{44AF2FD3-C4F0-4084-8FE0-0EABA170A5C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AF3F83-0284-490A-8E4E-4C358E79F288}" type="pres">
      <dgm:prSet presAssocID="{C4EE4954-E192-4C09-BCAE-4CBBBACD2A60}" presName="hierRoot1" presStyleCnt="0"/>
      <dgm:spPr/>
    </dgm:pt>
    <dgm:pt modelId="{38DDFE92-B713-409B-88D4-04854765D7DF}" type="pres">
      <dgm:prSet presAssocID="{C4EE4954-E192-4C09-BCAE-4CBBBACD2A60}" presName="composite" presStyleCnt="0"/>
      <dgm:spPr/>
    </dgm:pt>
    <dgm:pt modelId="{E7ECEB73-E14B-4C0C-BF9A-A272F83D973F}" type="pres">
      <dgm:prSet presAssocID="{C4EE4954-E192-4C09-BCAE-4CBBBACD2A60}" presName="background" presStyleLbl="node0" presStyleIdx="0" presStyleCn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374F8B7-FB50-4B4D-8CC9-19716DB12FD6}" type="pres">
      <dgm:prSet presAssocID="{C4EE4954-E192-4C09-BCAE-4CBBBACD2A60}" presName="text" presStyleLbl="fgAcc0" presStyleIdx="0" presStyleCnt="1" custScaleX="246943" custScaleY="1371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827888-04A3-414F-A7EE-B5A6F93A532C}" type="pres">
      <dgm:prSet presAssocID="{C4EE4954-E192-4C09-BCAE-4CBBBACD2A60}" presName="hierChild2" presStyleCnt="0"/>
      <dgm:spPr/>
    </dgm:pt>
    <dgm:pt modelId="{6595EAD9-3A0C-4D51-A53A-C69CCE94AFA9}" type="pres">
      <dgm:prSet presAssocID="{36C760E4-C850-43F2-B731-7E0E82C09DE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585DE5C-2FBA-4F67-B3A0-A48841922ACD}" type="pres">
      <dgm:prSet presAssocID="{2230F6BB-0BBC-4214-91B5-CCB8F7F90DC6}" presName="hierRoot2" presStyleCnt="0"/>
      <dgm:spPr/>
    </dgm:pt>
    <dgm:pt modelId="{A661564A-BFF2-46DD-AFF8-128213F55F09}" type="pres">
      <dgm:prSet presAssocID="{2230F6BB-0BBC-4214-91B5-CCB8F7F90DC6}" presName="composite2" presStyleCnt="0"/>
      <dgm:spPr/>
    </dgm:pt>
    <dgm:pt modelId="{144CE09E-7F9D-46D6-B513-92E9A563F748}" type="pres">
      <dgm:prSet presAssocID="{2230F6BB-0BBC-4214-91B5-CCB8F7F90DC6}" presName="background2" presStyleLbl="node2" presStyleIdx="0" presStyleCnt="2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DDF49FB-6B04-4152-8800-BCE478DFA11C}" type="pres">
      <dgm:prSet presAssocID="{2230F6BB-0BBC-4214-91B5-CCB8F7F90DC6}" presName="text2" presStyleLbl="fgAcc2" presStyleIdx="0" presStyleCnt="2" custScaleX="2056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E7C6D7-B8FF-4472-B105-F052653F2FC4}" type="pres">
      <dgm:prSet presAssocID="{2230F6BB-0BBC-4214-91B5-CCB8F7F90DC6}" presName="hierChild3" presStyleCnt="0"/>
      <dgm:spPr/>
    </dgm:pt>
    <dgm:pt modelId="{B0ED34A5-6A83-4C5A-B369-0EF442919F61}" type="pres">
      <dgm:prSet presAssocID="{B9232D4C-046C-465B-81CA-E9AED7B2C5EA}" presName="Name17" presStyleLbl="parChTrans1D3" presStyleIdx="0" presStyleCnt="4"/>
      <dgm:spPr/>
      <dgm:t>
        <a:bodyPr/>
        <a:lstStyle/>
        <a:p>
          <a:endParaRPr lang="ru-RU"/>
        </a:p>
      </dgm:t>
    </dgm:pt>
    <dgm:pt modelId="{EF0A1E52-C456-45AF-B87A-C99E92404370}" type="pres">
      <dgm:prSet presAssocID="{D584A847-196A-4B1A-8C05-101B69AD13A7}" presName="hierRoot3" presStyleCnt="0"/>
      <dgm:spPr/>
    </dgm:pt>
    <dgm:pt modelId="{33DDD06F-90F1-4D54-90EC-9D9994BA8729}" type="pres">
      <dgm:prSet presAssocID="{D584A847-196A-4B1A-8C05-101B69AD13A7}" presName="composite3" presStyleCnt="0"/>
      <dgm:spPr/>
    </dgm:pt>
    <dgm:pt modelId="{CCAF37B2-EE19-4C89-9382-CDB4D91B0A1F}" type="pres">
      <dgm:prSet presAssocID="{D584A847-196A-4B1A-8C05-101B69AD13A7}" presName="background3" presStyleLbl="node3" presStyleIdx="0" presStyleCnt="4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F25CCB6-EBD4-41B3-A63C-3912F4E56411}" type="pres">
      <dgm:prSet presAssocID="{D584A847-196A-4B1A-8C05-101B69AD13A7}" presName="text3" presStyleLbl="fgAcc3" presStyleIdx="0" presStyleCnt="4" custScaleX="117843" custScaleY="145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9AD6C0-D138-4D50-9B32-9899ED192450}" type="pres">
      <dgm:prSet presAssocID="{D584A847-196A-4B1A-8C05-101B69AD13A7}" presName="hierChild4" presStyleCnt="0"/>
      <dgm:spPr/>
    </dgm:pt>
    <dgm:pt modelId="{3AE32889-3B14-4DFA-A9E9-7D67D786A0B9}" type="pres">
      <dgm:prSet presAssocID="{1418F797-EB28-40F0-9C0D-144141746556}" presName="Name17" presStyleLbl="parChTrans1D3" presStyleIdx="1" presStyleCnt="4"/>
      <dgm:spPr/>
      <dgm:t>
        <a:bodyPr/>
        <a:lstStyle/>
        <a:p>
          <a:endParaRPr lang="ru-RU"/>
        </a:p>
      </dgm:t>
    </dgm:pt>
    <dgm:pt modelId="{3CE7DDB2-957F-478A-921E-C79A4E096F7B}" type="pres">
      <dgm:prSet presAssocID="{7A22350A-EB37-4EC9-AD63-EB9391A5AF07}" presName="hierRoot3" presStyleCnt="0"/>
      <dgm:spPr/>
    </dgm:pt>
    <dgm:pt modelId="{BB474134-8810-4A0C-89BB-49A923603767}" type="pres">
      <dgm:prSet presAssocID="{7A22350A-EB37-4EC9-AD63-EB9391A5AF07}" presName="composite3" presStyleCnt="0"/>
      <dgm:spPr/>
    </dgm:pt>
    <dgm:pt modelId="{50BF9F49-DEE2-480A-8060-EB9D0F2DEEBA}" type="pres">
      <dgm:prSet presAssocID="{7A22350A-EB37-4EC9-AD63-EB9391A5AF07}" presName="background3" presStyleLbl="node3" presStyleIdx="1" presStyleCnt="4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04CB2CD-E919-4E9B-B8E1-EA5F4C9E8EA0}" type="pres">
      <dgm:prSet presAssocID="{7A22350A-EB37-4EC9-AD63-EB9391A5AF07}" presName="text3" presStyleLbl="fgAcc3" presStyleIdx="1" presStyleCnt="4" custScaleX="129170" custScaleY="145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CD1E88-609E-4F79-ABBF-46F7640F6715}" type="pres">
      <dgm:prSet presAssocID="{7A22350A-EB37-4EC9-AD63-EB9391A5AF07}" presName="hierChild4" presStyleCnt="0"/>
      <dgm:spPr/>
    </dgm:pt>
    <dgm:pt modelId="{0179FE8A-39A2-4049-BC82-45297C519A2F}" type="pres">
      <dgm:prSet presAssocID="{B0D96CE0-EEE6-40E9-B149-85A0B3C8374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9218833-8711-4AEE-A39F-565C03B4A11C}" type="pres">
      <dgm:prSet presAssocID="{8B5BEA5E-788D-4F3C-AFEB-341C2CDCD98D}" presName="hierRoot2" presStyleCnt="0"/>
      <dgm:spPr/>
    </dgm:pt>
    <dgm:pt modelId="{6ADA23B1-D2E7-4165-A794-FEE1F1A6146A}" type="pres">
      <dgm:prSet presAssocID="{8B5BEA5E-788D-4F3C-AFEB-341C2CDCD98D}" presName="composite2" presStyleCnt="0"/>
      <dgm:spPr/>
    </dgm:pt>
    <dgm:pt modelId="{21A4AB06-9876-43BB-BD81-FC68ED6429B2}" type="pres">
      <dgm:prSet presAssocID="{8B5BEA5E-788D-4F3C-AFEB-341C2CDCD98D}" presName="background2" presStyleLbl="node2" presStyleIdx="1" presStyleCnt="2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2A62138-B078-4D9F-AAA7-5FEB4285B7A7}" type="pres">
      <dgm:prSet presAssocID="{8B5BEA5E-788D-4F3C-AFEB-341C2CDCD98D}" presName="text2" presStyleLbl="fgAcc2" presStyleIdx="1" presStyleCnt="2" custScaleX="2199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5728FC-AC7D-4815-9E5E-16EDAF90E38B}" type="pres">
      <dgm:prSet presAssocID="{8B5BEA5E-788D-4F3C-AFEB-341C2CDCD98D}" presName="hierChild3" presStyleCnt="0"/>
      <dgm:spPr/>
    </dgm:pt>
    <dgm:pt modelId="{49508F20-1A7B-4795-AD50-660FEE0F3AFC}" type="pres">
      <dgm:prSet presAssocID="{1D849D5E-712C-4AEE-81CD-F91DF047FC9A}" presName="Name17" presStyleLbl="parChTrans1D3" presStyleIdx="2" presStyleCnt="4"/>
      <dgm:spPr/>
      <dgm:t>
        <a:bodyPr/>
        <a:lstStyle/>
        <a:p>
          <a:endParaRPr lang="ru-RU"/>
        </a:p>
      </dgm:t>
    </dgm:pt>
    <dgm:pt modelId="{257C8E16-3779-4C3E-AA0C-D75241945B33}" type="pres">
      <dgm:prSet presAssocID="{6EC66500-6A46-45FD-8C80-EE5B585EA35F}" presName="hierRoot3" presStyleCnt="0"/>
      <dgm:spPr/>
    </dgm:pt>
    <dgm:pt modelId="{EF43C31D-E8B8-4EF6-A1DF-009830B12732}" type="pres">
      <dgm:prSet presAssocID="{6EC66500-6A46-45FD-8C80-EE5B585EA35F}" presName="composite3" presStyleCnt="0"/>
      <dgm:spPr/>
    </dgm:pt>
    <dgm:pt modelId="{AD1BBC20-FEFD-4137-8943-3B75ADB15CEC}" type="pres">
      <dgm:prSet presAssocID="{6EC66500-6A46-45FD-8C80-EE5B585EA35F}" presName="background3" presStyleLbl="node3" presStyleIdx="2" presStyleCnt="4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AE3416C-ECE6-4325-A40A-C1C2FFE7F4FC}" type="pres">
      <dgm:prSet presAssocID="{6EC66500-6A46-45FD-8C80-EE5B585EA35F}" presName="text3" presStyleLbl="fgAcc3" presStyleIdx="2" presStyleCnt="4" custScaleX="116260" custScaleY="145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CEA604-F623-40A0-B155-B3EC3501E1E1}" type="pres">
      <dgm:prSet presAssocID="{6EC66500-6A46-45FD-8C80-EE5B585EA35F}" presName="hierChild4" presStyleCnt="0"/>
      <dgm:spPr/>
    </dgm:pt>
    <dgm:pt modelId="{5DAEF219-497C-4E17-886D-446293E099ED}" type="pres">
      <dgm:prSet presAssocID="{6DA6B0C1-F9F5-4930-BE83-AD86C926A177}" presName="Name17" presStyleLbl="parChTrans1D3" presStyleIdx="3" presStyleCnt="4"/>
      <dgm:spPr/>
      <dgm:t>
        <a:bodyPr/>
        <a:lstStyle/>
        <a:p>
          <a:endParaRPr lang="ru-RU"/>
        </a:p>
      </dgm:t>
    </dgm:pt>
    <dgm:pt modelId="{D13FC53E-6FFE-4033-B6EB-BB437AB5AE5B}" type="pres">
      <dgm:prSet presAssocID="{ED0A34A6-ABE4-4667-8E03-F666630572F9}" presName="hierRoot3" presStyleCnt="0"/>
      <dgm:spPr/>
    </dgm:pt>
    <dgm:pt modelId="{E0C377A3-0814-47E2-89EA-E619F9AB926A}" type="pres">
      <dgm:prSet presAssocID="{ED0A34A6-ABE4-4667-8E03-F666630572F9}" presName="composite3" presStyleCnt="0"/>
      <dgm:spPr/>
    </dgm:pt>
    <dgm:pt modelId="{98D3ECE5-5B9A-42D4-945E-9AF9E9BFDCF0}" type="pres">
      <dgm:prSet presAssocID="{ED0A34A6-ABE4-4667-8E03-F666630572F9}" presName="background3" presStyleLbl="node3" presStyleIdx="3" presStyleCnt="4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AFDA036-EA84-403F-9FE9-7B282B136DC5}" type="pres">
      <dgm:prSet presAssocID="{ED0A34A6-ABE4-4667-8E03-F666630572F9}" presName="text3" presStyleLbl="fgAcc3" presStyleIdx="3" presStyleCnt="4" custScaleX="111196" custScaleY="1512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575E0F-5363-4095-84C6-C0ABDD7B600E}" type="pres">
      <dgm:prSet presAssocID="{ED0A34A6-ABE4-4667-8E03-F666630572F9}" presName="hierChild4" presStyleCnt="0"/>
      <dgm:spPr/>
    </dgm:pt>
  </dgm:ptLst>
  <dgm:cxnLst>
    <dgm:cxn modelId="{23536BC6-A7CA-43EF-B0E8-35D4E73FE7CB}" type="presOf" srcId="{6DA6B0C1-F9F5-4930-BE83-AD86C926A177}" destId="{5DAEF219-497C-4E17-886D-446293E099ED}" srcOrd="0" destOrd="0" presId="urn:microsoft.com/office/officeart/2005/8/layout/hierarchy1"/>
    <dgm:cxn modelId="{B3EEE703-5974-4F31-BDFC-924E98DAC7B5}" type="presOf" srcId="{36C760E4-C850-43F2-B731-7E0E82C09DE1}" destId="{6595EAD9-3A0C-4D51-A53A-C69CCE94AFA9}" srcOrd="0" destOrd="0" presId="urn:microsoft.com/office/officeart/2005/8/layout/hierarchy1"/>
    <dgm:cxn modelId="{8B5C4A32-4439-4C5A-AD80-6C804FE21AEC}" srcId="{8B5BEA5E-788D-4F3C-AFEB-341C2CDCD98D}" destId="{6EC66500-6A46-45FD-8C80-EE5B585EA35F}" srcOrd="0" destOrd="0" parTransId="{1D849D5E-712C-4AEE-81CD-F91DF047FC9A}" sibTransId="{D6E46814-B2D9-4F70-B68D-B605B7F606D1}"/>
    <dgm:cxn modelId="{5F3EC743-60A7-4327-9203-529F26DADE6D}" type="presOf" srcId="{44AF2FD3-C4F0-4084-8FE0-0EABA170A5CF}" destId="{20ABB64B-25D7-43FF-920C-5A62C360AF09}" srcOrd="0" destOrd="0" presId="urn:microsoft.com/office/officeart/2005/8/layout/hierarchy1"/>
    <dgm:cxn modelId="{A20F5229-3475-47DA-B374-65DE3C904817}" srcId="{8B5BEA5E-788D-4F3C-AFEB-341C2CDCD98D}" destId="{ED0A34A6-ABE4-4667-8E03-F666630572F9}" srcOrd="1" destOrd="0" parTransId="{6DA6B0C1-F9F5-4930-BE83-AD86C926A177}" sibTransId="{005A91BC-5909-4C3A-8C34-333794A0BC40}"/>
    <dgm:cxn modelId="{E1D05DF4-14B3-4DD9-BC20-CC77B0A13CA2}" type="presOf" srcId="{2230F6BB-0BBC-4214-91B5-CCB8F7F90DC6}" destId="{1DDF49FB-6B04-4152-8800-BCE478DFA11C}" srcOrd="0" destOrd="0" presId="urn:microsoft.com/office/officeart/2005/8/layout/hierarchy1"/>
    <dgm:cxn modelId="{BFAA7180-66F1-492B-AD4B-1B7AC92C0D12}" srcId="{2230F6BB-0BBC-4214-91B5-CCB8F7F90DC6}" destId="{7A22350A-EB37-4EC9-AD63-EB9391A5AF07}" srcOrd="1" destOrd="0" parTransId="{1418F797-EB28-40F0-9C0D-144141746556}" sibTransId="{4BEF1159-5D4A-4716-AC22-52705A197B9B}"/>
    <dgm:cxn modelId="{D7DBF3D9-C3BB-4CA3-864F-E970AC224695}" type="presOf" srcId="{7A22350A-EB37-4EC9-AD63-EB9391A5AF07}" destId="{804CB2CD-E919-4E9B-B8E1-EA5F4C9E8EA0}" srcOrd="0" destOrd="0" presId="urn:microsoft.com/office/officeart/2005/8/layout/hierarchy1"/>
    <dgm:cxn modelId="{449224AF-A33E-4457-AF33-EE2E3F633806}" srcId="{C4EE4954-E192-4C09-BCAE-4CBBBACD2A60}" destId="{2230F6BB-0BBC-4214-91B5-CCB8F7F90DC6}" srcOrd="0" destOrd="0" parTransId="{36C760E4-C850-43F2-B731-7E0E82C09DE1}" sibTransId="{A752D6D3-B6BC-4D3E-81A7-74FBFCC409B7}"/>
    <dgm:cxn modelId="{0CB48659-455A-41DD-BE21-FD3DDE8E35CC}" type="presOf" srcId="{B9232D4C-046C-465B-81CA-E9AED7B2C5EA}" destId="{B0ED34A5-6A83-4C5A-B369-0EF442919F61}" srcOrd="0" destOrd="0" presId="urn:microsoft.com/office/officeart/2005/8/layout/hierarchy1"/>
    <dgm:cxn modelId="{C79E4569-685B-4014-9319-E2E005D24848}" type="presOf" srcId="{1D849D5E-712C-4AEE-81CD-F91DF047FC9A}" destId="{49508F20-1A7B-4795-AD50-660FEE0F3AFC}" srcOrd="0" destOrd="0" presId="urn:microsoft.com/office/officeart/2005/8/layout/hierarchy1"/>
    <dgm:cxn modelId="{55A6A140-D9E7-4A25-BFE2-32DD937FF68D}" type="presOf" srcId="{ED0A34A6-ABE4-4667-8E03-F666630572F9}" destId="{6AFDA036-EA84-403F-9FE9-7B282B136DC5}" srcOrd="0" destOrd="0" presId="urn:microsoft.com/office/officeart/2005/8/layout/hierarchy1"/>
    <dgm:cxn modelId="{B1A2D2B4-44BA-42EA-B1A5-C9A408154500}" srcId="{2230F6BB-0BBC-4214-91B5-CCB8F7F90DC6}" destId="{D584A847-196A-4B1A-8C05-101B69AD13A7}" srcOrd="0" destOrd="0" parTransId="{B9232D4C-046C-465B-81CA-E9AED7B2C5EA}" sibTransId="{4B50CCDC-2CE4-499C-8F09-2370ADBCE384}"/>
    <dgm:cxn modelId="{33B0ECB6-6595-4FA6-8B47-75A42C33946C}" srcId="{44AF2FD3-C4F0-4084-8FE0-0EABA170A5CF}" destId="{C4EE4954-E192-4C09-BCAE-4CBBBACD2A60}" srcOrd="0" destOrd="0" parTransId="{A062B1DA-6EB3-4D7E-BDE9-24CD60511973}" sibTransId="{6B8BD539-DB87-4383-A9D1-31839E96D04A}"/>
    <dgm:cxn modelId="{DEEE85F9-AC12-4A8A-A877-A77C04736A23}" srcId="{C4EE4954-E192-4C09-BCAE-4CBBBACD2A60}" destId="{8B5BEA5E-788D-4F3C-AFEB-341C2CDCD98D}" srcOrd="1" destOrd="0" parTransId="{B0D96CE0-EEE6-40E9-B149-85A0B3C8374A}" sibTransId="{B84E3992-B786-4F0C-BF56-A8CB3CF6A06F}"/>
    <dgm:cxn modelId="{FB1C2FE7-9238-4BA0-9495-793623F729A8}" type="presOf" srcId="{1418F797-EB28-40F0-9C0D-144141746556}" destId="{3AE32889-3B14-4DFA-A9E9-7D67D786A0B9}" srcOrd="0" destOrd="0" presId="urn:microsoft.com/office/officeart/2005/8/layout/hierarchy1"/>
    <dgm:cxn modelId="{13D3C3A1-8FCB-4961-BCD5-8D44608E3A8B}" type="presOf" srcId="{8B5BEA5E-788D-4F3C-AFEB-341C2CDCD98D}" destId="{62A62138-B078-4D9F-AAA7-5FEB4285B7A7}" srcOrd="0" destOrd="0" presId="urn:microsoft.com/office/officeart/2005/8/layout/hierarchy1"/>
    <dgm:cxn modelId="{938E539C-4230-4737-99A7-58C333945122}" type="presOf" srcId="{D584A847-196A-4B1A-8C05-101B69AD13A7}" destId="{8F25CCB6-EBD4-41B3-A63C-3912F4E56411}" srcOrd="0" destOrd="0" presId="urn:microsoft.com/office/officeart/2005/8/layout/hierarchy1"/>
    <dgm:cxn modelId="{E573CD29-9660-4825-8CDC-F41254529059}" type="presOf" srcId="{C4EE4954-E192-4C09-BCAE-4CBBBACD2A60}" destId="{A374F8B7-FB50-4B4D-8CC9-19716DB12FD6}" srcOrd="0" destOrd="0" presId="urn:microsoft.com/office/officeart/2005/8/layout/hierarchy1"/>
    <dgm:cxn modelId="{C85CD513-A315-40C0-8D7A-CC22CFB5E4AE}" type="presOf" srcId="{6EC66500-6A46-45FD-8C80-EE5B585EA35F}" destId="{1AE3416C-ECE6-4325-A40A-C1C2FFE7F4FC}" srcOrd="0" destOrd="0" presId="urn:microsoft.com/office/officeart/2005/8/layout/hierarchy1"/>
    <dgm:cxn modelId="{8B675852-E6F5-4506-AC8F-4BC269A47DCA}" type="presOf" srcId="{B0D96CE0-EEE6-40E9-B149-85A0B3C8374A}" destId="{0179FE8A-39A2-4049-BC82-45297C519A2F}" srcOrd="0" destOrd="0" presId="urn:microsoft.com/office/officeart/2005/8/layout/hierarchy1"/>
    <dgm:cxn modelId="{14A3972D-862D-443B-ACD1-C8B4D6D254D8}" type="presParOf" srcId="{20ABB64B-25D7-43FF-920C-5A62C360AF09}" destId="{F9AF3F83-0284-490A-8E4E-4C358E79F288}" srcOrd="0" destOrd="0" presId="urn:microsoft.com/office/officeart/2005/8/layout/hierarchy1"/>
    <dgm:cxn modelId="{6CE38E11-8AB3-49D2-9832-69EAD5D6FC97}" type="presParOf" srcId="{F9AF3F83-0284-490A-8E4E-4C358E79F288}" destId="{38DDFE92-B713-409B-88D4-04854765D7DF}" srcOrd="0" destOrd="0" presId="urn:microsoft.com/office/officeart/2005/8/layout/hierarchy1"/>
    <dgm:cxn modelId="{DA7E453D-A9C1-43B0-93C9-CFF24450C822}" type="presParOf" srcId="{38DDFE92-B713-409B-88D4-04854765D7DF}" destId="{E7ECEB73-E14B-4C0C-BF9A-A272F83D973F}" srcOrd="0" destOrd="0" presId="urn:microsoft.com/office/officeart/2005/8/layout/hierarchy1"/>
    <dgm:cxn modelId="{C619F99F-37B7-4C88-A724-D42D7AA43A1D}" type="presParOf" srcId="{38DDFE92-B713-409B-88D4-04854765D7DF}" destId="{A374F8B7-FB50-4B4D-8CC9-19716DB12FD6}" srcOrd="1" destOrd="0" presId="urn:microsoft.com/office/officeart/2005/8/layout/hierarchy1"/>
    <dgm:cxn modelId="{0D2886CC-0FC6-42AF-B27C-455BD64CF69A}" type="presParOf" srcId="{F9AF3F83-0284-490A-8E4E-4C358E79F288}" destId="{54827888-04A3-414F-A7EE-B5A6F93A532C}" srcOrd="1" destOrd="0" presId="urn:microsoft.com/office/officeart/2005/8/layout/hierarchy1"/>
    <dgm:cxn modelId="{F0FB78A4-C8AA-4430-A310-9326A63C83BC}" type="presParOf" srcId="{54827888-04A3-414F-A7EE-B5A6F93A532C}" destId="{6595EAD9-3A0C-4D51-A53A-C69CCE94AFA9}" srcOrd="0" destOrd="0" presId="urn:microsoft.com/office/officeart/2005/8/layout/hierarchy1"/>
    <dgm:cxn modelId="{5FC2F831-B24C-4A5B-9751-CF9C62D4458F}" type="presParOf" srcId="{54827888-04A3-414F-A7EE-B5A6F93A532C}" destId="{1585DE5C-2FBA-4F67-B3A0-A48841922ACD}" srcOrd="1" destOrd="0" presId="urn:microsoft.com/office/officeart/2005/8/layout/hierarchy1"/>
    <dgm:cxn modelId="{F62A802A-B6F3-4F2E-A613-81E046C92103}" type="presParOf" srcId="{1585DE5C-2FBA-4F67-B3A0-A48841922ACD}" destId="{A661564A-BFF2-46DD-AFF8-128213F55F09}" srcOrd="0" destOrd="0" presId="urn:microsoft.com/office/officeart/2005/8/layout/hierarchy1"/>
    <dgm:cxn modelId="{C37E7965-AB1C-49F5-8164-A0E8A1AD8CC9}" type="presParOf" srcId="{A661564A-BFF2-46DD-AFF8-128213F55F09}" destId="{144CE09E-7F9D-46D6-B513-92E9A563F748}" srcOrd="0" destOrd="0" presId="urn:microsoft.com/office/officeart/2005/8/layout/hierarchy1"/>
    <dgm:cxn modelId="{7EAF28BC-C16F-4B63-9188-9EAF5BD415E7}" type="presParOf" srcId="{A661564A-BFF2-46DD-AFF8-128213F55F09}" destId="{1DDF49FB-6B04-4152-8800-BCE478DFA11C}" srcOrd="1" destOrd="0" presId="urn:microsoft.com/office/officeart/2005/8/layout/hierarchy1"/>
    <dgm:cxn modelId="{76E035F3-4B45-48F9-B199-CD0697054F35}" type="presParOf" srcId="{1585DE5C-2FBA-4F67-B3A0-A48841922ACD}" destId="{28E7C6D7-B8FF-4472-B105-F052653F2FC4}" srcOrd="1" destOrd="0" presId="urn:microsoft.com/office/officeart/2005/8/layout/hierarchy1"/>
    <dgm:cxn modelId="{2A9038D4-C26C-4935-B84E-C7E410E0E238}" type="presParOf" srcId="{28E7C6D7-B8FF-4472-B105-F052653F2FC4}" destId="{B0ED34A5-6A83-4C5A-B369-0EF442919F61}" srcOrd="0" destOrd="0" presId="urn:microsoft.com/office/officeart/2005/8/layout/hierarchy1"/>
    <dgm:cxn modelId="{E19C01DE-9AFB-4FF0-84D6-9A9024AD6012}" type="presParOf" srcId="{28E7C6D7-B8FF-4472-B105-F052653F2FC4}" destId="{EF0A1E52-C456-45AF-B87A-C99E92404370}" srcOrd="1" destOrd="0" presId="urn:microsoft.com/office/officeart/2005/8/layout/hierarchy1"/>
    <dgm:cxn modelId="{4725711F-735A-41EE-8F51-80D4669A2840}" type="presParOf" srcId="{EF0A1E52-C456-45AF-B87A-C99E92404370}" destId="{33DDD06F-90F1-4D54-90EC-9D9994BA8729}" srcOrd="0" destOrd="0" presId="urn:microsoft.com/office/officeart/2005/8/layout/hierarchy1"/>
    <dgm:cxn modelId="{CC8E8DED-C7A9-407E-AAEC-3DB7FF2CAF8D}" type="presParOf" srcId="{33DDD06F-90F1-4D54-90EC-9D9994BA8729}" destId="{CCAF37B2-EE19-4C89-9382-CDB4D91B0A1F}" srcOrd="0" destOrd="0" presId="urn:microsoft.com/office/officeart/2005/8/layout/hierarchy1"/>
    <dgm:cxn modelId="{10314188-E70B-4C8D-A73E-C8F4FACC0E44}" type="presParOf" srcId="{33DDD06F-90F1-4D54-90EC-9D9994BA8729}" destId="{8F25CCB6-EBD4-41B3-A63C-3912F4E56411}" srcOrd="1" destOrd="0" presId="urn:microsoft.com/office/officeart/2005/8/layout/hierarchy1"/>
    <dgm:cxn modelId="{2D4BB105-3FB7-4963-9812-6C98588E8EB1}" type="presParOf" srcId="{EF0A1E52-C456-45AF-B87A-C99E92404370}" destId="{B39AD6C0-D138-4D50-9B32-9899ED192450}" srcOrd="1" destOrd="0" presId="urn:microsoft.com/office/officeart/2005/8/layout/hierarchy1"/>
    <dgm:cxn modelId="{FE836D40-0BF1-4D92-9D2B-320D6DB6EA24}" type="presParOf" srcId="{28E7C6D7-B8FF-4472-B105-F052653F2FC4}" destId="{3AE32889-3B14-4DFA-A9E9-7D67D786A0B9}" srcOrd="2" destOrd="0" presId="urn:microsoft.com/office/officeart/2005/8/layout/hierarchy1"/>
    <dgm:cxn modelId="{0253B74A-A833-4E5F-AAA9-0BB2C22C8B3F}" type="presParOf" srcId="{28E7C6D7-B8FF-4472-B105-F052653F2FC4}" destId="{3CE7DDB2-957F-478A-921E-C79A4E096F7B}" srcOrd="3" destOrd="0" presId="urn:microsoft.com/office/officeart/2005/8/layout/hierarchy1"/>
    <dgm:cxn modelId="{7430CBAA-E29E-4C92-836A-51F79EC42E62}" type="presParOf" srcId="{3CE7DDB2-957F-478A-921E-C79A4E096F7B}" destId="{BB474134-8810-4A0C-89BB-49A923603767}" srcOrd="0" destOrd="0" presId="urn:microsoft.com/office/officeart/2005/8/layout/hierarchy1"/>
    <dgm:cxn modelId="{C031BA69-93ED-4E99-A792-EF9FCCB45CB6}" type="presParOf" srcId="{BB474134-8810-4A0C-89BB-49A923603767}" destId="{50BF9F49-DEE2-480A-8060-EB9D0F2DEEBA}" srcOrd="0" destOrd="0" presId="urn:microsoft.com/office/officeart/2005/8/layout/hierarchy1"/>
    <dgm:cxn modelId="{9DB87F86-BF57-49C8-962B-54A3483D3AC7}" type="presParOf" srcId="{BB474134-8810-4A0C-89BB-49A923603767}" destId="{804CB2CD-E919-4E9B-B8E1-EA5F4C9E8EA0}" srcOrd="1" destOrd="0" presId="urn:microsoft.com/office/officeart/2005/8/layout/hierarchy1"/>
    <dgm:cxn modelId="{FD495846-1C02-414B-BA51-DC6CEB8536DB}" type="presParOf" srcId="{3CE7DDB2-957F-478A-921E-C79A4E096F7B}" destId="{C2CD1E88-609E-4F79-ABBF-46F7640F6715}" srcOrd="1" destOrd="0" presId="urn:microsoft.com/office/officeart/2005/8/layout/hierarchy1"/>
    <dgm:cxn modelId="{22416C1C-AC93-4BCA-A9A9-25E791BEFD76}" type="presParOf" srcId="{54827888-04A3-414F-A7EE-B5A6F93A532C}" destId="{0179FE8A-39A2-4049-BC82-45297C519A2F}" srcOrd="2" destOrd="0" presId="urn:microsoft.com/office/officeart/2005/8/layout/hierarchy1"/>
    <dgm:cxn modelId="{151E5A01-25AC-4FDB-8569-1A36897662B7}" type="presParOf" srcId="{54827888-04A3-414F-A7EE-B5A6F93A532C}" destId="{E9218833-8711-4AEE-A39F-565C03B4A11C}" srcOrd="3" destOrd="0" presId="urn:microsoft.com/office/officeart/2005/8/layout/hierarchy1"/>
    <dgm:cxn modelId="{C66E8C31-969D-4A22-94F3-CD0DEE089D48}" type="presParOf" srcId="{E9218833-8711-4AEE-A39F-565C03B4A11C}" destId="{6ADA23B1-D2E7-4165-A794-FEE1F1A6146A}" srcOrd="0" destOrd="0" presId="urn:microsoft.com/office/officeart/2005/8/layout/hierarchy1"/>
    <dgm:cxn modelId="{598EE88F-A5E2-42D7-A356-E12FBCBAFC55}" type="presParOf" srcId="{6ADA23B1-D2E7-4165-A794-FEE1F1A6146A}" destId="{21A4AB06-9876-43BB-BD81-FC68ED6429B2}" srcOrd="0" destOrd="0" presId="urn:microsoft.com/office/officeart/2005/8/layout/hierarchy1"/>
    <dgm:cxn modelId="{FE5D7678-5F25-4889-88A1-766A8AE6299F}" type="presParOf" srcId="{6ADA23B1-D2E7-4165-A794-FEE1F1A6146A}" destId="{62A62138-B078-4D9F-AAA7-5FEB4285B7A7}" srcOrd="1" destOrd="0" presId="urn:microsoft.com/office/officeart/2005/8/layout/hierarchy1"/>
    <dgm:cxn modelId="{53D88651-A04F-4D4F-9953-8046EB7C4D50}" type="presParOf" srcId="{E9218833-8711-4AEE-A39F-565C03B4A11C}" destId="{425728FC-AC7D-4815-9E5E-16EDAF90E38B}" srcOrd="1" destOrd="0" presId="urn:microsoft.com/office/officeart/2005/8/layout/hierarchy1"/>
    <dgm:cxn modelId="{6316A010-FD30-4A41-A876-F87537BFE6E7}" type="presParOf" srcId="{425728FC-AC7D-4815-9E5E-16EDAF90E38B}" destId="{49508F20-1A7B-4795-AD50-660FEE0F3AFC}" srcOrd="0" destOrd="0" presId="urn:microsoft.com/office/officeart/2005/8/layout/hierarchy1"/>
    <dgm:cxn modelId="{DF5856BC-B348-4F4D-893C-55F83BB415C3}" type="presParOf" srcId="{425728FC-AC7D-4815-9E5E-16EDAF90E38B}" destId="{257C8E16-3779-4C3E-AA0C-D75241945B33}" srcOrd="1" destOrd="0" presId="urn:microsoft.com/office/officeart/2005/8/layout/hierarchy1"/>
    <dgm:cxn modelId="{3147023F-0617-4382-98FC-7E65A8C9E9D8}" type="presParOf" srcId="{257C8E16-3779-4C3E-AA0C-D75241945B33}" destId="{EF43C31D-E8B8-4EF6-A1DF-009830B12732}" srcOrd="0" destOrd="0" presId="urn:microsoft.com/office/officeart/2005/8/layout/hierarchy1"/>
    <dgm:cxn modelId="{E91D2D4D-25AC-43A3-AD71-768810F7CF23}" type="presParOf" srcId="{EF43C31D-E8B8-4EF6-A1DF-009830B12732}" destId="{AD1BBC20-FEFD-4137-8943-3B75ADB15CEC}" srcOrd="0" destOrd="0" presId="urn:microsoft.com/office/officeart/2005/8/layout/hierarchy1"/>
    <dgm:cxn modelId="{C51F093B-C011-4D5D-BCE6-1AFAEE33767D}" type="presParOf" srcId="{EF43C31D-E8B8-4EF6-A1DF-009830B12732}" destId="{1AE3416C-ECE6-4325-A40A-C1C2FFE7F4FC}" srcOrd="1" destOrd="0" presId="urn:microsoft.com/office/officeart/2005/8/layout/hierarchy1"/>
    <dgm:cxn modelId="{B70783D7-9835-4144-BDD1-ABF0088307D0}" type="presParOf" srcId="{257C8E16-3779-4C3E-AA0C-D75241945B33}" destId="{56CEA604-F623-40A0-B155-B3EC3501E1E1}" srcOrd="1" destOrd="0" presId="urn:microsoft.com/office/officeart/2005/8/layout/hierarchy1"/>
    <dgm:cxn modelId="{75EF8136-91E1-46D7-BBCC-152D3C77B1E4}" type="presParOf" srcId="{425728FC-AC7D-4815-9E5E-16EDAF90E38B}" destId="{5DAEF219-497C-4E17-886D-446293E099ED}" srcOrd="2" destOrd="0" presId="urn:microsoft.com/office/officeart/2005/8/layout/hierarchy1"/>
    <dgm:cxn modelId="{D11C7A10-D6F1-4126-B275-1F3887FC44AC}" type="presParOf" srcId="{425728FC-AC7D-4815-9E5E-16EDAF90E38B}" destId="{D13FC53E-6FFE-4033-B6EB-BB437AB5AE5B}" srcOrd="3" destOrd="0" presId="urn:microsoft.com/office/officeart/2005/8/layout/hierarchy1"/>
    <dgm:cxn modelId="{9103118D-1C9E-44DD-A92E-E3943ADB33E2}" type="presParOf" srcId="{D13FC53E-6FFE-4033-B6EB-BB437AB5AE5B}" destId="{E0C377A3-0814-47E2-89EA-E619F9AB926A}" srcOrd="0" destOrd="0" presId="urn:microsoft.com/office/officeart/2005/8/layout/hierarchy1"/>
    <dgm:cxn modelId="{75391852-9B62-4460-ACA6-DB3B21C38D67}" type="presParOf" srcId="{E0C377A3-0814-47E2-89EA-E619F9AB926A}" destId="{98D3ECE5-5B9A-42D4-945E-9AF9E9BFDCF0}" srcOrd="0" destOrd="0" presId="urn:microsoft.com/office/officeart/2005/8/layout/hierarchy1"/>
    <dgm:cxn modelId="{61A13105-849C-4266-8327-54DB2089C328}" type="presParOf" srcId="{E0C377A3-0814-47E2-89EA-E619F9AB926A}" destId="{6AFDA036-EA84-403F-9FE9-7B282B136DC5}" srcOrd="1" destOrd="0" presId="urn:microsoft.com/office/officeart/2005/8/layout/hierarchy1"/>
    <dgm:cxn modelId="{083CD490-DD4F-4338-9411-C7C4731CEB72}" type="presParOf" srcId="{D13FC53E-6FFE-4033-B6EB-BB437AB5AE5B}" destId="{17575E0F-5363-4095-84C6-C0ABDD7B600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8F7185-0268-4133-B543-67C40E39307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0D59BD-FF93-46A5-8446-1D93EDF49CB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ru-RU" sz="2400" b="0" dirty="0" smtClean="0">
              <a:solidFill>
                <a:srgbClr val="990000"/>
              </a:solidFill>
            </a:rPr>
            <a:t>-</a:t>
          </a:r>
          <a:r>
            <a:rPr lang="ru-RU" sz="2400" b="1" dirty="0" smtClean="0">
              <a:solidFill>
                <a:srgbClr val="990000"/>
              </a:solidFill>
            </a:rPr>
            <a:t> </a:t>
          </a:r>
          <a:r>
            <a:rPr lang="ru-RU" sz="2800" b="1" dirty="0" smtClean="0">
              <a:solidFill>
                <a:srgbClr val="990000"/>
              </a:solidFill>
            </a:rPr>
            <a:t>«Основы земельного законодательства»</a:t>
          </a:r>
        </a:p>
        <a:p>
          <a:pPr algn="l"/>
          <a:r>
            <a:rPr lang="ru-RU" sz="2400" dirty="0" smtClean="0"/>
            <a:t> </a:t>
          </a:r>
          <a:r>
            <a:rPr lang="ru-RU" sz="2000" b="1" dirty="0" smtClean="0"/>
            <a:t>(главный правовой документ по вопросам использования земельных ресурсов)</a:t>
          </a:r>
          <a:endParaRPr lang="ru-RU" sz="2000" b="1" dirty="0"/>
        </a:p>
      </dgm:t>
    </dgm:pt>
    <dgm:pt modelId="{8E089FA6-3B62-42FB-9A8F-588C55B1E59E}" type="parTrans" cxnId="{55245278-63E3-471E-9154-A6589CCBBED8}">
      <dgm:prSet/>
      <dgm:spPr/>
      <dgm:t>
        <a:bodyPr/>
        <a:lstStyle/>
        <a:p>
          <a:endParaRPr lang="ru-RU"/>
        </a:p>
      </dgm:t>
    </dgm:pt>
    <dgm:pt modelId="{D3573E03-603B-47DD-97B7-3F50F6680096}" type="sibTrans" cxnId="{55245278-63E3-471E-9154-A6589CCBBED8}">
      <dgm:prSet/>
      <dgm:spPr/>
      <dgm:t>
        <a:bodyPr/>
        <a:lstStyle/>
        <a:p>
          <a:endParaRPr lang="ru-RU"/>
        </a:p>
      </dgm:t>
    </dgm:pt>
    <dgm:pt modelId="{C2443981-031B-40F2-8751-BB9123C9E4C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ru-RU" sz="3900" b="1" dirty="0" smtClean="0">
              <a:solidFill>
                <a:srgbClr val="990000"/>
              </a:solidFill>
            </a:rPr>
            <a:t>- </a:t>
          </a:r>
          <a:r>
            <a:rPr lang="ru-RU" sz="4400" b="1" dirty="0" smtClean="0">
              <a:solidFill>
                <a:srgbClr val="990000"/>
              </a:solidFill>
            </a:rPr>
            <a:t>мелиорация</a:t>
          </a:r>
          <a:endParaRPr lang="ru-RU" sz="4400" b="1" dirty="0">
            <a:solidFill>
              <a:srgbClr val="990000"/>
            </a:solidFill>
          </a:endParaRPr>
        </a:p>
      </dgm:t>
    </dgm:pt>
    <dgm:pt modelId="{0E117BC5-7098-4FA1-9F34-FFF678880541}" type="parTrans" cxnId="{2051333A-0F5C-44B5-AB34-57512E66F00B}">
      <dgm:prSet/>
      <dgm:spPr/>
      <dgm:t>
        <a:bodyPr/>
        <a:lstStyle/>
        <a:p>
          <a:endParaRPr lang="ru-RU"/>
        </a:p>
      </dgm:t>
    </dgm:pt>
    <dgm:pt modelId="{852CA13B-ECD2-44DA-8379-B927E896284F}" type="sibTrans" cxnId="{2051333A-0F5C-44B5-AB34-57512E66F00B}">
      <dgm:prSet/>
      <dgm:spPr/>
      <dgm:t>
        <a:bodyPr/>
        <a:lstStyle/>
        <a:p>
          <a:endParaRPr lang="ru-RU"/>
        </a:p>
      </dgm:t>
    </dgm:pt>
    <dgm:pt modelId="{F2BE3294-B10A-46DF-AD79-C1C01CCF06E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800" b="1" dirty="0" smtClean="0">
              <a:solidFill>
                <a:srgbClr val="990000"/>
              </a:solidFill>
            </a:rPr>
            <a:t>- </a:t>
          </a:r>
          <a:r>
            <a:rPr lang="ru-RU" sz="3200" b="1" dirty="0" smtClean="0">
              <a:solidFill>
                <a:srgbClr val="990000"/>
              </a:solidFill>
            </a:rPr>
            <a:t>разработка комплексных мер защиты почвенных ресурсов</a:t>
          </a:r>
          <a:endParaRPr lang="ru-RU" sz="3200" b="1" dirty="0">
            <a:solidFill>
              <a:srgbClr val="990000"/>
            </a:solidFill>
          </a:endParaRPr>
        </a:p>
      </dgm:t>
    </dgm:pt>
    <dgm:pt modelId="{0A541399-7F64-446E-B70F-0E55701B9A66}" type="parTrans" cxnId="{F3ED900A-2C46-49BB-AC44-3FDB06C5AA8C}">
      <dgm:prSet/>
      <dgm:spPr/>
      <dgm:t>
        <a:bodyPr/>
        <a:lstStyle/>
        <a:p>
          <a:endParaRPr lang="ru-RU"/>
        </a:p>
      </dgm:t>
    </dgm:pt>
    <dgm:pt modelId="{1581DA73-9E0A-4560-B3F3-5C2C6B73C7F1}" type="sibTrans" cxnId="{F3ED900A-2C46-49BB-AC44-3FDB06C5AA8C}">
      <dgm:prSet/>
      <dgm:spPr/>
      <dgm:t>
        <a:bodyPr/>
        <a:lstStyle/>
        <a:p>
          <a:endParaRPr lang="ru-RU"/>
        </a:p>
      </dgm:t>
    </dgm:pt>
    <dgm:pt modelId="{D45EAC78-CBB1-4E88-96C5-B013CF392005}" type="pres">
      <dgm:prSet presAssocID="{C48F7185-0268-4133-B543-67C40E3930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6A09ED-D01E-4711-8168-5CC336200F19}" type="pres">
      <dgm:prSet presAssocID="{7D0D59BD-FF93-46A5-8446-1D93EDF49CB9}" presName="parentLin" presStyleCnt="0"/>
      <dgm:spPr/>
    </dgm:pt>
    <dgm:pt modelId="{373E4671-3FAD-404E-AE05-446835A46C66}" type="pres">
      <dgm:prSet presAssocID="{7D0D59BD-FF93-46A5-8446-1D93EDF49CB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B46165E-579B-48BF-B104-22BA7C6D7D1A}" type="pres">
      <dgm:prSet presAssocID="{7D0D59BD-FF93-46A5-8446-1D93EDF49CB9}" presName="parentText" presStyleLbl="node1" presStyleIdx="0" presStyleCnt="3" custScaleX="1335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45CBF-26B2-4D7F-AA2B-DE8403796A50}" type="pres">
      <dgm:prSet presAssocID="{7D0D59BD-FF93-46A5-8446-1D93EDF49CB9}" presName="negativeSpace" presStyleCnt="0"/>
      <dgm:spPr/>
    </dgm:pt>
    <dgm:pt modelId="{D8579183-0D5A-4EC3-89EF-6EB878E18820}" type="pres">
      <dgm:prSet presAssocID="{7D0D59BD-FF93-46A5-8446-1D93EDF49CB9}" presName="childText" presStyleLbl="conFgAcc1" presStyleIdx="0" presStyleCnt="3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73212BFF-9630-472A-855A-D32C7ABA2F91}" type="pres">
      <dgm:prSet presAssocID="{D3573E03-603B-47DD-97B7-3F50F6680096}" presName="spaceBetweenRectangles" presStyleCnt="0"/>
      <dgm:spPr/>
    </dgm:pt>
    <dgm:pt modelId="{5902005C-AF0D-46EC-8777-D89615D5ADDA}" type="pres">
      <dgm:prSet presAssocID="{C2443981-031B-40F2-8751-BB9123C9E4C6}" presName="parentLin" presStyleCnt="0"/>
      <dgm:spPr/>
    </dgm:pt>
    <dgm:pt modelId="{B0E0A462-9905-483C-9A6E-48B0357ACBE9}" type="pres">
      <dgm:prSet presAssocID="{C2443981-031B-40F2-8751-BB9123C9E4C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55FA092-444C-4E56-B9F9-2931954022BD}" type="pres">
      <dgm:prSet presAssocID="{C2443981-031B-40F2-8751-BB9123C9E4C6}" presName="parentText" presStyleLbl="node1" presStyleIdx="1" presStyleCnt="3" custScaleX="1340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D1F845-71DB-491B-9D4E-76C3626CBFDD}" type="pres">
      <dgm:prSet presAssocID="{C2443981-031B-40F2-8751-BB9123C9E4C6}" presName="negativeSpace" presStyleCnt="0"/>
      <dgm:spPr/>
    </dgm:pt>
    <dgm:pt modelId="{716AE1D1-6510-4042-93AB-8B29F1427E8E}" type="pres">
      <dgm:prSet presAssocID="{C2443981-031B-40F2-8751-BB9123C9E4C6}" presName="childText" presStyleLbl="conFgAcc1" presStyleIdx="1" presStyleCnt="3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5A26824-8AD0-4FB3-A49A-EDEED85B25CA}" type="pres">
      <dgm:prSet presAssocID="{852CA13B-ECD2-44DA-8379-B927E896284F}" presName="spaceBetweenRectangles" presStyleCnt="0"/>
      <dgm:spPr/>
    </dgm:pt>
    <dgm:pt modelId="{259A1266-1554-4A08-A3EA-DE14697AFF81}" type="pres">
      <dgm:prSet presAssocID="{F2BE3294-B10A-46DF-AD79-C1C01CCF06EB}" presName="parentLin" presStyleCnt="0"/>
      <dgm:spPr/>
    </dgm:pt>
    <dgm:pt modelId="{DE7FFCA8-9673-452B-9CC9-685862C6BD59}" type="pres">
      <dgm:prSet presAssocID="{F2BE3294-B10A-46DF-AD79-C1C01CCF06E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06259B1-BB24-4147-805C-15F8C8C7760F}" type="pres">
      <dgm:prSet presAssocID="{F2BE3294-B10A-46DF-AD79-C1C01CCF06EB}" presName="parentText" presStyleLbl="node1" presStyleIdx="2" presStyleCnt="3" custScaleX="1343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D82D4-81B4-4B09-BEC9-7FE7EB2CF1AF}" type="pres">
      <dgm:prSet presAssocID="{F2BE3294-B10A-46DF-AD79-C1C01CCF06EB}" presName="negativeSpace" presStyleCnt="0"/>
      <dgm:spPr/>
    </dgm:pt>
    <dgm:pt modelId="{9A02541B-D11B-4180-8F1D-4F886830004C}" type="pres">
      <dgm:prSet presAssocID="{F2BE3294-B10A-46DF-AD79-C1C01CCF06EB}" presName="childText" presStyleLbl="conFgAcc1" presStyleIdx="2" presStyleCnt="3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</dgm:ptLst>
  <dgm:cxnLst>
    <dgm:cxn modelId="{F3ED900A-2C46-49BB-AC44-3FDB06C5AA8C}" srcId="{C48F7185-0268-4133-B543-67C40E39307E}" destId="{F2BE3294-B10A-46DF-AD79-C1C01CCF06EB}" srcOrd="2" destOrd="0" parTransId="{0A541399-7F64-446E-B70F-0E55701B9A66}" sibTransId="{1581DA73-9E0A-4560-B3F3-5C2C6B73C7F1}"/>
    <dgm:cxn modelId="{7612441F-91C0-4F55-801F-F195F1560F2F}" type="presOf" srcId="{F2BE3294-B10A-46DF-AD79-C1C01CCF06EB}" destId="{DE7FFCA8-9673-452B-9CC9-685862C6BD59}" srcOrd="0" destOrd="0" presId="urn:microsoft.com/office/officeart/2005/8/layout/list1"/>
    <dgm:cxn modelId="{DBB86E36-9FEC-4610-BF66-E0B61C481F87}" type="presOf" srcId="{C48F7185-0268-4133-B543-67C40E39307E}" destId="{D45EAC78-CBB1-4E88-96C5-B013CF392005}" srcOrd="0" destOrd="0" presId="urn:microsoft.com/office/officeart/2005/8/layout/list1"/>
    <dgm:cxn modelId="{72297497-12D4-426B-BB40-D3D5EB1C6BAA}" type="presOf" srcId="{F2BE3294-B10A-46DF-AD79-C1C01CCF06EB}" destId="{306259B1-BB24-4147-805C-15F8C8C7760F}" srcOrd="1" destOrd="0" presId="urn:microsoft.com/office/officeart/2005/8/layout/list1"/>
    <dgm:cxn modelId="{5EF78CE1-CB1F-47DD-B9A7-227DFCDA71E2}" type="presOf" srcId="{7D0D59BD-FF93-46A5-8446-1D93EDF49CB9}" destId="{4B46165E-579B-48BF-B104-22BA7C6D7D1A}" srcOrd="1" destOrd="0" presId="urn:microsoft.com/office/officeart/2005/8/layout/list1"/>
    <dgm:cxn modelId="{096B9EC2-BAC9-4DE5-AA5C-E2F22F0BD112}" type="presOf" srcId="{C2443981-031B-40F2-8751-BB9123C9E4C6}" destId="{955FA092-444C-4E56-B9F9-2931954022BD}" srcOrd="1" destOrd="0" presId="urn:microsoft.com/office/officeart/2005/8/layout/list1"/>
    <dgm:cxn modelId="{2051333A-0F5C-44B5-AB34-57512E66F00B}" srcId="{C48F7185-0268-4133-B543-67C40E39307E}" destId="{C2443981-031B-40F2-8751-BB9123C9E4C6}" srcOrd="1" destOrd="0" parTransId="{0E117BC5-7098-4FA1-9F34-FFF678880541}" sibTransId="{852CA13B-ECD2-44DA-8379-B927E896284F}"/>
    <dgm:cxn modelId="{6C3678ED-9443-44A1-A1C0-7D82C9934CDA}" type="presOf" srcId="{C2443981-031B-40F2-8751-BB9123C9E4C6}" destId="{B0E0A462-9905-483C-9A6E-48B0357ACBE9}" srcOrd="0" destOrd="0" presId="urn:microsoft.com/office/officeart/2005/8/layout/list1"/>
    <dgm:cxn modelId="{55245278-63E3-471E-9154-A6589CCBBED8}" srcId="{C48F7185-0268-4133-B543-67C40E39307E}" destId="{7D0D59BD-FF93-46A5-8446-1D93EDF49CB9}" srcOrd="0" destOrd="0" parTransId="{8E089FA6-3B62-42FB-9A8F-588C55B1E59E}" sibTransId="{D3573E03-603B-47DD-97B7-3F50F6680096}"/>
    <dgm:cxn modelId="{43A78DFB-4C21-45B8-AACF-C77166E6C909}" type="presOf" srcId="{7D0D59BD-FF93-46A5-8446-1D93EDF49CB9}" destId="{373E4671-3FAD-404E-AE05-446835A46C66}" srcOrd="0" destOrd="0" presId="urn:microsoft.com/office/officeart/2005/8/layout/list1"/>
    <dgm:cxn modelId="{2F8686F6-5A8C-423C-AA3F-82225B4F9A98}" type="presParOf" srcId="{D45EAC78-CBB1-4E88-96C5-B013CF392005}" destId="{796A09ED-D01E-4711-8168-5CC336200F19}" srcOrd="0" destOrd="0" presId="urn:microsoft.com/office/officeart/2005/8/layout/list1"/>
    <dgm:cxn modelId="{25C813AB-3F01-41C1-98F2-F5554F170A4B}" type="presParOf" srcId="{796A09ED-D01E-4711-8168-5CC336200F19}" destId="{373E4671-3FAD-404E-AE05-446835A46C66}" srcOrd="0" destOrd="0" presId="urn:microsoft.com/office/officeart/2005/8/layout/list1"/>
    <dgm:cxn modelId="{B2E093F5-1513-459A-B17D-EDDC8BB93740}" type="presParOf" srcId="{796A09ED-D01E-4711-8168-5CC336200F19}" destId="{4B46165E-579B-48BF-B104-22BA7C6D7D1A}" srcOrd="1" destOrd="0" presId="urn:microsoft.com/office/officeart/2005/8/layout/list1"/>
    <dgm:cxn modelId="{D73861EE-99B3-4784-9AFA-AC6D0FFCF736}" type="presParOf" srcId="{D45EAC78-CBB1-4E88-96C5-B013CF392005}" destId="{67145CBF-26B2-4D7F-AA2B-DE8403796A50}" srcOrd="1" destOrd="0" presId="urn:microsoft.com/office/officeart/2005/8/layout/list1"/>
    <dgm:cxn modelId="{162C47D5-4FC4-441C-BEDA-BBB2B40AB5ED}" type="presParOf" srcId="{D45EAC78-CBB1-4E88-96C5-B013CF392005}" destId="{D8579183-0D5A-4EC3-89EF-6EB878E18820}" srcOrd="2" destOrd="0" presId="urn:microsoft.com/office/officeart/2005/8/layout/list1"/>
    <dgm:cxn modelId="{7E863585-64FF-4263-B3CF-692DF79F3A60}" type="presParOf" srcId="{D45EAC78-CBB1-4E88-96C5-B013CF392005}" destId="{73212BFF-9630-472A-855A-D32C7ABA2F91}" srcOrd="3" destOrd="0" presId="urn:microsoft.com/office/officeart/2005/8/layout/list1"/>
    <dgm:cxn modelId="{01E5476C-DF8B-4E9A-BB6E-0ACDFFAB8577}" type="presParOf" srcId="{D45EAC78-CBB1-4E88-96C5-B013CF392005}" destId="{5902005C-AF0D-46EC-8777-D89615D5ADDA}" srcOrd="4" destOrd="0" presId="urn:microsoft.com/office/officeart/2005/8/layout/list1"/>
    <dgm:cxn modelId="{DD7856D3-3DE9-44AA-8EB4-4635D3CDC26D}" type="presParOf" srcId="{5902005C-AF0D-46EC-8777-D89615D5ADDA}" destId="{B0E0A462-9905-483C-9A6E-48B0357ACBE9}" srcOrd="0" destOrd="0" presId="urn:microsoft.com/office/officeart/2005/8/layout/list1"/>
    <dgm:cxn modelId="{4886544D-12DE-4123-87AD-7F99531D0FE3}" type="presParOf" srcId="{5902005C-AF0D-46EC-8777-D89615D5ADDA}" destId="{955FA092-444C-4E56-B9F9-2931954022BD}" srcOrd="1" destOrd="0" presId="urn:microsoft.com/office/officeart/2005/8/layout/list1"/>
    <dgm:cxn modelId="{CC8E07F9-3A1A-4258-8576-C965BE9BAEA0}" type="presParOf" srcId="{D45EAC78-CBB1-4E88-96C5-B013CF392005}" destId="{2AD1F845-71DB-491B-9D4E-76C3626CBFDD}" srcOrd="5" destOrd="0" presId="urn:microsoft.com/office/officeart/2005/8/layout/list1"/>
    <dgm:cxn modelId="{B3D97463-3B1D-4584-A140-2BBCE4385DA7}" type="presParOf" srcId="{D45EAC78-CBB1-4E88-96C5-B013CF392005}" destId="{716AE1D1-6510-4042-93AB-8B29F1427E8E}" srcOrd="6" destOrd="0" presId="urn:microsoft.com/office/officeart/2005/8/layout/list1"/>
    <dgm:cxn modelId="{31D0B18A-F68F-4FE0-9FC5-745FE17AC7FC}" type="presParOf" srcId="{D45EAC78-CBB1-4E88-96C5-B013CF392005}" destId="{D5A26824-8AD0-4FB3-A49A-EDEED85B25CA}" srcOrd="7" destOrd="0" presId="urn:microsoft.com/office/officeart/2005/8/layout/list1"/>
    <dgm:cxn modelId="{069522EB-B774-46FB-A724-1780E31768D9}" type="presParOf" srcId="{D45EAC78-CBB1-4E88-96C5-B013CF392005}" destId="{259A1266-1554-4A08-A3EA-DE14697AFF81}" srcOrd="8" destOrd="0" presId="urn:microsoft.com/office/officeart/2005/8/layout/list1"/>
    <dgm:cxn modelId="{2F40892E-C75D-4742-BE86-F62BD61A2F83}" type="presParOf" srcId="{259A1266-1554-4A08-A3EA-DE14697AFF81}" destId="{DE7FFCA8-9673-452B-9CC9-685862C6BD59}" srcOrd="0" destOrd="0" presId="urn:microsoft.com/office/officeart/2005/8/layout/list1"/>
    <dgm:cxn modelId="{5906ACBF-233A-4474-AA00-CE0D036DF68F}" type="presParOf" srcId="{259A1266-1554-4A08-A3EA-DE14697AFF81}" destId="{306259B1-BB24-4147-805C-15F8C8C7760F}" srcOrd="1" destOrd="0" presId="urn:microsoft.com/office/officeart/2005/8/layout/list1"/>
    <dgm:cxn modelId="{D09975E8-3E50-4FAE-9659-1ED606184AF7}" type="presParOf" srcId="{D45EAC78-CBB1-4E88-96C5-B013CF392005}" destId="{781D82D4-81B4-4B09-BEC9-7FE7EB2CF1AF}" srcOrd="9" destOrd="0" presId="urn:microsoft.com/office/officeart/2005/8/layout/list1"/>
    <dgm:cxn modelId="{43C47F0D-06D4-4AE7-8FCC-6AFF60CBED79}" type="presParOf" srcId="{D45EAC78-CBB1-4E88-96C5-B013CF392005}" destId="{9A02541B-D11B-4180-8F1D-4F886830004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61E507-4F75-4FA7-8C3F-6F39D02D850B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14E96C-0432-4DBA-AFD9-F687C0FE9908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Способы защиты воздуха</a:t>
          </a:r>
          <a:endParaRPr lang="ru-RU" b="1" i="1" dirty="0">
            <a:solidFill>
              <a:schemeClr val="tx1"/>
            </a:solidFill>
          </a:endParaRPr>
        </a:p>
      </dgm:t>
    </dgm:pt>
    <dgm:pt modelId="{4BA910F2-0F0E-4D0F-B0A6-92D4773CC0BB}" type="parTrans" cxnId="{D578FFBB-2007-4D88-B94E-EFCC0C4D51A0}">
      <dgm:prSet/>
      <dgm:spPr/>
      <dgm:t>
        <a:bodyPr/>
        <a:lstStyle/>
        <a:p>
          <a:endParaRPr lang="ru-RU"/>
        </a:p>
      </dgm:t>
    </dgm:pt>
    <dgm:pt modelId="{3FAD94DA-3588-42F9-894A-584152A69DB1}" type="sibTrans" cxnId="{D578FFBB-2007-4D88-B94E-EFCC0C4D51A0}">
      <dgm:prSet/>
      <dgm:spPr/>
      <dgm:t>
        <a:bodyPr/>
        <a:lstStyle/>
        <a:p>
          <a:endParaRPr lang="ru-RU"/>
        </a:p>
      </dgm:t>
    </dgm:pt>
    <dgm:pt modelId="{B5A1DEB1-9FB6-4930-9F17-3B5202661AE1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BB34DB4C-89E2-435E-87CB-16A5149E018B}" type="parTrans" cxnId="{E969DE5B-471F-497B-9A4B-03C0F950BC69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E935C09-1AB7-46EB-84A0-2149B916F73E}" type="sibTrans" cxnId="{E969DE5B-471F-497B-9A4B-03C0F950BC69}">
      <dgm:prSet/>
      <dgm:spPr/>
      <dgm:t>
        <a:bodyPr/>
        <a:lstStyle/>
        <a:p>
          <a:endParaRPr lang="ru-RU"/>
        </a:p>
      </dgm:t>
    </dgm:pt>
    <dgm:pt modelId="{FBB491B7-89B8-4B1D-B255-906F3772B8AC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2481492E-998F-42D9-986D-63E35ECF35A3}" type="parTrans" cxnId="{428E88B0-0741-43FB-8481-935ED5C27357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455143F-D1AB-4F38-83D5-4EB73C3C3870}" type="sibTrans" cxnId="{428E88B0-0741-43FB-8481-935ED5C27357}">
      <dgm:prSet/>
      <dgm:spPr/>
      <dgm:t>
        <a:bodyPr/>
        <a:lstStyle/>
        <a:p>
          <a:endParaRPr lang="ru-RU"/>
        </a:p>
      </dgm:t>
    </dgm:pt>
    <dgm:pt modelId="{69EA10F6-2D6E-4797-824D-C18F447B546D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5C6D9548-70C2-4F47-9CFE-6231607D7381}" type="parTrans" cxnId="{6B60CC03-57BA-40C8-943E-011FB3DC033D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11F9C123-6CB7-4BCC-A2D4-0CBDFD635553}" type="sibTrans" cxnId="{6B60CC03-57BA-40C8-943E-011FB3DC033D}">
      <dgm:prSet/>
      <dgm:spPr/>
      <dgm:t>
        <a:bodyPr/>
        <a:lstStyle/>
        <a:p>
          <a:endParaRPr lang="ru-RU"/>
        </a:p>
      </dgm:t>
    </dgm:pt>
    <dgm:pt modelId="{9E6FF0BD-4DB1-42CC-8E22-59647832DDD3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A2DD32C9-1F34-42F4-A5E8-17D5139A9F62}" type="parTrans" cxnId="{6932AE68-60EF-423C-95E1-0C5E5FBCE82F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80B5430-A659-473A-BDCE-C82E3D6CF79E}" type="sibTrans" cxnId="{6932AE68-60EF-423C-95E1-0C5E5FBCE82F}">
      <dgm:prSet/>
      <dgm:spPr/>
      <dgm:t>
        <a:bodyPr/>
        <a:lstStyle/>
        <a:p>
          <a:endParaRPr lang="ru-RU"/>
        </a:p>
      </dgm:t>
    </dgm:pt>
    <dgm:pt modelId="{4C69D351-15D0-423B-A523-71D766CE64E6}" type="pres">
      <dgm:prSet presAssocID="{8C61E507-4F75-4FA7-8C3F-6F39D02D85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FBDB42-69BF-4D45-B226-C444AF4BECFF}" type="pres">
      <dgm:prSet presAssocID="{5014E96C-0432-4DBA-AFD9-F687C0FE9908}" presName="hierRoot1" presStyleCnt="0">
        <dgm:presLayoutVars>
          <dgm:hierBranch val="init"/>
        </dgm:presLayoutVars>
      </dgm:prSet>
      <dgm:spPr/>
    </dgm:pt>
    <dgm:pt modelId="{4695E46C-060A-49B7-9AF9-2BEEADCC6BFA}" type="pres">
      <dgm:prSet presAssocID="{5014E96C-0432-4DBA-AFD9-F687C0FE9908}" presName="rootComposite1" presStyleCnt="0"/>
      <dgm:spPr/>
    </dgm:pt>
    <dgm:pt modelId="{8FD1A0DF-8FD9-4501-AED9-5C8FB59094CE}" type="pres">
      <dgm:prSet presAssocID="{5014E96C-0432-4DBA-AFD9-F687C0FE9908}" presName="rootText1" presStyleLbl="node0" presStyleIdx="0" presStyleCnt="1" custScaleX="185392" custScaleY="1234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311AAF-6D1E-49A0-B483-0315E7974937}" type="pres">
      <dgm:prSet presAssocID="{5014E96C-0432-4DBA-AFD9-F687C0FE990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71DCDFE-77B0-4A1E-8EEA-85A2ADE51707}" type="pres">
      <dgm:prSet presAssocID="{5014E96C-0432-4DBA-AFD9-F687C0FE9908}" presName="hierChild2" presStyleCnt="0"/>
      <dgm:spPr/>
    </dgm:pt>
    <dgm:pt modelId="{C6FF6839-2EFF-4FE4-9F12-E8C211F95A3A}" type="pres">
      <dgm:prSet presAssocID="{BB34DB4C-89E2-435E-87CB-16A5149E018B}" presName="Name37" presStyleLbl="parChTrans1D2" presStyleIdx="0" presStyleCnt="4"/>
      <dgm:spPr/>
      <dgm:t>
        <a:bodyPr/>
        <a:lstStyle/>
        <a:p>
          <a:endParaRPr lang="ru-RU"/>
        </a:p>
      </dgm:t>
    </dgm:pt>
    <dgm:pt modelId="{A5BB03A5-8924-468E-8912-0EDA2AE8BBE1}" type="pres">
      <dgm:prSet presAssocID="{B5A1DEB1-9FB6-4930-9F17-3B5202661AE1}" presName="hierRoot2" presStyleCnt="0">
        <dgm:presLayoutVars>
          <dgm:hierBranch val="init"/>
        </dgm:presLayoutVars>
      </dgm:prSet>
      <dgm:spPr/>
    </dgm:pt>
    <dgm:pt modelId="{97898136-1FEC-45BD-A537-722FF1EA7CE7}" type="pres">
      <dgm:prSet presAssocID="{B5A1DEB1-9FB6-4930-9F17-3B5202661AE1}" presName="rootComposite" presStyleCnt="0"/>
      <dgm:spPr/>
    </dgm:pt>
    <dgm:pt modelId="{4B669C4C-D1C1-48BF-AC4F-6D9FD519E431}" type="pres">
      <dgm:prSet presAssocID="{B5A1DEB1-9FB6-4930-9F17-3B5202661AE1}" presName="rootText" presStyleLbl="node2" presStyleIdx="0" presStyleCnt="4" custScaleY="185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547C2B-D7D6-463B-9F0C-8425E25F105A}" type="pres">
      <dgm:prSet presAssocID="{B5A1DEB1-9FB6-4930-9F17-3B5202661AE1}" presName="rootConnector" presStyleLbl="node2" presStyleIdx="0" presStyleCnt="4"/>
      <dgm:spPr/>
      <dgm:t>
        <a:bodyPr/>
        <a:lstStyle/>
        <a:p>
          <a:endParaRPr lang="ru-RU"/>
        </a:p>
      </dgm:t>
    </dgm:pt>
    <dgm:pt modelId="{9938B4C5-3C2E-4959-B1A4-6023B68660C2}" type="pres">
      <dgm:prSet presAssocID="{B5A1DEB1-9FB6-4930-9F17-3B5202661AE1}" presName="hierChild4" presStyleCnt="0"/>
      <dgm:spPr/>
    </dgm:pt>
    <dgm:pt modelId="{BDCD6696-7F29-4F92-95EE-DAA70A5A3097}" type="pres">
      <dgm:prSet presAssocID="{B5A1DEB1-9FB6-4930-9F17-3B5202661AE1}" presName="hierChild5" presStyleCnt="0"/>
      <dgm:spPr/>
    </dgm:pt>
    <dgm:pt modelId="{CB152ADA-AA18-4669-A501-A85975F29A3A}" type="pres">
      <dgm:prSet presAssocID="{A2DD32C9-1F34-42F4-A5E8-17D5139A9F62}" presName="Name37" presStyleLbl="parChTrans1D2" presStyleIdx="1" presStyleCnt="4"/>
      <dgm:spPr/>
      <dgm:t>
        <a:bodyPr/>
        <a:lstStyle/>
        <a:p>
          <a:endParaRPr lang="ru-RU"/>
        </a:p>
      </dgm:t>
    </dgm:pt>
    <dgm:pt modelId="{F4066B69-37E9-47D6-9055-DCDFD033E11D}" type="pres">
      <dgm:prSet presAssocID="{9E6FF0BD-4DB1-42CC-8E22-59647832DDD3}" presName="hierRoot2" presStyleCnt="0">
        <dgm:presLayoutVars>
          <dgm:hierBranch val="init"/>
        </dgm:presLayoutVars>
      </dgm:prSet>
      <dgm:spPr/>
    </dgm:pt>
    <dgm:pt modelId="{9F486425-2DDD-4E8F-9C6F-2B111EEC0367}" type="pres">
      <dgm:prSet presAssocID="{9E6FF0BD-4DB1-42CC-8E22-59647832DDD3}" presName="rootComposite" presStyleCnt="0"/>
      <dgm:spPr/>
    </dgm:pt>
    <dgm:pt modelId="{CA48AF73-8E0B-462B-A7A4-C2CD87DFF21F}" type="pres">
      <dgm:prSet presAssocID="{9E6FF0BD-4DB1-42CC-8E22-59647832DDD3}" presName="rootText" presStyleLbl="node2" presStyleIdx="1" presStyleCnt="4" custScaleY="185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90EE04-BA32-47AD-9FBD-8EFD85B40EE1}" type="pres">
      <dgm:prSet presAssocID="{9E6FF0BD-4DB1-42CC-8E22-59647832DDD3}" presName="rootConnector" presStyleLbl="node2" presStyleIdx="1" presStyleCnt="4"/>
      <dgm:spPr/>
      <dgm:t>
        <a:bodyPr/>
        <a:lstStyle/>
        <a:p>
          <a:endParaRPr lang="ru-RU"/>
        </a:p>
      </dgm:t>
    </dgm:pt>
    <dgm:pt modelId="{63638984-4D89-4513-8050-F7AA388DA4B9}" type="pres">
      <dgm:prSet presAssocID="{9E6FF0BD-4DB1-42CC-8E22-59647832DDD3}" presName="hierChild4" presStyleCnt="0"/>
      <dgm:spPr/>
    </dgm:pt>
    <dgm:pt modelId="{74B777D5-C64B-48F7-98DC-7E5C2BDC378A}" type="pres">
      <dgm:prSet presAssocID="{9E6FF0BD-4DB1-42CC-8E22-59647832DDD3}" presName="hierChild5" presStyleCnt="0"/>
      <dgm:spPr/>
    </dgm:pt>
    <dgm:pt modelId="{6FDCCF92-C6D7-415A-88BA-0244F43AC4C8}" type="pres">
      <dgm:prSet presAssocID="{2481492E-998F-42D9-986D-63E35ECF35A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C673EB87-ED43-499C-8960-D2EFC4DB56C5}" type="pres">
      <dgm:prSet presAssocID="{FBB491B7-89B8-4B1D-B255-906F3772B8AC}" presName="hierRoot2" presStyleCnt="0">
        <dgm:presLayoutVars>
          <dgm:hierBranch val="init"/>
        </dgm:presLayoutVars>
      </dgm:prSet>
      <dgm:spPr/>
    </dgm:pt>
    <dgm:pt modelId="{0EB3A6FD-9A59-4236-BD5E-2110FEDC5BF2}" type="pres">
      <dgm:prSet presAssocID="{FBB491B7-89B8-4B1D-B255-906F3772B8AC}" presName="rootComposite" presStyleCnt="0"/>
      <dgm:spPr/>
    </dgm:pt>
    <dgm:pt modelId="{01C67DEA-B0B0-43A0-8CFC-B3E12C9057F8}" type="pres">
      <dgm:prSet presAssocID="{FBB491B7-89B8-4B1D-B255-906F3772B8AC}" presName="rootText" presStyleLbl="node2" presStyleIdx="2" presStyleCnt="4" custScaleY="185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BB9BD5-1431-4E66-A84C-5455720CB00E}" type="pres">
      <dgm:prSet presAssocID="{FBB491B7-89B8-4B1D-B255-906F3772B8AC}" presName="rootConnector" presStyleLbl="node2" presStyleIdx="2" presStyleCnt="4"/>
      <dgm:spPr/>
      <dgm:t>
        <a:bodyPr/>
        <a:lstStyle/>
        <a:p>
          <a:endParaRPr lang="ru-RU"/>
        </a:p>
      </dgm:t>
    </dgm:pt>
    <dgm:pt modelId="{C2D5B02F-5284-4645-93A6-13A9C11FEBB8}" type="pres">
      <dgm:prSet presAssocID="{FBB491B7-89B8-4B1D-B255-906F3772B8AC}" presName="hierChild4" presStyleCnt="0"/>
      <dgm:spPr/>
    </dgm:pt>
    <dgm:pt modelId="{663776A5-77C4-4F60-BB1B-74D7F9EE248F}" type="pres">
      <dgm:prSet presAssocID="{FBB491B7-89B8-4B1D-B255-906F3772B8AC}" presName="hierChild5" presStyleCnt="0"/>
      <dgm:spPr/>
    </dgm:pt>
    <dgm:pt modelId="{54981039-E240-4086-BEF7-D13F6E77A62D}" type="pres">
      <dgm:prSet presAssocID="{5C6D9548-70C2-4F47-9CFE-6231607D7381}" presName="Name37" presStyleLbl="parChTrans1D2" presStyleIdx="3" presStyleCnt="4"/>
      <dgm:spPr/>
      <dgm:t>
        <a:bodyPr/>
        <a:lstStyle/>
        <a:p>
          <a:endParaRPr lang="ru-RU"/>
        </a:p>
      </dgm:t>
    </dgm:pt>
    <dgm:pt modelId="{BAAC115A-CE4C-45D1-8788-BEA6928DFFDA}" type="pres">
      <dgm:prSet presAssocID="{69EA10F6-2D6E-4797-824D-C18F447B546D}" presName="hierRoot2" presStyleCnt="0">
        <dgm:presLayoutVars>
          <dgm:hierBranch val="init"/>
        </dgm:presLayoutVars>
      </dgm:prSet>
      <dgm:spPr/>
    </dgm:pt>
    <dgm:pt modelId="{DEC875E6-7F40-4EC3-8146-6B982D8FCCCA}" type="pres">
      <dgm:prSet presAssocID="{69EA10F6-2D6E-4797-824D-C18F447B546D}" presName="rootComposite" presStyleCnt="0"/>
      <dgm:spPr/>
    </dgm:pt>
    <dgm:pt modelId="{E8B7F7F5-8DCD-454C-8883-2F9F27650D07}" type="pres">
      <dgm:prSet presAssocID="{69EA10F6-2D6E-4797-824D-C18F447B546D}" presName="rootText" presStyleLbl="node2" presStyleIdx="3" presStyleCnt="4" custScaleY="185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FC5AA-ED38-4CD2-80D0-F158D349867D}" type="pres">
      <dgm:prSet presAssocID="{69EA10F6-2D6E-4797-824D-C18F447B546D}" presName="rootConnector" presStyleLbl="node2" presStyleIdx="3" presStyleCnt="4"/>
      <dgm:spPr/>
      <dgm:t>
        <a:bodyPr/>
        <a:lstStyle/>
        <a:p>
          <a:endParaRPr lang="ru-RU"/>
        </a:p>
      </dgm:t>
    </dgm:pt>
    <dgm:pt modelId="{8E93675C-2A1E-4CCF-BA3E-F003B7E940BE}" type="pres">
      <dgm:prSet presAssocID="{69EA10F6-2D6E-4797-824D-C18F447B546D}" presName="hierChild4" presStyleCnt="0"/>
      <dgm:spPr/>
    </dgm:pt>
    <dgm:pt modelId="{F34909C7-D596-468F-8F46-D12CD6D3AC0A}" type="pres">
      <dgm:prSet presAssocID="{69EA10F6-2D6E-4797-824D-C18F447B546D}" presName="hierChild5" presStyleCnt="0"/>
      <dgm:spPr/>
    </dgm:pt>
    <dgm:pt modelId="{D3293ADF-5B23-485B-A4B0-CB50B29B951E}" type="pres">
      <dgm:prSet presAssocID="{5014E96C-0432-4DBA-AFD9-F687C0FE9908}" presName="hierChild3" presStyleCnt="0"/>
      <dgm:spPr/>
    </dgm:pt>
  </dgm:ptLst>
  <dgm:cxnLst>
    <dgm:cxn modelId="{694D3DED-18A2-4761-8D5E-6C9E336EC770}" type="presOf" srcId="{FBB491B7-89B8-4B1D-B255-906F3772B8AC}" destId="{01C67DEA-B0B0-43A0-8CFC-B3E12C9057F8}" srcOrd="0" destOrd="0" presId="urn:microsoft.com/office/officeart/2005/8/layout/orgChart1"/>
    <dgm:cxn modelId="{6932AE68-60EF-423C-95E1-0C5E5FBCE82F}" srcId="{5014E96C-0432-4DBA-AFD9-F687C0FE9908}" destId="{9E6FF0BD-4DB1-42CC-8E22-59647832DDD3}" srcOrd="1" destOrd="0" parTransId="{A2DD32C9-1F34-42F4-A5E8-17D5139A9F62}" sibTransId="{F80B5430-A659-473A-BDCE-C82E3D6CF79E}"/>
    <dgm:cxn modelId="{71ABB512-945E-4AC0-AF4D-C540BBFBFA3B}" type="presOf" srcId="{9E6FF0BD-4DB1-42CC-8E22-59647832DDD3}" destId="{CA48AF73-8E0B-462B-A7A4-C2CD87DFF21F}" srcOrd="0" destOrd="0" presId="urn:microsoft.com/office/officeart/2005/8/layout/orgChart1"/>
    <dgm:cxn modelId="{F05BB467-559B-42D0-8DF7-A0C7E9E95DB5}" type="presOf" srcId="{5014E96C-0432-4DBA-AFD9-F687C0FE9908}" destId="{C3311AAF-6D1E-49A0-B483-0315E7974937}" srcOrd="1" destOrd="0" presId="urn:microsoft.com/office/officeart/2005/8/layout/orgChart1"/>
    <dgm:cxn modelId="{8D485B1B-91D0-42DA-B484-86F689DB51F1}" type="presOf" srcId="{9E6FF0BD-4DB1-42CC-8E22-59647832DDD3}" destId="{8790EE04-BA32-47AD-9FBD-8EFD85B40EE1}" srcOrd="1" destOrd="0" presId="urn:microsoft.com/office/officeart/2005/8/layout/orgChart1"/>
    <dgm:cxn modelId="{E32AB9B2-B1E1-4039-9688-32A32BA0192A}" type="presOf" srcId="{8C61E507-4F75-4FA7-8C3F-6F39D02D850B}" destId="{4C69D351-15D0-423B-A523-71D766CE64E6}" srcOrd="0" destOrd="0" presId="urn:microsoft.com/office/officeart/2005/8/layout/orgChart1"/>
    <dgm:cxn modelId="{DB5F5E8A-D80F-42E9-8D09-30DC510C5030}" type="presOf" srcId="{69EA10F6-2D6E-4797-824D-C18F447B546D}" destId="{E8B7F7F5-8DCD-454C-8883-2F9F27650D07}" srcOrd="0" destOrd="0" presId="urn:microsoft.com/office/officeart/2005/8/layout/orgChart1"/>
    <dgm:cxn modelId="{A903ED4F-DB04-4445-AE39-DB24E77F7AE2}" type="presOf" srcId="{B5A1DEB1-9FB6-4930-9F17-3B5202661AE1}" destId="{63547C2B-D7D6-463B-9F0C-8425E25F105A}" srcOrd="1" destOrd="0" presId="urn:microsoft.com/office/officeart/2005/8/layout/orgChart1"/>
    <dgm:cxn modelId="{F062D0EE-C0F5-4F90-AF67-F34D49F4F194}" type="presOf" srcId="{FBB491B7-89B8-4B1D-B255-906F3772B8AC}" destId="{88BB9BD5-1431-4E66-A84C-5455720CB00E}" srcOrd="1" destOrd="0" presId="urn:microsoft.com/office/officeart/2005/8/layout/orgChart1"/>
    <dgm:cxn modelId="{C56FBC81-3442-46F4-AE14-F8325E0B8FAC}" type="presOf" srcId="{2481492E-998F-42D9-986D-63E35ECF35A3}" destId="{6FDCCF92-C6D7-415A-88BA-0244F43AC4C8}" srcOrd="0" destOrd="0" presId="urn:microsoft.com/office/officeart/2005/8/layout/orgChart1"/>
    <dgm:cxn modelId="{8EC5F981-982C-42EB-94EC-4A99D41FF43C}" type="presOf" srcId="{69EA10F6-2D6E-4797-824D-C18F447B546D}" destId="{1A2FC5AA-ED38-4CD2-80D0-F158D349867D}" srcOrd="1" destOrd="0" presId="urn:microsoft.com/office/officeart/2005/8/layout/orgChart1"/>
    <dgm:cxn modelId="{48A61D95-A089-42A9-BF4C-B14256F0E004}" type="presOf" srcId="{A2DD32C9-1F34-42F4-A5E8-17D5139A9F62}" destId="{CB152ADA-AA18-4669-A501-A85975F29A3A}" srcOrd="0" destOrd="0" presId="urn:microsoft.com/office/officeart/2005/8/layout/orgChart1"/>
    <dgm:cxn modelId="{D578FFBB-2007-4D88-B94E-EFCC0C4D51A0}" srcId="{8C61E507-4F75-4FA7-8C3F-6F39D02D850B}" destId="{5014E96C-0432-4DBA-AFD9-F687C0FE9908}" srcOrd="0" destOrd="0" parTransId="{4BA910F2-0F0E-4D0F-B0A6-92D4773CC0BB}" sibTransId="{3FAD94DA-3588-42F9-894A-584152A69DB1}"/>
    <dgm:cxn modelId="{6B60CC03-57BA-40C8-943E-011FB3DC033D}" srcId="{5014E96C-0432-4DBA-AFD9-F687C0FE9908}" destId="{69EA10F6-2D6E-4797-824D-C18F447B546D}" srcOrd="3" destOrd="0" parTransId="{5C6D9548-70C2-4F47-9CFE-6231607D7381}" sibTransId="{11F9C123-6CB7-4BCC-A2D4-0CBDFD635553}"/>
    <dgm:cxn modelId="{09BAA812-8A96-4A98-B2CD-E20B923455A9}" type="presOf" srcId="{B5A1DEB1-9FB6-4930-9F17-3B5202661AE1}" destId="{4B669C4C-D1C1-48BF-AC4F-6D9FD519E431}" srcOrd="0" destOrd="0" presId="urn:microsoft.com/office/officeart/2005/8/layout/orgChart1"/>
    <dgm:cxn modelId="{A9D9324C-ED6A-4610-B8DD-85F6BA7D30A7}" type="presOf" srcId="{BB34DB4C-89E2-435E-87CB-16A5149E018B}" destId="{C6FF6839-2EFF-4FE4-9F12-E8C211F95A3A}" srcOrd="0" destOrd="0" presId="urn:microsoft.com/office/officeart/2005/8/layout/orgChart1"/>
    <dgm:cxn modelId="{F8519A4B-ED24-4A0B-ACDB-05CC7CA2E6B6}" type="presOf" srcId="{5C6D9548-70C2-4F47-9CFE-6231607D7381}" destId="{54981039-E240-4086-BEF7-D13F6E77A62D}" srcOrd="0" destOrd="0" presId="urn:microsoft.com/office/officeart/2005/8/layout/orgChart1"/>
    <dgm:cxn modelId="{E969DE5B-471F-497B-9A4B-03C0F950BC69}" srcId="{5014E96C-0432-4DBA-AFD9-F687C0FE9908}" destId="{B5A1DEB1-9FB6-4930-9F17-3B5202661AE1}" srcOrd="0" destOrd="0" parTransId="{BB34DB4C-89E2-435E-87CB-16A5149E018B}" sibTransId="{AE935C09-1AB7-46EB-84A0-2149B916F73E}"/>
    <dgm:cxn modelId="{B16F52D3-38EA-44B0-ADC8-6D397C6640BB}" type="presOf" srcId="{5014E96C-0432-4DBA-AFD9-F687C0FE9908}" destId="{8FD1A0DF-8FD9-4501-AED9-5C8FB59094CE}" srcOrd="0" destOrd="0" presId="urn:microsoft.com/office/officeart/2005/8/layout/orgChart1"/>
    <dgm:cxn modelId="{428E88B0-0741-43FB-8481-935ED5C27357}" srcId="{5014E96C-0432-4DBA-AFD9-F687C0FE9908}" destId="{FBB491B7-89B8-4B1D-B255-906F3772B8AC}" srcOrd="2" destOrd="0" parTransId="{2481492E-998F-42D9-986D-63E35ECF35A3}" sibTransId="{6455143F-D1AB-4F38-83D5-4EB73C3C3870}"/>
    <dgm:cxn modelId="{790A5AE2-AAE0-4766-B01B-BE15B6D4CF83}" type="presParOf" srcId="{4C69D351-15D0-423B-A523-71D766CE64E6}" destId="{CEFBDB42-69BF-4D45-B226-C444AF4BECFF}" srcOrd="0" destOrd="0" presId="urn:microsoft.com/office/officeart/2005/8/layout/orgChart1"/>
    <dgm:cxn modelId="{E93BC413-4B3E-4C8A-95D0-FF054BD69EEC}" type="presParOf" srcId="{CEFBDB42-69BF-4D45-B226-C444AF4BECFF}" destId="{4695E46C-060A-49B7-9AF9-2BEEADCC6BFA}" srcOrd="0" destOrd="0" presId="urn:microsoft.com/office/officeart/2005/8/layout/orgChart1"/>
    <dgm:cxn modelId="{723F0993-028A-4178-9C0B-FA848FC60E5E}" type="presParOf" srcId="{4695E46C-060A-49B7-9AF9-2BEEADCC6BFA}" destId="{8FD1A0DF-8FD9-4501-AED9-5C8FB59094CE}" srcOrd="0" destOrd="0" presId="urn:microsoft.com/office/officeart/2005/8/layout/orgChart1"/>
    <dgm:cxn modelId="{78114C96-5AEB-411C-895D-A7C2F7D15D51}" type="presParOf" srcId="{4695E46C-060A-49B7-9AF9-2BEEADCC6BFA}" destId="{C3311AAF-6D1E-49A0-B483-0315E7974937}" srcOrd="1" destOrd="0" presId="urn:microsoft.com/office/officeart/2005/8/layout/orgChart1"/>
    <dgm:cxn modelId="{DD00E1ED-1CBF-4B64-BD1F-D861D6251A06}" type="presParOf" srcId="{CEFBDB42-69BF-4D45-B226-C444AF4BECFF}" destId="{D71DCDFE-77B0-4A1E-8EEA-85A2ADE51707}" srcOrd="1" destOrd="0" presId="urn:microsoft.com/office/officeart/2005/8/layout/orgChart1"/>
    <dgm:cxn modelId="{69369233-36B0-4211-82F0-B5B56FEFC9CD}" type="presParOf" srcId="{D71DCDFE-77B0-4A1E-8EEA-85A2ADE51707}" destId="{C6FF6839-2EFF-4FE4-9F12-E8C211F95A3A}" srcOrd="0" destOrd="0" presId="urn:microsoft.com/office/officeart/2005/8/layout/orgChart1"/>
    <dgm:cxn modelId="{4DC22C77-A414-4C28-86D4-EFD89119CC2F}" type="presParOf" srcId="{D71DCDFE-77B0-4A1E-8EEA-85A2ADE51707}" destId="{A5BB03A5-8924-468E-8912-0EDA2AE8BBE1}" srcOrd="1" destOrd="0" presId="urn:microsoft.com/office/officeart/2005/8/layout/orgChart1"/>
    <dgm:cxn modelId="{4BFBED4C-9278-4FCB-AFB9-17A0D8FE85C9}" type="presParOf" srcId="{A5BB03A5-8924-468E-8912-0EDA2AE8BBE1}" destId="{97898136-1FEC-45BD-A537-722FF1EA7CE7}" srcOrd="0" destOrd="0" presId="urn:microsoft.com/office/officeart/2005/8/layout/orgChart1"/>
    <dgm:cxn modelId="{D4926DC6-BCAC-4F25-A15F-156DACDA8EEC}" type="presParOf" srcId="{97898136-1FEC-45BD-A537-722FF1EA7CE7}" destId="{4B669C4C-D1C1-48BF-AC4F-6D9FD519E431}" srcOrd="0" destOrd="0" presId="urn:microsoft.com/office/officeart/2005/8/layout/orgChart1"/>
    <dgm:cxn modelId="{035E04E2-16C2-40B5-9070-F9973301E75A}" type="presParOf" srcId="{97898136-1FEC-45BD-A537-722FF1EA7CE7}" destId="{63547C2B-D7D6-463B-9F0C-8425E25F105A}" srcOrd="1" destOrd="0" presId="urn:microsoft.com/office/officeart/2005/8/layout/orgChart1"/>
    <dgm:cxn modelId="{26FA62EF-16CB-4033-A82C-F37B64A8CAA1}" type="presParOf" srcId="{A5BB03A5-8924-468E-8912-0EDA2AE8BBE1}" destId="{9938B4C5-3C2E-4959-B1A4-6023B68660C2}" srcOrd="1" destOrd="0" presId="urn:microsoft.com/office/officeart/2005/8/layout/orgChart1"/>
    <dgm:cxn modelId="{71A9B81E-58E9-4822-88B4-6C70CF438D5F}" type="presParOf" srcId="{A5BB03A5-8924-468E-8912-0EDA2AE8BBE1}" destId="{BDCD6696-7F29-4F92-95EE-DAA70A5A3097}" srcOrd="2" destOrd="0" presId="urn:microsoft.com/office/officeart/2005/8/layout/orgChart1"/>
    <dgm:cxn modelId="{625995D9-5C01-4EDD-B5E7-A69AC9EECC64}" type="presParOf" srcId="{D71DCDFE-77B0-4A1E-8EEA-85A2ADE51707}" destId="{CB152ADA-AA18-4669-A501-A85975F29A3A}" srcOrd="2" destOrd="0" presId="urn:microsoft.com/office/officeart/2005/8/layout/orgChart1"/>
    <dgm:cxn modelId="{8BC601DC-070B-4A7D-AC92-673F18530147}" type="presParOf" srcId="{D71DCDFE-77B0-4A1E-8EEA-85A2ADE51707}" destId="{F4066B69-37E9-47D6-9055-DCDFD033E11D}" srcOrd="3" destOrd="0" presId="urn:microsoft.com/office/officeart/2005/8/layout/orgChart1"/>
    <dgm:cxn modelId="{4CB513D5-F41C-43F5-B83A-F4C0BF4F74CB}" type="presParOf" srcId="{F4066B69-37E9-47D6-9055-DCDFD033E11D}" destId="{9F486425-2DDD-4E8F-9C6F-2B111EEC0367}" srcOrd="0" destOrd="0" presId="urn:microsoft.com/office/officeart/2005/8/layout/orgChart1"/>
    <dgm:cxn modelId="{319490B2-3289-45DB-8A6B-B0DFA00BB07C}" type="presParOf" srcId="{9F486425-2DDD-4E8F-9C6F-2B111EEC0367}" destId="{CA48AF73-8E0B-462B-A7A4-C2CD87DFF21F}" srcOrd="0" destOrd="0" presId="urn:microsoft.com/office/officeart/2005/8/layout/orgChart1"/>
    <dgm:cxn modelId="{1331956D-0F63-4EA3-B946-E81A635D6414}" type="presParOf" srcId="{9F486425-2DDD-4E8F-9C6F-2B111EEC0367}" destId="{8790EE04-BA32-47AD-9FBD-8EFD85B40EE1}" srcOrd="1" destOrd="0" presId="urn:microsoft.com/office/officeart/2005/8/layout/orgChart1"/>
    <dgm:cxn modelId="{CA165C61-D2F2-4D9D-85BF-2C6A72E1C70E}" type="presParOf" srcId="{F4066B69-37E9-47D6-9055-DCDFD033E11D}" destId="{63638984-4D89-4513-8050-F7AA388DA4B9}" srcOrd="1" destOrd="0" presId="urn:microsoft.com/office/officeart/2005/8/layout/orgChart1"/>
    <dgm:cxn modelId="{092A1A8A-65C0-46AF-8AF5-91C30082C054}" type="presParOf" srcId="{F4066B69-37E9-47D6-9055-DCDFD033E11D}" destId="{74B777D5-C64B-48F7-98DC-7E5C2BDC378A}" srcOrd="2" destOrd="0" presId="urn:microsoft.com/office/officeart/2005/8/layout/orgChart1"/>
    <dgm:cxn modelId="{A4ABAB3D-651E-4DD1-B3CB-387608E25C26}" type="presParOf" srcId="{D71DCDFE-77B0-4A1E-8EEA-85A2ADE51707}" destId="{6FDCCF92-C6D7-415A-88BA-0244F43AC4C8}" srcOrd="4" destOrd="0" presId="urn:microsoft.com/office/officeart/2005/8/layout/orgChart1"/>
    <dgm:cxn modelId="{7A22644D-A5ED-4BB2-B9B6-26F3FB4FEA7B}" type="presParOf" srcId="{D71DCDFE-77B0-4A1E-8EEA-85A2ADE51707}" destId="{C673EB87-ED43-499C-8960-D2EFC4DB56C5}" srcOrd="5" destOrd="0" presId="urn:microsoft.com/office/officeart/2005/8/layout/orgChart1"/>
    <dgm:cxn modelId="{A8933330-4EAF-43C5-B604-4E6EDF94215C}" type="presParOf" srcId="{C673EB87-ED43-499C-8960-D2EFC4DB56C5}" destId="{0EB3A6FD-9A59-4236-BD5E-2110FEDC5BF2}" srcOrd="0" destOrd="0" presId="urn:microsoft.com/office/officeart/2005/8/layout/orgChart1"/>
    <dgm:cxn modelId="{0F4B7994-7B5B-460C-B5DE-02486757B673}" type="presParOf" srcId="{0EB3A6FD-9A59-4236-BD5E-2110FEDC5BF2}" destId="{01C67DEA-B0B0-43A0-8CFC-B3E12C9057F8}" srcOrd="0" destOrd="0" presId="urn:microsoft.com/office/officeart/2005/8/layout/orgChart1"/>
    <dgm:cxn modelId="{B7D6D056-782E-48E0-8265-7FBDBE007C11}" type="presParOf" srcId="{0EB3A6FD-9A59-4236-BD5E-2110FEDC5BF2}" destId="{88BB9BD5-1431-4E66-A84C-5455720CB00E}" srcOrd="1" destOrd="0" presId="urn:microsoft.com/office/officeart/2005/8/layout/orgChart1"/>
    <dgm:cxn modelId="{EE5450A2-DDAB-45AA-B9CB-D7A656908C04}" type="presParOf" srcId="{C673EB87-ED43-499C-8960-D2EFC4DB56C5}" destId="{C2D5B02F-5284-4645-93A6-13A9C11FEBB8}" srcOrd="1" destOrd="0" presId="urn:microsoft.com/office/officeart/2005/8/layout/orgChart1"/>
    <dgm:cxn modelId="{A9500B12-0AE0-4E41-8AB5-79122DECD8BE}" type="presParOf" srcId="{C673EB87-ED43-499C-8960-D2EFC4DB56C5}" destId="{663776A5-77C4-4F60-BB1B-74D7F9EE248F}" srcOrd="2" destOrd="0" presId="urn:microsoft.com/office/officeart/2005/8/layout/orgChart1"/>
    <dgm:cxn modelId="{E218AD71-10B2-43DB-B29F-216B8DAAB31A}" type="presParOf" srcId="{D71DCDFE-77B0-4A1E-8EEA-85A2ADE51707}" destId="{54981039-E240-4086-BEF7-D13F6E77A62D}" srcOrd="6" destOrd="0" presId="urn:microsoft.com/office/officeart/2005/8/layout/orgChart1"/>
    <dgm:cxn modelId="{34DF8021-F129-41E4-8B48-A79E348A3353}" type="presParOf" srcId="{D71DCDFE-77B0-4A1E-8EEA-85A2ADE51707}" destId="{BAAC115A-CE4C-45D1-8788-BEA6928DFFDA}" srcOrd="7" destOrd="0" presId="urn:microsoft.com/office/officeart/2005/8/layout/orgChart1"/>
    <dgm:cxn modelId="{B914D824-D858-40AD-B199-320A58836FED}" type="presParOf" srcId="{BAAC115A-CE4C-45D1-8788-BEA6928DFFDA}" destId="{DEC875E6-7F40-4EC3-8146-6B982D8FCCCA}" srcOrd="0" destOrd="0" presId="urn:microsoft.com/office/officeart/2005/8/layout/orgChart1"/>
    <dgm:cxn modelId="{EDD060DD-E103-4B62-8233-6B82E50017D9}" type="presParOf" srcId="{DEC875E6-7F40-4EC3-8146-6B982D8FCCCA}" destId="{E8B7F7F5-8DCD-454C-8883-2F9F27650D07}" srcOrd="0" destOrd="0" presId="urn:microsoft.com/office/officeart/2005/8/layout/orgChart1"/>
    <dgm:cxn modelId="{2F9B278A-AAE0-483F-A2B8-DDC3EEFE5075}" type="presParOf" srcId="{DEC875E6-7F40-4EC3-8146-6B982D8FCCCA}" destId="{1A2FC5AA-ED38-4CD2-80D0-F158D349867D}" srcOrd="1" destOrd="0" presId="urn:microsoft.com/office/officeart/2005/8/layout/orgChart1"/>
    <dgm:cxn modelId="{0E2D9C82-C3D8-4041-8BFF-4F3114F55A2B}" type="presParOf" srcId="{BAAC115A-CE4C-45D1-8788-BEA6928DFFDA}" destId="{8E93675C-2A1E-4CCF-BA3E-F003B7E940BE}" srcOrd="1" destOrd="0" presId="urn:microsoft.com/office/officeart/2005/8/layout/orgChart1"/>
    <dgm:cxn modelId="{B30448C0-FBBA-4EAD-98F0-1AF2B38929EF}" type="presParOf" srcId="{BAAC115A-CE4C-45D1-8788-BEA6928DFFDA}" destId="{F34909C7-D596-468F-8F46-D12CD6D3AC0A}" srcOrd="2" destOrd="0" presId="urn:microsoft.com/office/officeart/2005/8/layout/orgChart1"/>
    <dgm:cxn modelId="{EBBB9DCB-C704-4160-B46D-C893C0DE99F5}" type="presParOf" srcId="{CEFBDB42-69BF-4D45-B226-C444AF4BECFF}" destId="{D3293ADF-5B23-485B-A4B0-CB50B29B951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D8C1A4-B71F-471F-868B-30737DE78D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7D92C4-B406-4D1E-B0F6-AF46C488F5B8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4000" b="1" dirty="0" smtClean="0">
              <a:solidFill>
                <a:srgbClr val="990000"/>
              </a:solidFill>
            </a:rPr>
            <a:t>- экономия их потребления</a:t>
          </a:r>
          <a:endParaRPr lang="ru-RU" sz="4000" b="1" dirty="0">
            <a:solidFill>
              <a:srgbClr val="990000"/>
            </a:solidFill>
          </a:endParaRPr>
        </a:p>
      </dgm:t>
    </dgm:pt>
    <dgm:pt modelId="{73456868-7625-427D-86C3-223E60A7A0E6}" type="parTrans" cxnId="{02DC89F4-AAE8-4739-97E8-EB481621670C}">
      <dgm:prSet/>
      <dgm:spPr/>
      <dgm:t>
        <a:bodyPr/>
        <a:lstStyle/>
        <a:p>
          <a:endParaRPr lang="ru-RU"/>
        </a:p>
      </dgm:t>
    </dgm:pt>
    <dgm:pt modelId="{90C3D60C-EE81-4415-89D7-21226C82DA58}" type="sibTrans" cxnId="{02DC89F4-AAE8-4739-97E8-EB481621670C}">
      <dgm:prSet/>
      <dgm:spPr/>
      <dgm:t>
        <a:bodyPr/>
        <a:lstStyle/>
        <a:p>
          <a:endParaRPr lang="ru-RU"/>
        </a:p>
      </dgm:t>
    </dgm:pt>
    <dgm:pt modelId="{481A7405-860C-41B7-A189-90D51AB79C4A}">
      <dgm:prSet phldrT="[Текст]" phldr="1"/>
      <dgm:spPr/>
      <dgm:t>
        <a:bodyPr/>
        <a:lstStyle/>
        <a:p>
          <a:endParaRPr lang="ru-RU" dirty="0"/>
        </a:p>
      </dgm:t>
    </dgm:pt>
    <dgm:pt modelId="{B18CD38D-D075-401B-835D-BC2B6AB0C184}" type="parTrans" cxnId="{1CA3FAF3-6A9B-4561-AF8E-30C7CC6E0DD1}">
      <dgm:prSet/>
      <dgm:spPr/>
      <dgm:t>
        <a:bodyPr/>
        <a:lstStyle/>
        <a:p>
          <a:endParaRPr lang="ru-RU"/>
        </a:p>
      </dgm:t>
    </dgm:pt>
    <dgm:pt modelId="{916DF9E1-3118-4F34-9A6E-6377EA74659D}" type="sibTrans" cxnId="{1CA3FAF3-6A9B-4561-AF8E-30C7CC6E0DD1}">
      <dgm:prSet/>
      <dgm:spPr/>
      <dgm:t>
        <a:bodyPr/>
        <a:lstStyle/>
        <a:p>
          <a:endParaRPr lang="ru-RU"/>
        </a:p>
      </dgm:t>
    </dgm:pt>
    <dgm:pt modelId="{AC1C9DC6-6806-4B4E-BF66-8D678D1018DB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4000" b="1" dirty="0" smtClean="0">
              <a:solidFill>
                <a:srgbClr val="990000"/>
              </a:solidFill>
            </a:rPr>
            <a:t>- регулирование стока</a:t>
          </a:r>
          <a:endParaRPr lang="ru-RU" sz="4000" b="1" dirty="0">
            <a:solidFill>
              <a:srgbClr val="990000"/>
            </a:solidFill>
          </a:endParaRPr>
        </a:p>
      </dgm:t>
    </dgm:pt>
    <dgm:pt modelId="{DD7DEF5D-3F16-4DFC-B531-CEC2DF8B3844}" type="parTrans" cxnId="{0CFC62D7-3B8E-47C2-96B2-7D8BBC0DE6C4}">
      <dgm:prSet/>
      <dgm:spPr/>
      <dgm:t>
        <a:bodyPr/>
        <a:lstStyle/>
        <a:p>
          <a:endParaRPr lang="ru-RU"/>
        </a:p>
      </dgm:t>
    </dgm:pt>
    <dgm:pt modelId="{64F4544F-DFAB-453E-9CEC-979F9D4D3B98}" type="sibTrans" cxnId="{0CFC62D7-3B8E-47C2-96B2-7D8BBC0DE6C4}">
      <dgm:prSet/>
      <dgm:spPr/>
      <dgm:t>
        <a:bodyPr/>
        <a:lstStyle/>
        <a:p>
          <a:endParaRPr lang="ru-RU"/>
        </a:p>
      </dgm:t>
    </dgm:pt>
    <dgm:pt modelId="{C645991C-CFFF-42FB-A041-37BCCDAE24A1}">
      <dgm:prSet phldrT="[Текст]" phldr="1"/>
      <dgm:spPr/>
      <dgm:t>
        <a:bodyPr/>
        <a:lstStyle/>
        <a:p>
          <a:endParaRPr lang="ru-RU" dirty="0"/>
        </a:p>
      </dgm:t>
    </dgm:pt>
    <dgm:pt modelId="{313F151D-FBAD-49B9-8E8C-F169DA445A6E}" type="parTrans" cxnId="{163B954D-FC94-4F6E-8003-2BA8E134E547}">
      <dgm:prSet/>
      <dgm:spPr/>
      <dgm:t>
        <a:bodyPr/>
        <a:lstStyle/>
        <a:p>
          <a:endParaRPr lang="ru-RU"/>
        </a:p>
      </dgm:t>
    </dgm:pt>
    <dgm:pt modelId="{AC6C22DC-3C85-4BFA-AEE9-253524BB5D68}" type="sibTrans" cxnId="{163B954D-FC94-4F6E-8003-2BA8E134E547}">
      <dgm:prSet/>
      <dgm:spPr/>
      <dgm:t>
        <a:bodyPr/>
        <a:lstStyle/>
        <a:p>
          <a:endParaRPr lang="ru-RU"/>
        </a:p>
      </dgm:t>
    </dgm:pt>
    <dgm:pt modelId="{47AE04B3-C0BF-4E9E-A0D0-E21D56219400}" type="pres">
      <dgm:prSet presAssocID="{B4D8C1A4-B71F-471F-868B-30737DE78D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C74CF8-A2F9-4F96-BC54-5BE299E1A9B5}" type="pres">
      <dgm:prSet presAssocID="{897D92C4-B406-4D1E-B0F6-AF46C488F5B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D0D6E-56D6-4562-B4B8-2D0915443672}" type="pres">
      <dgm:prSet presAssocID="{897D92C4-B406-4D1E-B0F6-AF46C488F5B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FB189-C8CA-46D5-8029-7625827CDA84}" type="pres">
      <dgm:prSet presAssocID="{AC1C9DC6-6806-4B4E-BF66-8D678D1018D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8FFD8-D523-4EA4-91DB-3B257FC89E4B}" type="pres">
      <dgm:prSet presAssocID="{AC1C9DC6-6806-4B4E-BF66-8D678D1018D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69528A-C0EC-40ED-967C-28C1E5D16327}" type="presOf" srcId="{AC1C9DC6-6806-4B4E-BF66-8D678D1018DB}" destId="{31EFB189-C8CA-46D5-8029-7625827CDA84}" srcOrd="0" destOrd="0" presId="urn:microsoft.com/office/officeart/2005/8/layout/vList2"/>
    <dgm:cxn modelId="{0BEF5D5B-FFB0-41C8-BDF4-B0482D8C50EF}" type="presOf" srcId="{481A7405-860C-41B7-A189-90D51AB79C4A}" destId="{94BD0D6E-56D6-4562-B4B8-2D0915443672}" srcOrd="0" destOrd="0" presId="urn:microsoft.com/office/officeart/2005/8/layout/vList2"/>
    <dgm:cxn modelId="{F4D0D24F-1389-4FF6-92FA-D0DDB7DBFB28}" type="presOf" srcId="{897D92C4-B406-4D1E-B0F6-AF46C488F5B8}" destId="{6EC74CF8-A2F9-4F96-BC54-5BE299E1A9B5}" srcOrd="0" destOrd="0" presId="urn:microsoft.com/office/officeart/2005/8/layout/vList2"/>
    <dgm:cxn modelId="{163B954D-FC94-4F6E-8003-2BA8E134E547}" srcId="{AC1C9DC6-6806-4B4E-BF66-8D678D1018DB}" destId="{C645991C-CFFF-42FB-A041-37BCCDAE24A1}" srcOrd="0" destOrd="0" parTransId="{313F151D-FBAD-49B9-8E8C-F169DA445A6E}" sibTransId="{AC6C22DC-3C85-4BFA-AEE9-253524BB5D68}"/>
    <dgm:cxn modelId="{C44B9CB6-F8A3-42C1-994B-BF839322246A}" type="presOf" srcId="{B4D8C1A4-B71F-471F-868B-30737DE78D97}" destId="{47AE04B3-C0BF-4E9E-A0D0-E21D56219400}" srcOrd="0" destOrd="0" presId="urn:microsoft.com/office/officeart/2005/8/layout/vList2"/>
    <dgm:cxn modelId="{1CA3FAF3-6A9B-4561-AF8E-30C7CC6E0DD1}" srcId="{897D92C4-B406-4D1E-B0F6-AF46C488F5B8}" destId="{481A7405-860C-41B7-A189-90D51AB79C4A}" srcOrd="0" destOrd="0" parTransId="{B18CD38D-D075-401B-835D-BC2B6AB0C184}" sibTransId="{916DF9E1-3118-4F34-9A6E-6377EA74659D}"/>
    <dgm:cxn modelId="{0CFC62D7-3B8E-47C2-96B2-7D8BBC0DE6C4}" srcId="{B4D8C1A4-B71F-471F-868B-30737DE78D97}" destId="{AC1C9DC6-6806-4B4E-BF66-8D678D1018DB}" srcOrd="1" destOrd="0" parTransId="{DD7DEF5D-3F16-4DFC-B531-CEC2DF8B3844}" sibTransId="{64F4544F-DFAB-453E-9CEC-979F9D4D3B98}"/>
    <dgm:cxn modelId="{02DC89F4-AAE8-4739-97E8-EB481621670C}" srcId="{B4D8C1A4-B71F-471F-868B-30737DE78D97}" destId="{897D92C4-B406-4D1E-B0F6-AF46C488F5B8}" srcOrd="0" destOrd="0" parTransId="{73456868-7625-427D-86C3-223E60A7A0E6}" sibTransId="{90C3D60C-EE81-4415-89D7-21226C82DA58}"/>
    <dgm:cxn modelId="{862CF2F9-7029-4BC0-BC14-21CA3B353EFA}" type="presOf" srcId="{C645991C-CFFF-42FB-A041-37BCCDAE24A1}" destId="{6F98FFD8-D523-4EA4-91DB-3B257FC89E4B}" srcOrd="0" destOrd="0" presId="urn:microsoft.com/office/officeart/2005/8/layout/vList2"/>
    <dgm:cxn modelId="{DD6BA81C-B5FA-4589-B533-AD16491C543F}" type="presParOf" srcId="{47AE04B3-C0BF-4E9E-A0D0-E21D56219400}" destId="{6EC74CF8-A2F9-4F96-BC54-5BE299E1A9B5}" srcOrd="0" destOrd="0" presId="urn:microsoft.com/office/officeart/2005/8/layout/vList2"/>
    <dgm:cxn modelId="{C77F537B-6B64-4DAF-BCC6-6C727FC8A27E}" type="presParOf" srcId="{47AE04B3-C0BF-4E9E-A0D0-E21D56219400}" destId="{94BD0D6E-56D6-4562-B4B8-2D0915443672}" srcOrd="1" destOrd="0" presId="urn:microsoft.com/office/officeart/2005/8/layout/vList2"/>
    <dgm:cxn modelId="{D9760284-3D80-4FDA-AD4C-8627386E99A2}" type="presParOf" srcId="{47AE04B3-C0BF-4E9E-A0D0-E21D56219400}" destId="{31EFB189-C8CA-46D5-8029-7625827CDA84}" srcOrd="2" destOrd="0" presId="urn:microsoft.com/office/officeart/2005/8/layout/vList2"/>
    <dgm:cxn modelId="{4C3467F5-43D6-401B-8D62-29D15A16985C}" type="presParOf" srcId="{47AE04B3-C0BF-4E9E-A0D0-E21D56219400}" destId="{6F98FFD8-D523-4EA4-91DB-3B257FC89E4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F1FF33-C2F6-4B5D-B26B-F4E4828C564E}" type="doc">
      <dgm:prSet loTypeId="urn:microsoft.com/office/officeart/2005/8/layout/list1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CA4E8A95-46C7-4AC4-AC39-FB476286D0B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i="0" dirty="0" smtClean="0">
              <a:solidFill>
                <a:srgbClr val="990000"/>
              </a:solidFill>
            </a:rPr>
            <a:t>Учет географических особенностей при проектировании и строительстве предприятий</a:t>
          </a:r>
          <a:endParaRPr lang="ru-RU" sz="2000" b="1" i="0" dirty="0">
            <a:solidFill>
              <a:srgbClr val="990000"/>
            </a:solidFill>
          </a:endParaRPr>
        </a:p>
      </dgm:t>
    </dgm:pt>
    <dgm:pt modelId="{60FEA220-F48E-4302-A701-A1C7C8B316DE}" type="parTrans" cxnId="{1CC10871-23AA-4BF6-9DA9-9623904BA875}">
      <dgm:prSet/>
      <dgm:spPr/>
      <dgm:t>
        <a:bodyPr/>
        <a:lstStyle/>
        <a:p>
          <a:endParaRPr lang="ru-RU"/>
        </a:p>
      </dgm:t>
    </dgm:pt>
    <dgm:pt modelId="{D46DA8BF-03E7-4524-B8A2-94A308610B71}" type="sibTrans" cxnId="{1CC10871-23AA-4BF6-9DA9-9623904BA875}">
      <dgm:prSet/>
      <dgm:spPr/>
      <dgm:t>
        <a:bodyPr/>
        <a:lstStyle/>
        <a:p>
          <a:endParaRPr lang="ru-RU"/>
        </a:p>
      </dgm:t>
    </dgm:pt>
    <dgm:pt modelId="{278B9D60-1D7F-40E2-BD7D-31FE1FF6D330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990000"/>
              </a:solidFill>
            </a:rPr>
            <a:t>Внедрение эффективных технологий</a:t>
          </a:r>
          <a:endParaRPr lang="ru-RU" sz="2000" b="1" dirty="0">
            <a:solidFill>
              <a:srgbClr val="990000"/>
            </a:solidFill>
          </a:endParaRPr>
        </a:p>
      </dgm:t>
    </dgm:pt>
    <dgm:pt modelId="{7153ECBE-6F05-4BCB-87CD-39CF01756961}" type="parTrans" cxnId="{9DD6115C-CC55-42FA-B5A7-E021CCEEB95B}">
      <dgm:prSet/>
      <dgm:spPr/>
      <dgm:t>
        <a:bodyPr/>
        <a:lstStyle/>
        <a:p>
          <a:endParaRPr lang="ru-RU"/>
        </a:p>
      </dgm:t>
    </dgm:pt>
    <dgm:pt modelId="{83918E1A-55CA-4FE9-8B57-D07B5BD2DED8}" type="sibTrans" cxnId="{9DD6115C-CC55-42FA-B5A7-E021CCEEB95B}">
      <dgm:prSet/>
      <dgm:spPr/>
      <dgm:t>
        <a:bodyPr/>
        <a:lstStyle/>
        <a:p>
          <a:endParaRPr lang="ru-RU"/>
        </a:p>
      </dgm:t>
    </dgm:pt>
    <dgm:pt modelId="{967F071C-28AD-453A-B6FF-E84BC327CAA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990000"/>
              </a:solidFill>
            </a:rPr>
            <a:t>Использование комплекса очистных сооружений</a:t>
          </a:r>
          <a:endParaRPr lang="ru-RU" sz="2000" b="1" dirty="0">
            <a:solidFill>
              <a:srgbClr val="990000"/>
            </a:solidFill>
          </a:endParaRPr>
        </a:p>
      </dgm:t>
    </dgm:pt>
    <dgm:pt modelId="{CC6D16D3-30C0-4E48-8CDF-6515A7311FBC}" type="parTrans" cxnId="{39C0701D-EFBC-4B7D-A658-3E61F94C6CC8}">
      <dgm:prSet/>
      <dgm:spPr/>
      <dgm:t>
        <a:bodyPr/>
        <a:lstStyle/>
        <a:p>
          <a:endParaRPr lang="ru-RU"/>
        </a:p>
      </dgm:t>
    </dgm:pt>
    <dgm:pt modelId="{0714E13C-1EDB-420E-BD4A-7E2C42FE1891}" type="sibTrans" cxnId="{39C0701D-EFBC-4B7D-A658-3E61F94C6CC8}">
      <dgm:prSet/>
      <dgm:spPr/>
      <dgm:t>
        <a:bodyPr/>
        <a:lstStyle/>
        <a:p>
          <a:endParaRPr lang="ru-RU"/>
        </a:p>
      </dgm:t>
    </dgm:pt>
    <dgm:pt modelId="{D870113F-32EB-4AAE-929E-7EE08AAB8F0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990000"/>
              </a:solidFill>
            </a:rPr>
            <a:t>Перевод на экологически чистые технологии устаревших производств</a:t>
          </a:r>
          <a:endParaRPr lang="ru-RU" sz="2000" b="1" dirty="0">
            <a:solidFill>
              <a:srgbClr val="990000"/>
            </a:solidFill>
          </a:endParaRPr>
        </a:p>
      </dgm:t>
    </dgm:pt>
    <dgm:pt modelId="{7270047E-E826-4FBD-984A-01EC1DC4F95E}" type="parTrans" cxnId="{BB67D89E-5D3C-4C55-93C4-FF2BA2D4000E}">
      <dgm:prSet/>
      <dgm:spPr/>
      <dgm:t>
        <a:bodyPr/>
        <a:lstStyle/>
        <a:p>
          <a:endParaRPr lang="ru-RU"/>
        </a:p>
      </dgm:t>
    </dgm:pt>
    <dgm:pt modelId="{0BD1D4B1-119B-4A91-9DD3-5F7E1476178C}" type="sibTrans" cxnId="{BB67D89E-5D3C-4C55-93C4-FF2BA2D4000E}">
      <dgm:prSet/>
      <dgm:spPr/>
      <dgm:t>
        <a:bodyPr/>
        <a:lstStyle/>
        <a:p>
          <a:endParaRPr lang="ru-RU"/>
        </a:p>
      </dgm:t>
    </dgm:pt>
    <dgm:pt modelId="{69C40101-EA28-430B-BDCD-DCCE09D48A9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990000"/>
              </a:solidFill>
            </a:rPr>
            <a:t>Ликвидация экологически вредных технологических процессов</a:t>
          </a:r>
          <a:endParaRPr lang="ru-RU" sz="2000" b="1" dirty="0">
            <a:solidFill>
              <a:srgbClr val="990000"/>
            </a:solidFill>
          </a:endParaRPr>
        </a:p>
      </dgm:t>
    </dgm:pt>
    <dgm:pt modelId="{A7333AF2-8F4D-4EC2-9F7E-FD7DBE849C9F}" type="parTrans" cxnId="{AB6DB0C1-2D85-44EA-8ABF-786C630BA6CD}">
      <dgm:prSet/>
      <dgm:spPr/>
      <dgm:t>
        <a:bodyPr/>
        <a:lstStyle/>
        <a:p>
          <a:endParaRPr lang="ru-RU"/>
        </a:p>
      </dgm:t>
    </dgm:pt>
    <dgm:pt modelId="{90E4374E-37E4-4DD2-8D12-FC9DBABD6778}" type="sibTrans" cxnId="{AB6DB0C1-2D85-44EA-8ABF-786C630BA6CD}">
      <dgm:prSet/>
      <dgm:spPr/>
      <dgm:t>
        <a:bodyPr/>
        <a:lstStyle/>
        <a:p>
          <a:endParaRPr lang="ru-RU"/>
        </a:p>
      </dgm:t>
    </dgm:pt>
    <dgm:pt modelId="{8B7B773A-5740-4639-AC0E-08EE322E788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990000"/>
              </a:solidFill>
            </a:rPr>
            <a:t>Создание и реализация экологических программ</a:t>
          </a:r>
          <a:endParaRPr lang="ru-RU" sz="2000" b="1" dirty="0">
            <a:solidFill>
              <a:srgbClr val="990000"/>
            </a:solidFill>
          </a:endParaRPr>
        </a:p>
      </dgm:t>
    </dgm:pt>
    <dgm:pt modelId="{21A24443-1606-4BF5-89FD-E6FDF1FDA157}" type="parTrans" cxnId="{D2955554-99A8-4500-865B-A225BE2FE549}">
      <dgm:prSet/>
      <dgm:spPr/>
      <dgm:t>
        <a:bodyPr/>
        <a:lstStyle/>
        <a:p>
          <a:endParaRPr lang="ru-RU"/>
        </a:p>
      </dgm:t>
    </dgm:pt>
    <dgm:pt modelId="{DD0E08E7-E97F-43C1-83FA-D3D90B01F74D}" type="sibTrans" cxnId="{D2955554-99A8-4500-865B-A225BE2FE549}">
      <dgm:prSet/>
      <dgm:spPr/>
      <dgm:t>
        <a:bodyPr/>
        <a:lstStyle/>
        <a:p>
          <a:endParaRPr lang="ru-RU"/>
        </a:p>
      </dgm:t>
    </dgm:pt>
    <dgm:pt modelId="{986E5765-5D3A-4729-A084-7F206B9EB2E6}" type="pres">
      <dgm:prSet presAssocID="{AEF1FF33-C2F6-4B5D-B26B-F4E4828C56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BB04AC-C448-47E7-87E5-C539CF264DBF}" type="pres">
      <dgm:prSet presAssocID="{CA4E8A95-46C7-4AC4-AC39-FB476286D0B5}" presName="parentLin" presStyleCnt="0"/>
      <dgm:spPr/>
    </dgm:pt>
    <dgm:pt modelId="{16F0FD4D-E0B4-4D5C-9F98-EC910585A7F3}" type="pres">
      <dgm:prSet presAssocID="{CA4E8A95-46C7-4AC4-AC39-FB476286D0B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9FE385EF-1557-40FC-9110-D0206235BC28}" type="pres">
      <dgm:prSet presAssocID="{CA4E8A95-46C7-4AC4-AC39-FB476286D0B5}" presName="parentText" presStyleLbl="node1" presStyleIdx="0" presStyleCnt="6" custScaleX="1343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F3400F-44A2-465C-A7B5-E8D30BD4DFDB}" type="pres">
      <dgm:prSet presAssocID="{CA4E8A95-46C7-4AC4-AC39-FB476286D0B5}" presName="negativeSpace" presStyleCnt="0"/>
      <dgm:spPr/>
    </dgm:pt>
    <dgm:pt modelId="{D519B523-3011-45D5-AC0A-575E0A55C6F0}" type="pres">
      <dgm:prSet presAssocID="{CA4E8A95-46C7-4AC4-AC39-FB476286D0B5}" presName="childText" presStyleLbl="conFgAcc1" presStyleIdx="0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4BD8F1F-F10E-4DAF-91AA-9A9808AD0B11}" type="pres">
      <dgm:prSet presAssocID="{D46DA8BF-03E7-4524-B8A2-94A308610B71}" presName="spaceBetweenRectangles" presStyleCnt="0"/>
      <dgm:spPr/>
    </dgm:pt>
    <dgm:pt modelId="{DF2A479F-FEB1-4E7D-8861-FF68EBD03D04}" type="pres">
      <dgm:prSet presAssocID="{278B9D60-1D7F-40E2-BD7D-31FE1FF6D330}" presName="parentLin" presStyleCnt="0"/>
      <dgm:spPr/>
    </dgm:pt>
    <dgm:pt modelId="{0BD28B6A-0ACF-4C79-B088-83BB87EBFC82}" type="pres">
      <dgm:prSet presAssocID="{278B9D60-1D7F-40E2-BD7D-31FE1FF6D330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809DB35-CC38-443B-ABC8-AB5201FD0B10}" type="pres">
      <dgm:prSet presAssocID="{278B9D60-1D7F-40E2-BD7D-31FE1FF6D330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1AE719-67E1-4372-9BFC-139AA965E8FC}" type="pres">
      <dgm:prSet presAssocID="{278B9D60-1D7F-40E2-BD7D-31FE1FF6D330}" presName="negativeSpace" presStyleCnt="0"/>
      <dgm:spPr/>
    </dgm:pt>
    <dgm:pt modelId="{87175D6A-4502-4213-81F9-AD448990CB7C}" type="pres">
      <dgm:prSet presAssocID="{278B9D60-1D7F-40E2-BD7D-31FE1FF6D330}" presName="childText" presStyleLbl="conFgAcc1" presStyleIdx="1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D9D3793-E2E3-4B68-9872-0AE938FC3D7F}" type="pres">
      <dgm:prSet presAssocID="{83918E1A-55CA-4FE9-8B57-D07B5BD2DED8}" presName="spaceBetweenRectangles" presStyleCnt="0"/>
      <dgm:spPr/>
    </dgm:pt>
    <dgm:pt modelId="{BDD51EDA-2431-4054-A021-C1FC9A1F0D8F}" type="pres">
      <dgm:prSet presAssocID="{967F071C-28AD-453A-B6FF-E84BC327CAA2}" presName="parentLin" presStyleCnt="0"/>
      <dgm:spPr/>
    </dgm:pt>
    <dgm:pt modelId="{2F09FF32-51E5-4421-A2FF-9A0D681E7813}" type="pres">
      <dgm:prSet presAssocID="{967F071C-28AD-453A-B6FF-E84BC327CAA2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03CD3660-F957-4B58-9993-6684F2126AB4}" type="pres">
      <dgm:prSet presAssocID="{967F071C-28AD-453A-B6FF-E84BC327CAA2}" presName="parentText" presStyleLbl="node1" presStyleIdx="2" presStyleCnt="6" custScaleX="1401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110CA-8B15-4936-9232-0020034CEC0F}" type="pres">
      <dgm:prSet presAssocID="{967F071C-28AD-453A-B6FF-E84BC327CAA2}" presName="negativeSpace" presStyleCnt="0"/>
      <dgm:spPr/>
    </dgm:pt>
    <dgm:pt modelId="{2A957C6A-FF69-44C1-9F9F-55E6E539E95C}" type="pres">
      <dgm:prSet presAssocID="{967F071C-28AD-453A-B6FF-E84BC327CAA2}" presName="childText" presStyleLbl="conFgAcc1" presStyleIdx="2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865A9AF-1B42-4637-B177-111FBAF0198A}" type="pres">
      <dgm:prSet presAssocID="{0714E13C-1EDB-420E-BD4A-7E2C42FE1891}" presName="spaceBetweenRectangles" presStyleCnt="0"/>
      <dgm:spPr/>
    </dgm:pt>
    <dgm:pt modelId="{40A506D6-E015-4C11-B8CA-366EA78F0A9A}" type="pres">
      <dgm:prSet presAssocID="{D870113F-32EB-4AAE-929E-7EE08AAB8F09}" presName="parentLin" presStyleCnt="0"/>
      <dgm:spPr/>
    </dgm:pt>
    <dgm:pt modelId="{81DCF7F2-2F28-483B-A393-AC451C1D9163}" type="pres">
      <dgm:prSet presAssocID="{D870113F-32EB-4AAE-929E-7EE08AAB8F0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E63E27BA-F53E-4E4C-82A7-B1217EE5F1D5}" type="pres">
      <dgm:prSet presAssocID="{D870113F-32EB-4AAE-929E-7EE08AAB8F09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D13A9-D862-4B2A-A45B-34C46B28A031}" type="pres">
      <dgm:prSet presAssocID="{D870113F-32EB-4AAE-929E-7EE08AAB8F09}" presName="negativeSpace" presStyleCnt="0"/>
      <dgm:spPr/>
    </dgm:pt>
    <dgm:pt modelId="{6B1AC687-496F-4BEC-8FE8-F21FF671FCDD}" type="pres">
      <dgm:prSet presAssocID="{D870113F-32EB-4AAE-929E-7EE08AAB8F09}" presName="childText" presStyleLbl="conFgAcc1" presStyleIdx="3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F5A1463-92A0-42F1-9F7D-4A4B3BE48F57}" type="pres">
      <dgm:prSet presAssocID="{0BD1D4B1-119B-4A91-9DD3-5F7E1476178C}" presName="spaceBetweenRectangles" presStyleCnt="0"/>
      <dgm:spPr/>
    </dgm:pt>
    <dgm:pt modelId="{EA2F4A8B-A8F0-4DC0-8418-B4DEBFC71890}" type="pres">
      <dgm:prSet presAssocID="{69C40101-EA28-430B-BDCD-DCCE09D48A9D}" presName="parentLin" presStyleCnt="0"/>
      <dgm:spPr/>
    </dgm:pt>
    <dgm:pt modelId="{3CD6C7FC-242F-42D5-8833-5C9F9AD25632}" type="pres">
      <dgm:prSet presAssocID="{69C40101-EA28-430B-BDCD-DCCE09D48A9D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C4F7EED3-9D37-4EBB-B628-64F908B4A5AE}" type="pres">
      <dgm:prSet presAssocID="{69C40101-EA28-430B-BDCD-DCCE09D48A9D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1C8648-9AF1-4CC3-8B5D-927BBAACEC71}" type="pres">
      <dgm:prSet presAssocID="{69C40101-EA28-430B-BDCD-DCCE09D48A9D}" presName="negativeSpace" presStyleCnt="0"/>
      <dgm:spPr/>
    </dgm:pt>
    <dgm:pt modelId="{704FB26E-E8CC-4272-B2E5-924D3C2A0D6B}" type="pres">
      <dgm:prSet presAssocID="{69C40101-EA28-430B-BDCD-DCCE09D48A9D}" presName="childText" presStyleLbl="conFgAcc1" presStyleIdx="4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AD1B64E-644B-4061-990B-3D9E7C4636E0}" type="pres">
      <dgm:prSet presAssocID="{90E4374E-37E4-4DD2-8D12-FC9DBABD6778}" presName="spaceBetweenRectangles" presStyleCnt="0"/>
      <dgm:spPr/>
    </dgm:pt>
    <dgm:pt modelId="{0B8AB743-D1BE-4A88-A691-6517383A8DF3}" type="pres">
      <dgm:prSet presAssocID="{8B7B773A-5740-4639-AC0E-08EE322E7889}" presName="parentLin" presStyleCnt="0"/>
      <dgm:spPr/>
    </dgm:pt>
    <dgm:pt modelId="{57979EA8-1CB4-4E63-9A86-2D8714CBEED8}" type="pres">
      <dgm:prSet presAssocID="{8B7B773A-5740-4639-AC0E-08EE322E7889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28EE258A-77A6-4E9F-BAAE-BD4D427F1238}" type="pres">
      <dgm:prSet presAssocID="{8B7B773A-5740-4639-AC0E-08EE322E7889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28FBD-BEB0-405A-A686-46CEC450C780}" type="pres">
      <dgm:prSet presAssocID="{8B7B773A-5740-4639-AC0E-08EE322E7889}" presName="negativeSpace" presStyleCnt="0"/>
      <dgm:spPr/>
    </dgm:pt>
    <dgm:pt modelId="{6E51F79B-7322-492C-A42F-420AAE7A2AFB}" type="pres">
      <dgm:prSet presAssocID="{8B7B773A-5740-4639-AC0E-08EE322E7889}" presName="childText" presStyleLbl="conFgAcc1" presStyleIdx="5" presStyleCnt="6">
        <dgm:presLayoutVars>
          <dgm:bulletEnabled val="1"/>
        </dgm:presLayoutVars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</dgm:ptLst>
  <dgm:cxnLst>
    <dgm:cxn modelId="{03DE558C-7E90-4B95-A066-BFB5C5BBAA3E}" type="presOf" srcId="{CA4E8A95-46C7-4AC4-AC39-FB476286D0B5}" destId="{9FE385EF-1557-40FC-9110-D0206235BC28}" srcOrd="1" destOrd="0" presId="urn:microsoft.com/office/officeart/2005/8/layout/list1"/>
    <dgm:cxn modelId="{50535D16-4BBC-4FA6-AAAC-BCDC06B7374A}" type="presOf" srcId="{CA4E8A95-46C7-4AC4-AC39-FB476286D0B5}" destId="{16F0FD4D-E0B4-4D5C-9F98-EC910585A7F3}" srcOrd="0" destOrd="0" presId="urn:microsoft.com/office/officeart/2005/8/layout/list1"/>
    <dgm:cxn modelId="{BB67D89E-5D3C-4C55-93C4-FF2BA2D4000E}" srcId="{AEF1FF33-C2F6-4B5D-B26B-F4E4828C564E}" destId="{D870113F-32EB-4AAE-929E-7EE08AAB8F09}" srcOrd="3" destOrd="0" parTransId="{7270047E-E826-4FBD-984A-01EC1DC4F95E}" sibTransId="{0BD1D4B1-119B-4A91-9DD3-5F7E1476178C}"/>
    <dgm:cxn modelId="{3DC02092-ED60-4ED6-8E94-1E70B8C2BBB3}" type="presOf" srcId="{8B7B773A-5740-4639-AC0E-08EE322E7889}" destId="{57979EA8-1CB4-4E63-9A86-2D8714CBEED8}" srcOrd="0" destOrd="0" presId="urn:microsoft.com/office/officeart/2005/8/layout/list1"/>
    <dgm:cxn modelId="{77AE942F-03E8-4B15-B2A5-599A5EE6141C}" type="presOf" srcId="{278B9D60-1D7F-40E2-BD7D-31FE1FF6D330}" destId="{0BD28B6A-0ACF-4C79-B088-83BB87EBFC82}" srcOrd="0" destOrd="0" presId="urn:microsoft.com/office/officeart/2005/8/layout/list1"/>
    <dgm:cxn modelId="{C8DE4E04-6E50-4237-9297-71086961A82F}" type="presOf" srcId="{D870113F-32EB-4AAE-929E-7EE08AAB8F09}" destId="{E63E27BA-F53E-4E4C-82A7-B1217EE5F1D5}" srcOrd="1" destOrd="0" presId="urn:microsoft.com/office/officeart/2005/8/layout/list1"/>
    <dgm:cxn modelId="{9DD6115C-CC55-42FA-B5A7-E021CCEEB95B}" srcId="{AEF1FF33-C2F6-4B5D-B26B-F4E4828C564E}" destId="{278B9D60-1D7F-40E2-BD7D-31FE1FF6D330}" srcOrd="1" destOrd="0" parTransId="{7153ECBE-6F05-4BCB-87CD-39CF01756961}" sibTransId="{83918E1A-55CA-4FE9-8B57-D07B5BD2DED8}"/>
    <dgm:cxn modelId="{AB6DB0C1-2D85-44EA-8ABF-786C630BA6CD}" srcId="{AEF1FF33-C2F6-4B5D-B26B-F4E4828C564E}" destId="{69C40101-EA28-430B-BDCD-DCCE09D48A9D}" srcOrd="4" destOrd="0" parTransId="{A7333AF2-8F4D-4EC2-9F7E-FD7DBE849C9F}" sibTransId="{90E4374E-37E4-4DD2-8D12-FC9DBABD6778}"/>
    <dgm:cxn modelId="{2E7BD23D-865D-4E64-BCEC-29342CDDE9BC}" type="presOf" srcId="{AEF1FF33-C2F6-4B5D-B26B-F4E4828C564E}" destId="{986E5765-5D3A-4729-A084-7F206B9EB2E6}" srcOrd="0" destOrd="0" presId="urn:microsoft.com/office/officeart/2005/8/layout/list1"/>
    <dgm:cxn modelId="{BF197BB2-8342-41BA-93E7-8B8F8E811EC9}" type="presOf" srcId="{69C40101-EA28-430B-BDCD-DCCE09D48A9D}" destId="{3CD6C7FC-242F-42D5-8833-5C9F9AD25632}" srcOrd="0" destOrd="0" presId="urn:microsoft.com/office/officeart/2005/8/layout/list1"/>
    <dgm:cxn modelId="{1CC10871-23AA-4BF6-9DA9-9623904BA875}" srcId="{AEF1FF33-C2F6-4B5D-B26B-F4E4828C564E}" destId="{CA4E8A95-46C7-4AC4-AC39-FB476286D0B5}" srcOrd="0" destOrd="0" parTransId="{60FEA220-F48E-4302-A701-A1C7C8B316DE}" sibTransId="{D46DA8BF-03E7-4524-B8A2-94A308610B71}"/>
    <dgm:cxn modelId="{64AEB3B4-90C7-423A-B08D-E2E33D1D7F1D}" type="presOf" srcId="{8B7B773A-5740-4639-AC0E-08EE322E7889}" destId="{28EE258A-77A6-4E9F-BAAE-BD4D427F1238}" srcOrd="1" destOrd="0" presId="urn:microsoft.com/office/officeart/2005/8/layout/list1"/>
    <dgm:cxn modelId="{89CB48A6-595E-4603-A3DE-EE8D65CB1077}" type="presOf" srcId="{D870113F-32EB-4AAE-929E-7EE08AAB8F09}" destId="{81DCF7F2-2F28-483B-A393-AC451C1D9163}" srcOrd="0" destOrd="0" presId="urn:microsoft.com/office/officeart/2005/8/layout/list1"/>
    <dgm:cxn modelId="{09343751-E96E-4448-8288-8BC35E2C7791}" type="presOf" srcId="{967F071C-28AD-453A-B6FF-E84BC327CAA2}" destId="{2F09FF32-51E5-4421-A2FF-9A0D681E7813}" srcOrd="0" destOrd="0" presId="urn:microsoft.com/office/officeart/2005/8/layout/list1"/>
    <dgm:cxn modelId="{D72BD9FD-C72D-4F32-8395-F84FC9694D4D}" type="presOf" srcId="{69C40101-EA28-430B-BDCD-DCCE09D48A9D}" destId="{C4F7EED3-9D37-4EBB-B628-64F908B4A5AE}" srcOrd="1" destOrd="0" presId="urn:microsoft.com/office/officeart/2005/8/layout/list1"/>
    <dgm:cxn modelId="{0FF0C2F5-AE4F-4F33-AC5B-B7E28485932E}" type="presOf" srcId="{278B9D60-1D7F-40E2-BD7D-31FE1FF6D330}" destId="{A809DB35-CC38-443B-ABC8-AB5201FD0B10}" srcOrd="1" destOrd="0" presId="urn:microsoft.com/office/officeart/2005/8/layout/list1"/>
    <dgm:cxn modelId="{39C0701D-EFBC-4B7D-A658-3E61F94C6CC8}" srcId="{AEF1FF33-C2F6-4B5D-B26B-F4E4828C564E}" destId="{967F071C-28AD-453A-B6FF-E84BC327CAA2}" srcOrd="2" destOrd="0" parTransId="{CC6D16D3-30C0-4E48-8CDF-6515A7311FBC}" sibTransId="{0714E13C-1EDB-420E-BD4A-7E2C42FE1891}"/>
    <dgm:cxn modelId="{D2955554-99A8-4500-865B-A225BE2FE549}" srcId="{AEF1FF33-C2F6-4B5D-B26B-F4E4828C564E}" destId="{8B7B773A-5740-4639-AC0E-08EE322E7889}" srcOrd="5" destOrd="0" parTransId="{21A24443-1606-4BF5-89FD-E6FDF1FDA157}" sibTransId="{DD0E08E7-E97F-43C1-83FA-D3D90B01F74D}"/>
    <dgm:cxn modelId="{2EC8D7AA-35DB-43B9-8199-238AD84EA366}" type="presOf" srcId="{967F071C-28AD-453A-B6FF-E84BC327CAA2}" destId="{03CD3660-F957-4B58-9993-6684F2126AB4}" srcOrd="1" destOrd="0" presId="urn:microsoft.com/office/officeart/2005/8/layout/list1"/>
    <dgm:cxn modelId="{3CA3E4D6-0002-412F-AC0C-C0BDB2035550}" type="presParOf" srcId="{986E5765-5D3A-4729-A084-7F206B9EB2E6}" destId="{65BB04AC-C448-47E7-87E5-C539CF264DBF}" srcOrd="0" destOrd="0" presId="urn:microsoft.com/office/officeart/2005/8/layout/list1"/>
    <dgm:cxn modelId="{AD0E6FC6-367B-4ABE-8BB9-F8BE490F3B2F}" type="presParOf" srcId="{65BB04AC-C448-47E7-87E5-C539CF264DBF}" destId="{16F0FD4D-E0B4-4D5C-9F98-EC910585A7F3}" srcOrd="0" destOrd="0" presId="urn:microsoft.com/office/officeart/2005/8/layout/list1"/>
    <dgm:cxn modelId="{206C63BF-1801-4419-AE90-348F2C6147E1}" type="presParOf" srcId="{65BB04AC-C448-47E7-87E5-C539CF264DBF}" destId="{9FE385EF-1557-40FC-9110-D0206235BC28}" srcOrd="1" destOrd="0" presId="urn:microsoft.com/office/officeart/2005/8/layout/list1"/>
    <dgm:cxn modelId="{81E362AD-6901-457D-8DA1-753D18C8C8AC}" type="presParOf" srcId="{986E5765-5D3A-4729-A084-7F206B9EB2E6}" destId="{B1F3400F-44A2-465C-A7B5-E8D30BD4DFDB}" srcOrd="1" destOrd="0" presId="urn:microsoft.com/office/officeart/2005/8/layout/list1"/>
    <dgm:cxn modelId="{98702CCF-4A98-4977-B765-6F256F03BFD0}" type="presParOf" srcId="{986E5765-5D3A-4729-A084-7F206B9EB2E6}" destId="{D519B523-3011-45D5-AC0A-575E0A55C6F0}" srcOrd="2" destOrd="0" presId="urn:microsoft.com/office/officeart/2005/8/layout/list1"/>
    <dgm:cxn modelId="{F03E2236-3327-4719-84F9-99D0F8235F84}" type="presParOf" srcId="{986E5765-5D3A-4729-A084-7F206B9EB2E6}" destId="{44BD8F1F-F10E-4DAF-91AA-9A9808AD0B11}" srcOrd="3" destOrd="0" presId="urn:microsoft.com/office/officeart/2005/8/layout/list1"/>
    <dgm:cxn modelId="{C765AF72-2C95-4C67-89F1-FEBCC6E8F42F}" type="presParOf" srcId="{986E5765-5D3A-4729-A084-7F206B9EB2E6}" destId="{DF2A479F-FEB1-4E7D-8861-FF68EBD03D04}" srcOrd="4" destOrd="0" presId="urn:microsoft.com/office/officeart/2005/8/layout/list1"/>
    <dgm:cxn modelId="{41581321-3AA3-4D96-B88F-B13E5D833770}" type="presParOf" srcId="{DF2A479F-FEB1-4E7D-8861-FF68EBD03D04}" destId="{0BD28B6A-0ACF-4C79-B088-83BB87EBFC82}" srcOrd="0" destOrd="0" presId="urn:microsoft.com/office/officeart/2005/8/layout/list1"/>
    <dgm:cxn modelId="{9FC05D82-6C25-4BBD-B6F8-68E46D23CAFE}" type="presParOf" srcId="{DF2A479F-FEB1-4E7D-8861-FF68EBD03D04}" destId="{A809DB35-CC38-443B-ABC8-AB5201FD0B10}" srcOrd="1" destOrd="0" presId="urn:microsoft.com/office/officeart/2005/8/layout/list1"/>
    <dgm:cxn modelId="{41D61C80-5C0B-4EE5-BFC3-5BC9399DC5CC}" type="presParOf" srcId="{986E5765-5D3A-4729-A084-7F206B9EB2E6}" destId="{FC1AE719-67E1-4372-9BFC-139AA965E8FC}" srcOrd="5" destOrd="0" presId="urn:microsoft.com/office/officeart/2005/8/layout/list1"/>
    <dgm:cxn modelId="{1978E1D5-A0CD-4BEF-8036-FB6FFC2CBC46}" type="presParOf" srcId="{986E5765-5D3A-4729-A084-7F206B9EB2E6}" destId="{87175D6A-4502-4213-81F9-AD448990CB7C}" srcOrd="6" destOrd="0" presId="urn:microsoft.com/office/officeart/2005/8/layout/list1"/>
    <dgm:cxn modelId="{9BB4601B-9464-4524-A083-D9863CF8F71E}" type="presParOf" srcId="{986E5765-5D3A-4729-A084-7F206B9EB2E6}" destId="{DD9D3793-E2E3-4B68-9872-0AE938FC3D7F}" srcOrd="7" destOrd="0" presId="urn:microsoft.com/office/officeart/2005/8/layout/list1"/>
    <dgm:cxn modelId="{38806BA7-145E-4823-B06F-97DDA2BEA935}" type="presParOf" srcId="{986E5765-5D3A-4729-A084-7F206B9EB2E6}" destId="{BDD51EDA-2431-4054-A021-C1FC9A1F0D8F}" srcOrd="8" destOrd="0" presId="urn:microsoft.com/office/officeart/2005/8/layout/list1"/>
    <dgm:cxn modelId="{9F2CDB94-30A3-43A2-8B8D-7CE976A3469C}" type="presParOf" srcId="{BDD51EDA-2431-4054-A021-C1FC9A1F0D8F}" destId="{2F09FF32-51E5-4421-A2FF-9A0D681E7813}" srcOrd="0" destOrd="0" presId="urn:microsoft.com/office/officeart/2005/8/layout/list1"/>
    <dgm:cxn modelId="{FCD5E112-CB5E-4A81-9DAA-FE8DDBD62F34}" type="presParOf" srcId="{BDD51EDA-2431-4054-A021-C1FC9A1F0D8F}" destId="{03CD3660-F957-4B58-9993-6684F2126AB4}" srcOrd="1" destOrd="0" presId="urn:microsoft.com/office/officeart/2005/8/layout/list1"/>
    <dgm:cxn modelId="{EA181067-2F62-4A07-AC11-7A0F97AA24E2}" type="presParOf" srcId="{986E5765-5D3A-4729-A084-7F206B9EB2E6}" destId="{BB3110CA-8B15-4936-9232-0020034CEC0F}" srcOrd="9" destOrd="0" presId="urn:microsoft.com/office/officeart/2005/8/layout/list1"/>
    <dgm:cxn modelId="{FA276487-C178-43C6-93D0-3873E1912AA2}" type="presParOf" srcId="{986E5765-5D3A-4729-A084-7F206B9EB2E6}" destId="{2A957C6A-FF69-44C1-9F9F-55E6E539E95C}" srcOrd="10" destOrd="0" presId="urn:microsoft.com/office/officeart/2005/8/layout/list1"/>
    <dgm:cxn modelId="{E813245D-F207-4685-B88B-6666C29BEE51}" type="presParOf" srcId="{986E5765-5D3A-4729-A084-7F206B9EB2E6}" destId="{8865A9AF-1B42-4637-B177-111FBAF0198A}" srcOrd="11" destOrd="0" presId="urn:microsoft.com/office/officeart/2005/8/layout/list1"/>
    <dgm:cxn modelId="{92D58D89-C0B7-44D5-9961-C4864965E29C}" type="presParOf" srcId="{986E5765-5D3A-4729-A084-7F206B9EB2E6}" destId="{40A506D6-E015-4C11-B8CA-366EA78F0A9A}" srcOrd="12" destOrd="0" presId="urn:microsoft.com/office/officeart/2005/8/layout/list1"/>
    <dgm:cxn modelId="{F9E81BD2-39E8-4393-B89A-8E3473E9F5FC}" type="presParOf" srcId="{40A506D6-E015-4C11-B8CA-366EA78F0A9A}" destId="{81DCF7F2-2F28-483B-A393-AC451C1D9163}" srcOrd="0" destOrd="0" presId="urn:microsoft.com/office/officeart/2005/8/layout/list1"/>
    <dgm:cxn modelId="{19854403-C6A9-45A8-A747-E6886FBC03E1}" type="presParOf" srcId="{40A506D6-E015-4C11-B8CA-366EA78F0A9A}" destId="{E63E27BA-F53E-4E4C-82A7-B1217EE5F1D5}" srcOrd="1" destOrd="0" presId="urn:microsoft.com/office/officeart/2005/8/layout/list1"/>
    <dgm:cxn modelId="{42CADD18-81A2-4709-9F82-FD1844B2A3CF}" type="presParOf" srcId="{986E5765-5D3A-4729-A084-7F206B9EB2E6}" destId="{349D13A9-D862-4B2A-A45B-34C46B28A031}" srcOrd="13" destOrd="0" presId="urn:microsoft.com/office/officeart/2005/8/layout/list1"/>
    <dgm:cxn modelId="{09B706E8-4C1A-4173-A117-D70ADC90C384}" type="presParOf" srcId="{986E5765-5D3A-4729-A084-7F206B9EB2E6}" destId="{6B1AC687-496F-4BEC-8FE8-F21FF671FCDD}" srcOrd="14" destOrd="0" presId="urn:microsoft.com/office/officeart/2005/8/layout/list1"/>
    <dgm:cxn modelId="{C69D842B-197F-4183-972D-3409DA9B6704}" type="presParOf" srcId="{986E5765-5D3A-4729-A084-7F206B9EB2E6}" destId="{BF5A1463-92A0-42F1-9F7D-4A4B3BE48F57}" srcOrd="15" destOrd="0" presId="urn:microsoft.com/office/officeart/2005/8/layout/list1"/>
    <dgm:cxn modelId="{9B6797CF-3ADD-4757-9EE9-225F1E6F682B}" type="presParOf" srcId="{986E5765-5D3A-4729-A084-7F206B9EB2E6}" destId="{EA2F4A8B-A8F0-4DC0-8418-B4DEBFC71890}" srcOrd="16" destOrd="0" presId="urn:microsoft.com/office/officeart/2005/8/layout/list1"/>
    <dgm:cxn modelId="{F736A414-2F80-455F-9348-C384CC3C034C}" type="presParOf" srcId="{EA2F4A8B-A8F0-4DC0-8418-B4DEBFC71890}" destId="{3CD6C7FC-242F-42D5-8833-5C9F9AD25632}" srcOrd="0" destOrd="0" presId="urn:microsoft.com/office/officeart/2005/8/layout/list1"/>
    <dgm:cxn modelId="{73DB8E28-DB4B-42B6-9CA5-9035A5410BAD}" type="presParOf" srcId="{EA2F4A8B-A8F0-4DC0-8418-B4DEBFC71890}" destId="{C4F7EED3-9D37-4EBB-B628-64F908B4A5AE}" srcOrd="1" destOrd="0" presId="urn:microsoft.com/office/officeart/2005/8/layout/list1"/>
    <dgm:cxn modelId="{CE86792D-06B9-41D9-B17B-1262913A6C6D}" type="presParOf" srcId="{986E5765-5D3A-4729-A084-7F206B9EB2E6}" destId="{D51C8648-9AF1-4CC3-8B5D-927BBAACEC71}" srcOrd="17" destOrd="0" presId="urn:microsoft.com/office/officeart/2005/8/layout/list1"/>
    <dgm:cxn modelId="{07DFA403-E44C-4B22-9D90-00BEB074EA75}" type="presParOf" srcId="{986E5765-5D3A-4729-A084-7F206B9EB2E6}" destId="{704FB26E-E8CC-4272-B2E5-924D3C2A0D6B}" srcOrd="18" destOrd="0" presId="urn:microsoft.com/office/officeart/2005/8/layout/list1"/>
    <dgm:cxn modelId="{878665B4-E10E-424E-9EC8-95FD7F41F7E7}" type="presParOf" srcId="{986E5765-5D3A-4729-A084-7F206B9EB2E6}" destId="{8AD1B64E-644B-4061-990B-3D9E7C4636E0}" srcOrd="19" destOrd="0" presId="urn:microsoft.com/office/officeart/2005/8/layout/list1"/>
    <dgm:cxn modelId="{66142179-831D-4CF6-9415-770C5EB89EB4}" type="presParOf" srcId="{986E5765-5D3A-4729-A084-7F206B9EB2E6}" destId="{0B8AB743-D1BE-4A88-A691-6517383A8DF3}" srcOrd="20" destOrd="0" presId="urn:microsoft.com/office/officeart/2005/8/layout/list1"/>
    <dgm:cxn modelId="{26BE223C-9656-4AC6-8A43-FDBF0B51DD07}" type="presParOf" srcId="{0B8AB743-D1BE-4A88-A691-6517383A8DF3}" destId="{57979EA8-1CB4-4E63-9A86-2D8714CBEED8}" srcOrd="0" destOrd="0" presId="urn:microsoft.com/office/officeart/2005/8/layout/list1"/>
    <dgm:cxn modelId="{E763B765-6032-4AE9-8BEF-22A12110F056}" type="presParOf" srcId="{0B8AB743-D1BE-4A88-A691-6517383A8DF3}" destId="{28EE258A-77A6-4E9F-BAAE-BD4D427F1238}" srcOrd="1" destOrd="0" presId="urn:microsoft.com/office/officeart/2005/8/layout/list1"/>
    <dgm:cxn modelId="{9C204901-0D2C-4824-BC93-1545831586F7}" type="presParOf" srcId="{986E5765-5D3A-4729-A084-7F206B9EB2E6}" destId="{81128FBD-BEB0-405A-A686-46CEC450C780}" srcOrd="21" destOrd="0" presId="urn:microsoft.com/office/officeart/2005/8/layout/list1"/>
    <dgm:cxn modelId="{E6D89FA9-CA01-44BB-A759-CC846BB85F1D}" type="presParOf" srcId="{986E5765-5D3A-4729-A084-7F206B9EB2E6}" destId="{6E51F79B-7322-492C-A42F-420AAE7A2AFB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AEF219-497C-4E17-886D-446293E099ED}">
      <dsp:nvSpPr>
        <dsp:cNvPr id="0" name=""/>
        <dsp:cNvSpPr/>
      </dsp:nvSpPr>
      <dsp:spPr>
        <a:xfrm>
          <a:off x="6892656" y="3685783"/>
          <a:ext cx="1146330" cy="481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123"/>
              </a:lnTo>
              <a:lnTo>
                <a:pt x="1146330" y="328123"/>
              </a:lnTo>
              <a:lnTo>
                <a:pt x="1146330" y="4814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08F20-1A7B-4795-AD50-660FEE0F3AFC}">
      <dsp:nvSpPr>
        <dsp:cNvPr id="0" name=""/>
        <dsp:cNvSpPr/>
      </dsp:nvSpPr>
      <dsp:spPr>
        <a:xfrm>
          <a:off x="5788244" y="3685783"/>
          <a:ext cx="1104412" cy="481493"/>
        </a:xfrm>
        <a:custGeom>
          <a:avLst/>
          <a:gdLst/>
          <a:ahLst/>
          <a:cxnLst/>
          <a:rect l="0" t="0" r="0" b="0"/>
          <a:pathLst>
            <a:path>
              <a:moveTo>
                <a:pt x="1104412" y="0"/>
              </a:moveTo>
              <a:lnTo>
                <a:pt x="1104412" y="328123"/>
              </a:lnTo>
              <a:lnTo>
                <a:pt x="0" y="328123"/>
              </a:lnTo>
              <a:lnTo>
                <a:pt x="0" y="4814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79FE8A-39A2-4049-BC82-45297C519A2F}">
      <dsp:nvSpPr>
        <dsp:cNvPr id="0" name=""/>
        <dsp:cNvSpPr/>
      </dsp:nvSpPr>
      <dsp:spPr>
        <a:xfrm>
          <a:off x="4620238" y="2153006"/>
          <a:ext cx="2272418" cy="481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123"/>
              </a:lnTo>
              <a:lnTo>
                <a:pt x="2272418" y="328123"/>
              </a:lnTo>
              <a:lnTo>
                <a:pt x="2272418" y="4814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32889-3B14-4DFA-A9E9-7D67D786A0B9}">
      <dsp:nvSpPr>
        <dsp:cNvPr id="0" name=""/>
        <dsp:cNvSpPr/>
      </dsp:nvSpPr>
      <dsp:spPr>
        <a:xfrm>
          <a:off x="2229281" y="3685783"/>
          <a:ext cx="1159434" cy="481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123"/>
              </a:lnTo>
              <a:lnTo>
                <a:pt x="1159434" y="328123"/>
              </a:lnTo>
              <a:lnTo>
                <a:pt x="1159434" y="4814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ED34A5-6A83-4C5A-B369-0EF442919F61}">
      <dsp:nvSpPr>
        <dsp:cNvPr id="0" name=""/>
        <dsp:cNvSpPr/>
      </dsp:nvSpPr>
      <dsp:spPr>
        <a:xfrm>
          <a:off x="976083" y="3685783"/>
          <a:ext cx="1253197" cy="481493"/>
        </a:xfrm>
        <a:custGeom>
          <a:avLst/>
          <a:gdLst/>
          <a:ahLst/>
          <a:cxnLst/>
          <a:rect l="0" t="0" r="0" b="0"/>
          <a:pathLst>
            <a:path>
              <a:moveTo>
                <a:pt x="1253197" y="0"/>
              </a:moveTo>
              <a:lnTo>
                <a:pt x="1253197" y="328123"/>
              </a:lnTo>
              <a:lnTo>
                <a:pt x="0" y="328123"/>
              </a:lnTo>
              <a:lnTo>
                <a:pt x="0" y="4814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95EAD9-3A0C-4D51-A53A-C69CCE94AFA9}">
      <dsp:nvSpPr>
        <dsp:cNvPr id="0" name=""/>
        <dsp:cNvSpPr/>
      </dsp:nvSpPr>
      <dsp:spPr>
        <a:xfrm>
          <a:off x="2229281" y="2153006"/>
          <a:ext cx="2390956" cy="481493"/>
        </a:xfrm>
        <a:custGeom>
          <a:avLst/>
          <a:gdLst/>
          <a:ahLst/>
          <a:cxnLst/>
          <a:rect l="0" t="0" r="0" b="0"/>
          <a:pathLst>
            <a:path>
              <a:moveTo>
                <a:pt x="2390956" y="0"/>
              </a:moveTo>
              <a:lnTo>
                <a:pt x="2390956" y="328123"/>
              </a:lnTo>
              <a:lnTo>
                <a:pt x="0" y="328123"/>
              </a:lnTo>
              <a:lnTo>
                <a:pt x="0" y="4814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ECEB73-E14B-4C0C-BF9A-A272F83D973F}">
      <dsp:nvSpPr>
        <dsp:cNvPr id="0" name=""/>
        <dsp:cNvSpPr/>
      </dsp:nvSpPr>
      <dsp:spPr>
        <a:xfrm>
          <a:off x="2576088" y="711487"/>
          <a:ext cx="4088299" cy="14415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A374F8B7-FB50-4B4D-8CC9-19716DB12FD6}">
      <dsp:nvSpPr>
        <dsp:cNvPr id="0" name=""/>
        <dsp:cNvSpPr/>
      </dsp:nvSpPr>
      <dsp:spPr>
        <a:xfrm>
          <a:off x="2760039" y="886241"/>
          <a:ext cx="4088299" cy="14415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rgbClr val="000066"/>
              </a:solidFill>
            </a:rPr>
            <a:t>Причины развития эрозии почв</a:t>
          </a:r>
          <a:endParaRPr lang="ru-RU" sz="3600" b="1" i="1" kern="1200" dirty="0">
            <a:solidFill>
              <a:srgbClr val="000066"/>
            </a:solidFill>
          </a:endParaRPr>
        </a:p>
      </dsp:txBody>
      <dsp:txXfrm>
        <a:off x="2760039" y="886241"/>
        <a:ext cx="4088299" cy="1441519"/>
      </dsp:txXfrm>
    </dsp:sp>
    <dsp:sp modelId="{144CE09E-7F9D-46D6-B513-92E9A563F748}">
      <dsp:nvSpPr>
        <dsp:cNvPr id="0" name=""/>
        <dsp:cNvSpPr/>
      </dsp:nvSpPr>
      <dsp:spPr>
        <a:xfrm>
          <a:off x="526723" y="2634500"/>
          <a:ext cx="3405114" cy="10512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1DDF49FB-6B04-4152-8800-BCE478DFA11C}">
      <dsp:nvSpPr>
        <dsp:cNvPr id="0" name=""/>
        <dsp:cNvSpPr/>
      </dsp:nvSpPr>
      <dsp:spPr>
        <a:xfrm>
          <a:off x="710675" y="2809254"/>
          <a:ext cx="3405114" cy="10512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000066"/>
              </a:solidFill>
            </a:rPr>
            <a:t>Уничтожение древесной растительности</a:t>
          </a:r>
          <a:endParaRPr lang="ru-RU" sz="2400" b="1" i="1" kern="1200" dirty="0">
            <a:solidFill>
              <a:srgbClr val="000066"/>
            </a:solidFill>
          </a:endParaRPr>
        </a:p>
      </dsp:txBody>
      <dsp:txXfrm>
        <a:off x="710675" y="2809254"/>
        <a:ext cx="3405114" cy="1051283"/>
      </dsp:txXfrm>
    </dsp:sp>
    <dsp:sp modelId="{CCAF37B2-EE19-4C89-9382-CDB4D91B0A1F}">
      <dsp:nvSpPr>
        <dsp:cNvPr id="0" name=""/>
        <dsp:cNvSpPr/>
      </dsp:nvSpPr>
      <dsp:spPr>
        <a:xfrm>
          <a:off x="600" y="4167276"/>
          <a:ext cx="1950966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8F25CCB6-EBD4-41B3-A63C-3912F4E56411}">
      <dsp:nvSpPr>
        <dsp:cNvPr id="0" name=""/>
        <dsp:cNvSpPr/>
      </dsp:nvSpPr>
      <dsp:spPr>
        <a:xfrm>
          <a:off x="184551" y="4342030"/>
          <a:ext cx="1950966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rgbClr val="000066"/>
              </a:solidFill>
            </a:rPr>
            <a:t>Нерегулируемый выпас скота</a:t>
          </a:r>
          <a:endParaRPr lang="ru-RU" sz="1800" b="1" i="1" kern="1200" dirty="0">
            <a:solidFill>
              <a:srgbClr val="000066"/>
            </a:solidFill>
          </a:endParaRPr>
        </a:p>
      </dsp:txBody>
      <dsp:txXfrm>
        <a:off x="184551" y="4342030"/>
        <a:ext cx="1950966" cy="1527041"/>
      </dsp:txXfrm>
    </dsp:sp>
    <dsp:sp modelId="{50BF9F49-DEE2-480A-8060-EB9D0F2DEEBA}">
      <dsp:nvSpPr>
        <dsp:cNvPr id="0" name=""/>
        <dsp:cNvSpPr/>
      </dsp:nvSpPr>
      <dsp:spPr>
        <a:xfrm>
          <a:off x="2319469" y="4167276"/>
          <a:ext cx="2138492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804CB2CD-E919-4E9B-B8E1-EA5F4C9E8EA0}">
      <dsp:nvSpPr>
        <dsp:cNvPr id="0" name=""/>
        <dsp:cNvSpPr/>
      </dsp:nvSpPr>
      <dsp:spPr>
        <a:xfrm>
          <a:off x="2503421" y="4342030"/>
          <a:ext cx="2138492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000066"/>
              </a:solidFill>
            </a:rPr>
            <a:t>Отсутствие противоэрозионной агротехнике</a:t>
          </a:r>
          <a:endParaRPr lang="ru-RU" sz="1600" b="1" i="1" kern="1200" dirty="0">
            <a:solidFill>
              <a:srgbClr val="000066"/>
            </a:solidFill>
          </a:endParaRPr>
        </a:p>
      </dsp:txBody>
      <dsp:txXfrm>
        <a:off x="2503421" y="4342030"/>
        <a:ext cx="2138492" cy="1527041"/>
      </dsp:txXfrm>
    </dsp:sp>
    <dsp:sp modelId="{21A4AB06-9876-43BB-BD81-FC68ED6429B2}">
      <dsp:nvSpPr>
        <dsp:cNvPr id="0" name=""/>
        <dsp:cNvSpPr/>
      </dsp:nvSpPr>
      <dsp:spPr>
        <a:xfrm>
          <a:off x="5071560" y="2634500"/>
          <a:ext cx="3642191" cy="10512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62A62138-B078-4D9F-AAA7-5FEB4285B7A7}">
      <dsp:nvSpPr>
        <dsp:cNvPr id="0" name=""/>
        <dsp:cNvSpPr/>
      </dsp:nvSpPr>
      <dsp:spPr>
        <a:xfrm>
          <a:off x="5255512" y="2809254"/>
          <a:ext cx="3642191" cy="10512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rgbClr val="000066"/>
              </a:solidFill>
            </a:rPr>
            <a:t>Распашка полей</a:t>
          </a:r>
          <a:endParaRPr lang="ru-RU" sz="3600" b="1" i="1" kern="1200" dirty="0">
            <a:solidFill>
              <a:srgbClr val="000066"/>
            </a:solidFill>
          </a:endParaRPr>
        </a:p>
      </dsp:txBody>
      <dsp:txXfrm>
        <a:off x="5255512" y="2809254"/>
        <a:ext cx="3642191" cy="1051283"/>
      </dsp:txXfrm>
    </dsp:sp>
    <dsp:sp modelId="{AD1BBC20-FEFD-4137-8943-3B75ADB15CEC}">
      <dsp:nvSpPr>
        <dsp:cNvPr id="0" name=""/>
        <dsp:cNvSpPr/>
      </dsp:nvSpPr>
      <dsp:spPr>
        <a:xfrm>
          <a:off x="4825865" y="4167276"/>
          <a:ext cx="1924758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1AE3416C-ECE6-4325-A40A-C1C2FFE7F4FC}">
      <dsp:nvSpPr>
        <dsp:cNvPr id="0" name=""/>
        <dsp:cNvSpPr/>
      </dsp:nvSpPr>
      <dsp:spPr>
        <a:xfrm>
          <a:off x="5009816" y="4342030"/>
          <a:ext cx="1924758" cy="15270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rgbClr val="000066"/>
              </a:solidFill>
            </a:rPr>
            <a:t>Ошибка в размещении культур</a:t>
          </a:r>
          <a:endParaRPr lang="ru-RU" sz="2000" b="1" i="1" kern="1200" dirty="0">
            <a:solidFill>
              <a:srgbClr val="000066"/>
            </a:solidFill>
          </a:endParaRPr>
        </a:p>
      </dsp:txBody>
      <dsp:txXfrm>
        <a:off x="5009816" y="4342030"/>
        <a:ext cx="1924758" cy="1527041"/>
      </dsp:txXfrm>
    </dsp:sp>
    <dsp:sp modelId="{98D3ECE5-5B9A-42D4-945E-9AF9E9BFDCF0}">
      <dsp:nvSpPr>
        <dsp:cNvPr id="0" name=""/>
        <dsp:cNvSpPr/>
      </dsp:nvSpPr>
      <dsp:spPr>
        <a:xfrm>
          <a:off x="7118527" y="4167276"/>
          <a:ext cx="1840921" cy="159019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6AFDA036-EA84-403F-9FE9-7B282B136DC5}">
      <dsp:nvSpPr>
        <dsp:cNvPr id="0" name=""/>
        <dsp:cNvSpPr/>
      </dsp:nvSpPr>
      <dsp:spPr>
        <a:xfrm>
          <a:off x="7302478" y="4342030"/>
          <a:ext cx="1840921" cy="159019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000066"/>
              </a:solidFill>
            </a:rPr>
            <a:t>Недостатки в хозяйственной организации территории</a:t>
          </a:r>
          <a:endParaRPr lang="ru-RU" sz="1600" b="1" i="1" kern="1200" dirty="0">
            <a:solidFill>
              <a:srgbClr val="000066"/>
            </a:solidFill>
          </a:endParaRPr>
        </a:p>
      </dsp:txBody>
      <dsp:txXfrm>
        <a:off x="7302478" y="4342030"/>
        <a:ext cx="1840921" cy="159019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579183-0D5A-4EC3-89EF-6EB878E18820}">
      <dsp:nvSpPr>
        <dsp:cNvPr id="0" name=""/>
        <dsp:cNvSpPr/>
      </dsp:nvSpPr>
      <dsp:spPr>
        <a:xfrm>
          <a:off x="0" y="634866"/>
          <a:ext cx="8358245" cy="9828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4B46165E-579B-48BF-B104-22BA7C6D7D1A}">
      <dsp:nvSpPr>
        <dsp:cNvPr id="0" name=""/>
        <dsp:cNvSpPr/>
      </dsp:nvSpPr>
      <dsp:spPr>
        <a:xfrm>
          <a:off x="417912" y="59226"/>
          <a:ext cx="7813940" cy="115128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1145" tIns="0" rIns="22114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rgbClr val="990000"/>
              </a:solidFill>
            </a:rPr>
            <a:t>-</a:t>
          </a:r>
          <a:r>
            <a:rPr lang="ru-RU" sz="2400" b="1" kern="1200" dirty="0" smtClean="0">
              <a:solidFill>
                <a:srgbClr val="990000"/>
              </a:solidFill>
            </a:rPr>
            <a:t> </a:t>
          </a:r>
          <a:r>
            <a:rPr lang="ru-RU" sz="2800" b="1" kern="1200" dirty="0" smtClean="0">
              <a:solidFill>
                <a:srgbClr val="990000"/>
              </a:solidFill>
            </a:rPr>
            <a:t>«Основы земельного законодательства»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</a:t>
          </a:r>
          <a:r>
            <a:rPr lang="ru-RU" sz="2000" b="1" kern="1200" dirty="0" smtClean="0"/>
            <a:t>(главный правовой документ по вопросам использования земельных ресурсов)</a:t>
          </a:r>
          <a:endParaRPr lang="ru-RU" sz="2000" b="1" kern="1200" dirty="0"/>
        </a:p>
      </dsp:txBody>
      <dsp:txXfrm>
        <a:off x="417912" y="59226"/>
        <a:ext cx="7813940" cy="1151280"/>
      </dsp:txXfrm>
    </dsp:sp>
    <dsp:sp modelId="{716AE1D1-6510-4042-93AB-8B29F1427E8E}">
      <dsp:nvSpPr>
        <dsp:cNvPr id="0" name=""/>
        <dsp:cNvSpPr/>
      </dsp:nvSpPr>
      <dsp:spPr>
        <a:xfrm>
          <a:off x="0" y="2403906"/>
          <a:ext cx="8358245" cy="9828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955FA092-444C-4E56-B9F9-2931954022BD}">
      <dsp:nvSpPr>
        <dsp:cNvPr id="0" name=""/>
        <dsp:cNvSpPr/>
      </dsp:nvSpPr>
      <dsp:spPr>
        <a:xfrm>
          <a:off x="417912" y="1828266"/>
          <a:ext cx="7843837" cy="115128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1145" tIns="0" rIns="221145" bIns="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rgbClr val="990000"/>
              </a:solidFill>
            </a:rPr>
            <a:t>- </a:t>
          </a:r>
          <a:r>
            <a:rPr lang="ru-RU" sz="4400" b="1" kern="1200" dirty="0" smtClean="0">
              <a:solidFill>
                <a:srgbClr val="990000"/>
              </a:solidFill>
            </a:rPr>
            <a:t>мелиорация</a:t>
          </a:r>
          <a:endParaRPr lang="ru-RU" sz="4400" b="1" kern="1200" dirty="0">
            <a:solidFill>
              <a:srgbClr val="990000"/>
            </a:solidFill>
          </a:endParaRPr>
        </a:p>
      </dsp:txBody>
      <dsp:txXfrm>
        <a:off x="417912" y="1828266"/>
        <a:ext cx="7843837" cy="1151280"/>
      </dsp:txXfrm>
    </dsp:sp>
    <dsp:sp modelId="{9A02541B-D11B-4180-8F1D-4F886830004C}">
      <dsp:nvSpPr>
        <dsp:cNvPr id="0" name=""/>
        <dsp:cNvSpPr/>
      </dsp:nvSpPr>
      <dsp:spPr>
        <a:xfrm>
          <a:off x="0" y="4172946"/>
          <a:ext cx="8358245" cy="9828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306259B1-BB24-4147-805C-15F8C8C7760F}">
      <dsp:nvSpPr>
        <dsp:cNvPr id="0" name=""/>
        <dsp:cNvSpPr/>
      </dsp:nvSpPr>
      <dsp:spPr>
        <a:xfrm>
          <a:off x="417912" y="3597306"/>
          <a:ext cx="7862443" cy="115128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1145" tIns="0" rIns="22114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990000"/>
              </a:solidFill>
            </a:rPr>
            <a:t>- </a:t>
          </a:r>
          <a:r>
            <a:rPr lang="ru-RU" sz="3200" b="1" kern="1200" dirty="0" smtClean="0">
              <a:solidFill>
                <a:srgbClr val="990000"/>
              </a:solidFill>
            </a:rPr>
            <a:t>разработка комплексных мер защиты почвенных ресурсов</a:t>
          </a:r>
          <a:endParaRPr lang="ru-RU" sz="3200" b="1" kern="1200" dirty="0">
            <a:solidFill>
              <a:srgbClr val="990000"/>
            </a:solidFill>
          </a:endParaRPr>
        </a:p>
      </dsp:txBody>
      <dsp:txXfrm>
        <a:off x="417912" y="3597306"/>
        <a:ext cx="7862443" cy="11512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981039-E240-4086-BEF7-D13F6E77A62D}">
      <dsp:nvSpPr>
        <dsp:cNvPr id="0" name=""/>
        <dsp:cNvSpPr/>
      </dsp:nvSpPr>
      <dsp:spPr>
        <a:xfrm>
          <a:off x="4393437" y="2364798"/>
          <a:ext cx="3440966" cy="398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64"/>
              </a:lnTo>
              <a:lnTo>
                <a:pt x="3440966" y="199064"/>
              </a:lnTo>
              <a:lnTo>
                <a:pt x="3440966" y="39812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6FDCCF92-C6D7-415A-88BA-0244F43AC4C8}">
      <dsp:nvSpPr>
        <dsp:cNvPr id="0" name=""/>
        <dsp:cNvSpPr/>
      </dsp:nvSpPr>
      <dsp:spPr>
        <a:xfrm>
          <a:off x="4393437" y="2364798"/>
          <a:ext cx="1146988" cy="398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64"/>
              </a:lnTo>
              <a:lnTo>
                <a:pt x="1146988" y="199064"/>
              </a:lnTo>
              <a:lnTo>
                <a:pt x="1146988" y="39812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CB152ADA-AA18-4669-A501-A85975F29A3A}">
      <dsp:nvSpPr>
        <dsp:cNvPr id="0" name=""/>
        <dsp:cNvSpPr/>
      </dsp:nvSpPr>
      <dsp:spPr>
        <a:xfrm>
          <a:off x="3246448" y="2364798"/>
          <a:ext cx="1146988" cy="398128"/>
        </a:xfrm>
        <a:custGeom>
          <a:avLst/>
          <a:gdLst/>
          <a:ahLst/>
          <a:cxnLst/>
          <a:rect l="0" t="0" r="0" b="0"/>
          <a:pathLst>
            <a:path>
              <a:moveTo>
                <a:pt x="1146988" y="0"/>
              </a:moveTo>
              <a:lnTo>
                <a:pt x="1146988" y="199064"/>
              </a:lnTo>
              <a:lnTo>
                <a:pt x="0" y="199064"/>
              </a:lnTo>
              <a:lnTo>
                <a:pt x="0" y="39812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C6FF6839-2EFF-4FE4-9F12-E8C211F95A3A}">
      <dsp:nvSpPr>
        <dsp:cNvPr id="0" name=""/>
        <dsp:cNvSpPr/>
      </dsp:nvSpPr>
      <dsp:spPr>
        <a:xfrm>
          <a:off x="952470" y="2364798"/>
          <a:ext cx="3440966" cy="398128"/>
        </a:xfrm>
        <a:custGeom>
          <a:avLst/>
          <a:gdLst/>
          <a:ahLst/>
          <a:cxnLst/>
          <a:rect l="0" t="0" r="0" b="0"/>
          <a:pathLst>
            <a:path>
              <a:moveTo>
                <a:pt x="3440966" y="0"/>
              </a:moveTo>
              <a:lnTo>
                <a:pt x="3440966" y="199064"/>
              </a:lnTo>
              <a:lnTo>
                <a:pt x="0" y="199064"/>
              </a:lnTo>
              <a:lnTo>
                <a:pt x="0" y="398128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8FD1A0DF-8FD9-4501-AED9-5C8FB59094CE}">
      <dsp:nvSpPr>
        <dsp:cNvPr id="0" name=""/>
        <dsp:cNvSpPr/>
      </dsp:nvSpPr>
      <dsp:spPr>
        <a:xfrm>
          <a:off x="2636060" y="1194594"/>
          <a:ext cx="3514753" cy="1170203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i="1" kern="1200" dirty="0" smtClean="0">
              <a:solidFill>
                <a:schemeClr val="tx1"/>
              </a:solidFill>
            </a:rPr>
            <a:t>Способы защиты воздуха</a:t>
          </a:r>
          <a:endParaRPr lang="ru-RU" sz="3700" b="1" i="1" kern="1200" dirty="0">
            <a:solidFill>
              <a:schemeClr val="tx1"/>
            </a:solidFill>
          </a:endParaRPr>
        </a:p>
      </dsp:txBody>
      <dsp:txXfrm>
        <a:off x="2636060" y="1194594"/>
        <a:ext cx="3514753" cy="1170203"/>
      </dsp:txXfrm>
    </dsp:sp>
    <dsp:sp modelId="{4B669C4C-D1C1-48BF-AC4F-6D9FD519E431}">
      <dsp:nvSpPr>
        <dsp:cNvPr id="0" name=""/>
        <dsp:cNvSpPr/>
      </dsp:nvSpPr>
      <dsp:spPr>
        <a:xfrm>
          <a:off x="4545" y="2762926"/>
          <a:ext cx="1895849" cy="1757518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4545" y="2762926"/>
        <a:ext cx="1895849" cy="1757518"/>
      </dsp:txXfrm>
    </dsp:sp>
    <dsp:sp modelId="{CA48AF73-8E0B-462B-A7A4-C2CD87DFF21F}">
      <dsp:nvSpPr>
        <dsp:cNvPr id="0" name=""/>
        <dsp:cNvSpPr/>
      </dsp:nvSpPr>
      <dsp:spPr>
        <a:xfrm>
          <a:off x="2298523" y="2762926"/>
          <a:ext cx="1895849" cy="1757518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2298523" y="2762926"/>
        <a:ext cx="1895849" cy="1757518"/>
      </dsp:txXfrm>
    </dsp:sp>
    <dsp:sp modelId="{01C67DEA-B0B0-43A0-8CFC-B3E12C9057F8}">
      <dsp:nvSpPr>
        <dsp:cNvPr id="0" name=""/>
        <dsp:cNvSpPr/>
      </dsp:nvSpPr>
      <dsp:spPr>
        <a:xfrm>
          <a:off x="4592501" y="2762926"/>
          <a:ext cx="1895849" cy="1757518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4592501" y="2762926"/>
        <a:ext cx="1895849" cy="1757518"/>
      </dsp:txXfrm>
    </dsp:sp>
    <dsp:sp modelId="{E8B7F7F5-8DCD-454C-8883-2F9F27650D07}">
      <dsp:nvSpPr>
        <dsp:cNvPr id="0" name=""/>
        <dsp:cNvSpPr/>
      </dsp:nvSpPr>
      <dsp:spPr>
        <a:xfrm>
          <a:off x="6886479" y="2762926"/>
          <a:ext cx="1895849" cy="1757518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6886479" y="2762926"/>
        <a:ext cx="1895849" cy="17575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C74CF8-A2F9-4F96-BC54-5BE299E1A9B5}">
      <dsp:nvSpPr>
        <dsp:cNvPr id="0" name=""/>
        <dsp:cNvSpPr/>
      </dsp:nvSpPr>
      <dsp:spPr>
        <a:xfrm>
          <a:off x="0" y="21039"/>
          <a:ext cx="7072361" cy="106704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990000"/>
              </a:solidFill>
            </a:rPr>
            <a:t>- экономия их потребления</a:t>
          </a:r>
          <a:endParaRPr lang="ru-RU" sz="4000" b="1" kern="1200" dirty="0">
            <a:solidFill>
              <a:srgbClr val="990000"/>
            </a:solidFill>
          </a:endParaRPr>
        </a:p>
      </dsp:txBody>
      <dsp:txXfrm>
        <a:off x="0" y="21039"/>
        <a:ext cx="7072361" cy="1067040"/>
      </dsp:txXfrm>
    </dsp:sp>
    <dsp:sp modelId="{94BD0D6E-56D6-4562-B4B8-2D0915443672}">
      <dsp:nvSpPr>
        <dsp:cNvPr id="0" name=""/>
        <dsp:cNvSpPr/>
      </dsp:nvSpPr>
      <dsp:spPr>
        <a:xfrm>
          <a:off x="0" y="1088079"/>
          <a:ext cx="7072361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547" tIns="72390" rIns="405384" bIns="7239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400" kern="1200" dirty="0"/>
        </a:p>
      </dsp:txBody>
      <dsp:txXfrm>
        <a:off x="0" y="1088079"/>
        <a:ext cx="7072361" cy="943920"/>
      </dsp:txXfrm>
    </dsp:sp>
    <dsp:sp modelId="{31EFB189-C8CA-46D5-8029-7625827CDA84}">
      <dsp:nvSpPr>
        <dsp:cNvPr id="0" name=""/>
        <dsp:cNvSpPr/>
      </dsp:nvSpPr>
      <dsp:spPr>
        <a:xfrm>
          <a:off x="0" y="2031999"/>
          <a:ext cx="7072361" cy="106704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990000"/>
              </a:solidFill>
            </a:rPr>
            <a:t>- регулирование стока</a:t>
          </a:r>
          <a:endParaRPr lang="ru-RU" sz="4000" b="1" kern="1200" dirty="0">
            <a:solidFill>
              <a:srgbClr val="990000"/>
            </a:solidFill>
          </a:endParaRPr>
        </a:p>
      </dsp:txBody>
      <dsp:txXfrm>
        <a:off x="0" y="2031999"/>
        <a:ext cx="7072361" cy="1067040"/>
      </dsp:txXfrm>
    </dsp:sp>
    <dsp:sp modelId="{6F98FFD8-D523-4EA4-91DB-3B257FC89E4B}">
      <dsp:nvSpPr>
        <dsp:cNvPr id="0" name=""/>
        <dsp:cNvSpPr/>
      </dsp:nvSpPr>
      <dsp:spPr>
        <a:xfrm>
          <a:off x="0" y="3099039"/>
          <a:ext cx="7072361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547" tIns="72390" rIns="405384" bIns="7239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400" kern="1200" dirty="0"/>
        </a:p>
      </dsp:txBody>
      <dsp:txXfrm>
        <a:off x="0" y="3099039"/>
        <a:ext cx="7072361" cy="94392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19B523-3011-45D5-AC0A-575E0A55C6F0}">
      <dsp:nvSpPr>
        <dsp:cNvPr id="0" name=""/>
        <dsp:cNvSpPr/>
      </dsp:nvSpPr>
      <dsp:spPr>
        <a:xfrm>
          <a:off x="0" y="352376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9FE385EF-1557-40FC-9110-D0206235BC28}">
      <dsp:nvSpPr>
        <dsp:cNvPr id="0" name=""/>
        <dsp:cNvSpPr/>
      </dsp:nvSpPr>
      <dsp:spPr>
        <a:xfrm>
          <a:off x="360761" y="116216"/>
          <a:ext cx="6786883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rgbClr val="990000"/>
              </a:solidFill>
            </a:rPr>
            <a:t>Учет географических особенностей при проектировании и строительстве предприятий</a:t>
          </a:r>
          <a:endParaRPr lang="ru-RU" sz="2000" b="1" i="0" kern="1200" dirty="0">
            <a:solidFill>
              <a:srgbClr val="990000"/>
            </a:solidFill>
          </a:endParaRPr>
        </a:p>
      </dsp:txBody>
      <dsp:txXfrm>
        <a:off x="360761" y="116216"/>
        <a:ext cx="6786883" cy="472320"/>
      </dsp:txXfrm>
    </dsp:sp>
    <dsp:sp modelId="{87175D6A-4502-4213-81F9-AD448990CB7C}">
      <dsp:nvSpPr>
        <dsp:cNvPr id="0" name=""/>
        <dsp:cNvSpPr/>
      </dsp:nvSpPr>
      <dsp:spPr>
        <a:xfrm>
          <a:off x="0" y="1078136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809DB35-CC38-443B-ABC8-AB5201FD0B10}">
      <dsp:nvSpPr>
        <dsp:cNvPr id="0" name=""/>
        <dsp:cNvSpPr/>
      </dsp:nvSpPr>
      <dsp:spPr>
        <a:xfrm>
          <a:off x="343498" y="841976"/>
          <a:ext cx="6869970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990000"/>
              </a:solidFill>
            </a:rPr>
            <a:t>Внедрение эффективных технологий</a:t>
          </a:r>
          <a:endParaRPr lang="ru-RU" sz="2000" b="1" kern="1200" dirty="0">
            <a:solidFill>
              <a:srgbClr val="990000"/>
            </a:solidFill>
          </a:endParaRPr>
        </a:p>
      </dsp:txBody>
      <dsp:txXfrm>
        <a:off x="343498" y="841976"/>
        <a:ext cx="6869970" cy="472320"/>
      </dsp:txXfrm>
    </dsp:sp>
    <dsp:sp modelId="{2A957C6A-FF69-44C1-9F9F-55E6E539E95C}">
      <dsp:nvSpPr>
        <dsp:cNvPr id="0" name=""/>
        <dsp:cNvSpPr/>
      </dsp:nvSpPr>
      <dsp:spPr>
        <a:xfrm>
          <a:off x="0" y="1803896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03CD3660-F957-4B58-9993-6684F2126AB4}">
      <dsp:nvSpPr>
        <dsp:cNvPr id="0" name=""/>
        <dsp:cNvSpPr/>
      </dsp:nvSpPr>
      <dsp:spPr>
        <a:xfrm>
          <a:off x="349488" y="1567736"/>
          <a:ext cx="6858773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990000"/>
              </a:solidFill>
            </a:rPr>
            <a:t>Использование комплекса очистных сооружений</a:t>
          </a:r>
          <a:endParaRPr lang="ru-RU" sz="2000" b="1" kern="1200" dirty="0">
            <a:solidFill>
              <a:srgbClr val="990000"/>
            </a:solidFill>
          </a:endParaRPr>
        </a:p>
      </dsp:txBody>
      <dsp:txXfrm>
        <a:off x="349488" y="1567736"/>
        <a:ext cx="6858773" cy="472320"/>
      </dsp:txXfrm>
    </dsp:sp>
    <dsp:sp modelId="{6B1AC687-496F-4BEC-8FE8-F21FF671FCDD}">
      <dsp:nvSpPr>
        <dsp:cNvPr id="0" name=""/>
        <dsp:cNvSpPr/>
      </dsp:nvSpPr>
      <dsp:spPr>
        <a:xfrm>
          <a:off x="0" y="2529656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E63E27BA-F53E-4E4C-82A7-B1217EE5F1D5}">
      <dsp:nvSpPr>
        <dsp:cNvPr id="0" name=""/>
        <dsp:cNvSpPr/>
      </dsp:nvSpPr>
      <dsp:spPr>
        <a:xfrm>
          <a:off x="343498" y="2293496"/>
          <a:ext cx="6869970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990000"/>
              </a:solidFill>
            </a:rPr>
            <a:t>Перевод на экологически чистые технологии устаревших производств</a:t>
          </a:r>
          <a:endParaRPr lang="ru-RU" sz="2000" b="1" kern="1200" dirty="0">
            <a:solidFill>
              <a:srgbClr val="990000"/>
            </a:solidFill>
          </a:endParaRPr>
        </a:p>
      </dsp:txBody>
      <dsp:txXfrm>
        <a:off x="343498" y="2293496"/>
        <a:ext cx="6869970" cy="472320"/>
      </dsp:txXfrm>
    </dsp:sp>
    <dsp:sp modelId="{704FB26E-E8CC-4272-B2E5-924D3C2A0D6B}">
      <dsp:nvSpPr>
        <dsp:cNvPr id="0" name=""/>
        <dsp:cNvSpPr/>
      </dsp:nvSpPr>
      <dsp:spPr>
        <a:xfrm>
          <a:off x="0" y="3255416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C4F7EED3-9D37-4EBB-B628-64F908B4A5AE}">
      <dsp:nvSpPr>
        <dsp:cNvPr id="0" name=""/>
        <dsp:cNvSpPr/>
      </dsp:nvSpPr>
      <dsp:spPr>
        <a:xfrm>
          <a:off x="343498" y="3019256"/>
          <a:ext cx="6869970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990000"/>
              </a:solidFill>
            </a:rPr>
            <a:t>Ликвидация экологически вредных технологических процессов</a:t>
          </a:r>
          <a:endParaRPr lang="ru-RU" sz="2000" b="1" kern="1200" dirty="0">
            <a:solidFill>
              <a:srgbClr val="990000"/>
            </a:solidFill>
          </a:endParaRPr>
        </a:p>
      </dsp:txBody>
      <dsp:txXfrm>
        <a:off x="343498" y="3019256"/>
        <a:ext cx="6869970" cy="472320"/>
      </dsp:txXfrm>
    </dsp:sp>
    <dsp:sp modelId="{6E51F79B-7322-492C-A42F-420AAE7A2AFB}">
      <dsp:nvSpPr>
        <dsp:cNvPr id="0" name=""/>
        <dsp:cNvSpPr/>
      </dsp:nvSpPr>
      <dsp:spPr>
        <a:xfrm>
          <a:off x="0" y="3981177"/>
          <a:ext cx="7215237" cy="40320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28EE258A-77A6-4E9F-BAAE-BD4D427F1238}">
      <dsp:nvSpPr>
        <dsp:cNvPr id="0" name=""/>
        <dsp:cNvSpPr/>
      </dsp:nvSpPr>
      <dsp:spPr>
        <a:xfrm>
          <a:off x="343498" y="3745016"/>
          <a:ext cx="6869970" cy="47232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990000"/>
              </a:solidFill>
            </a:rPr>
            <a:t>Создание и реализация экологических программ</a:t>
          </a:r>
          <a:endParaRPr lang="ru-RU" sz="2000" b="1" kern="1200" dirty="0">
            <a:solidFill>
              <a:srgbClr val="990000"/>
            </a:solidFill>
          </a:endParaRPr>
        </a:p>
      </dsp:txBody>
      <dsp:txXfrm>
        <a:off x="343498" y="3745016"/>
        <a:ext cx="6869970" cy="472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19DF4-F1D2-4482-B835-B648FE2C2461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70FD3-807C-45D9-97D1-3F34857CC2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0FD3-807C-45D9-97D1-3F34857CC2D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0FD3-807C-45D9-97D1-3F34857CC2D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0FD3-807C-45D9-97D1-3F34857CC2D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2253F-FC57-4E79-9024-091F6F970F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3A7984-B2A5-4B98-B193-E949DD8F5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2D493-3072-4F30-8F06-F4FBEC8750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CFB18-477B-4698-84AC-779DDC3365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4614C-3788-45B9-9EFC-37DF397367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717F0-5CE2-4330-AD1F-2533667EAC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11A56-E4E0-4ED9-9EFE-19873F5391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A08D7C-36B5-48E4-9DD0-3B8396B880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A8375-9791-403C-9B4D-C4020F673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E0B78-7E42-4C2A-83BF-6FD95568AE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657FB-3340-4AA5-A0E0-E13C5CDB71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 i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 i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 i="1">
                <a:solidFill>
                  <a:srgbClr val="000066"/>
                </a:solidFill>
              </a:defRPr>
            </a:lvl1pPr>
          </a:lstStyle>
          <a:p>
            <a:fld id="{F664F1A3-E168-4934-855F-94F9B0DA3C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000066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 i="1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 i="1">
          <a:solidFill>
            <a:srgbClr val="0000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 i="1">
          <a:solidFill>
            <a:srgbClr val="0000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 i="1">
          <a:solidFill>
            <a:srgbClr val="0000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0000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00006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6" Type="http://schemas.openxmlformats.org/officeDocument/2006/relationships/slide" Target="slide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1.jpeg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0.gif"/><Relationship Id="rId5" Type="http://schemas.openxmlformats.org/officeDocument/2006/relationships/image" Target="../media/image59.jpeg"/><Relationship Id="rId4" Type="http://schemas.openxmlformats.org/officeDocument/2006/relationships/image" Target="../media/image58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62.jpeg"/><Relationship Id="rId7" Type="http://schemas.openxmlformats.org/officeDocument/2006/relationships/slide" Target="slide3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30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slide" Target="slide29.xm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17.gif"/><Relationship Id="rId4" Type="http://schemas.openxmlformats.org/officeDocument/2006/relationships/image" Target="../media/image6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image" Target="../media/image1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7.gif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image" Target="../media/image1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5" Type="http://schemas.openxmlformats.org/officeDocument/2006/relationships/image" Target="../media/image17.gif"/><Relationship Id="rId4" Type="http://schemas.openxmlformats.org/officeDocument/2006/relationships/image" Target="../media/image7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492\645353\&#1087;&#1088;&#1077;&#1079;&#1077;&#1085;&#1090;&#1072;&#1094;&#1080;&#1103;%20&#1082;%20&#1091;&#1088;&#1086;&#1082;&#1091;%20&#1069;&#1082;&#1086;&#1083;&#1086;&#1075;&#1080;&#1095;&#1077;&#1089;&#1082;&#1072;&#1103;%20&#1089;&#1080;&#1090;&#1091;&#1072;&#1094;&#1080;&#1103;%20&#1074;%20&#1056;&#1086;&#1089;&#1089;&#1080;&#1080;\&#1047;&#1072;&#1075;&#1088;&#1103;&#1079;&#1085;&#1077;&#1085;&#1080;&#1077;_&#1086;&#1082;&#1088;&#1091;&#1078;&#1072;&#1102;&#1097;&#1077;&#1081;_&#1089;&#1088;&#1077;&#1076;&#1099;_&#1101;&#1082;&#1086;&#1083;&#1086;&#1075;&#1080;&#1103;_&#1056;&#1086;&#1089;&#1089;&#1080;&#1080;_(MusVid.net)_.wmv" TargetMode="External"/><Relationship Id="rId4" Type="http://schemas.openxmlformats.org/officeDocument/2006/relationships/image" Target="../media/image81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slide" Target="slide26.xml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12" Type="http://schemas.openxmlformats.org/officeDocument/2006/relationships/slide" Target="slide2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slide" Target="slide8.xml"/><Relationship Id="rId5" Type="http://schemas.openxmlformats.org/officeDocument/2006/relationships/image" Target="../media/image10.jpeg"/><Relationship Id="rId15" Type="http://schemas.openxmlformats.org/officeDocument/2006/relationships/slide" Target="slide29.xml"/><Relationship Id="rId10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4.png"/><Relationship Id="rId1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Рыжик\Desktop\урок по экологии\клипарты экология 2\green_earth_L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0"/>
            <a:ext cx="6500858" cy="39290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876"/>
            <a:ext cx="8786874" cy="1470025"/>
          </a:xfrm>
        </p:spPr>
        <p:txBody>
          <a:bodyPr/>
          <a:lstStyle/>
          <a:p>
            <a:r>
              <a:rPr lang="ru-RU" sz="6000" dirty="0" smtClean="0"/>
              <a:t>Экологическая ситуация в России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14774" y="5572140"/>
            <a:ext cx="5129226" cy="1143008"/>
          </a:xfrm>
        </p:spPr>
        <p:txBody>
          <a:bodyPr/>
          <a:lstStyle/>
          <a:p>
            <a:pPr algn="r"/>
            <a:r>
              <a:rPr lang="ru-RU" sz="1800" i="0" dirty="0" err="1" smtClean="0"/>
              <a:t>Гафиатуллина</a:t>
            </a:r>
            <a:r>
              <a:rPr lang="ru-RU" sz="1800" i="0" dirty="0" smtClean="0"/>
              <a:t> Людмила Александровна </a:t>
            </a:r>
          </a:p>
          <a:p>
            <a:pPr algn="r"/>
            <a:r>
              <a:rPr lang="ru-RU" sz="1800" i="0" dirty="0" smtClean="0"/>
              <a:t>учитель биологии и географии </a:t>
            </a:r>
          </a:p>
          <a:p>
            <a:pPr algn="r"/>
            <a:r>
              <a:rPr lang="ru-RU" sz="1800" i="0" dirty="0" smtClean="0"/>
              <a:t>МБОУ СОШ № 59 п. Белозерный</a:t>
            </a:r>
            <a:endParaRPr lang="ru-RU" sz="1800" i="0" dirty="0"/>
          </a:p>
        </p:txBody>
      </p:sp>
      <p:pic>
        <p:nvPicPr>
          <p:cNvPr id="7" name="Picture 2" descr="http://www.stihi.ru/pics/2012/01/06/102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36" y="857232"/>
            <a:ext cx="4025117" cy="221457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09600"/>
            <a:ext cx="8358246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0" y="214290"/>
          <a:ext cx="9144000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28926" y="142852"/>
            <a:ext cx="3005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990000"/>
                </a:solidFill>
              </a:rPr>
              <a:t>Вспомним!</a:t>
            </a:r>
            <a:endParaRPr lang="ru-RU" sz="4400" b="1" i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/>
          <a:lstStyle/>
          <a:p>
            <a:r>
              <a:rPr lang="ru-RU" sz="3600" dirty="0" smtClean="0"/>
              <a:t>Назовите, с помощью карты, районы распространения водной и ветровой эрозии</a:t>
            </a:r>
            <a:endParaRPr lang="ru-RU" sz="3600" dirty="0"/>
          </a:p>
        </p:txBody>
      </p:sp>
    </p:spTree>
    <p:controls>
      <p:control spid="83971" name="ShockwaveFlash1" r:id="rId2" imgW="7272343" imgH="5111581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72400" cy="785794"/>
          </a:xfrm>
        </p:spPr>
        <p:txBody>
          <a:bodyPr/>
          <a:lstStyle/>
          <a:p>
            <a:r>
              <a:rPr lang="ru-RU" sz="4800" dirty="0" smtClean="0"/>
              <a:t>Охрана почв</a:t>
            </a:r>
            <a:endParaRPr lang="ru-RU" sz="48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35824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Управляющая кнопка: далее 3">
            <a:hlinkClick r:id="rId7" action="ppaction://hlinksldjump" highlightClick="1"/>
          </p:cNvPr>
          <p:cNvSpPr/>
          <p:nvPr/>
        </p:nvSpPr>
        <p:spPr bwMode="auto">
          <a:xfrm>
            <a:off x="214282" y="6215082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143000"/>
          </a:xfrm>
        </p:spPr>
        <p:txBody>
          <a:bodyPr/>
          <a:lstStyle/>
          <a:p>
            <a:r>
              <a:rPr lang="ru-RU" sz="6600" dirty="0" smtClean="0"/>
              <a:t>Воздух</a:t>
            </a:r>
            <a:endParaRPr lang="ru-RU" sz="6600" dirty="0"/>
          </a:p>
        </p:txBody>
      </p:sp>
      <p:pic>
        <p:nvPicPr>
          <p:cNvPr id="61442" name="Picture 2" descr="http://blogs-images.forbes.com/billdavidow/files/2011/03/clou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9" y="1378455"/>
            <a:ext cx="7572428" cy="469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143000"/>
          </a:xfrm>
        </p:spPr>
        <p:txBody>
          <a:bodyPr/>
          <a:lstStyle/>
          <a:p>
            <a:r>
              <a:rPr lang="ru-RU" dirty="0" smtClean="0"/>
              <a:t>Заполните круговую диаграмму «Источники загрязнения воздуха»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00134" y="1928802"/>
          <a:ext cx="764386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4876" y="335756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990000"/>
                </a:solidFill>
              </a:rPr>
              <a:t>65%</a:t>
            </a:r>
            <a:endParaRPr lang="ru-RU" sz="4400" b="1" dirty="0">
              <a:solidFill>
                <a:srgbClr val="990000"/>
              </a:solidFill>
            </a:endParaRPr>
          </a:p>
        </p:txBody>
      </p:sp>
      <p:pic>
        <p:nvPicPr>
          <p:cNvPr id="6" name="Picture 6" descr="http://is.auto.ru/news/images/59/320x240/59c861d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285859"/>
            <a:ext cx="3476616" cy="2607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357422" y="3929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990000"/>
                </a:solidFill>
              </a:rPr>
              <a:t>35%</a:t>
            </a:r>
            <a:endParaRPr lang="ru-RU" sz="4000" b="1" dirty="0">
              <a:solidFill>
                <a:srgbClr val="990000"/>
              </a:solidFill>
            </a:endParaRPr>
          </a:p>
        </p:txBody>
      </p:sp>
      <p:pic>
        <p:nvPicPr>
          <p:cNvPr id="7" name="Picture 8" descr="http://www.facepla.net/images/stories2/417/1307616112_ksz_vybrosy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016" y="4071942"/>
            <a:ext cx="4220909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6215106" cy="1143000"/>
          </a:xfrm>
        </p:spPr>
        <p:txBody>
          <a:bodyPr/>
          <a:lstStyle/>
          <a:p>
            <a:r>
              <a:rPr lang="ru-RU" dirty="0" smtClean="0"/>
              <a:t>Заполните схему: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142844" y="1000108"/>
          <a:ext cx="8786874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10" descr="http://pik.ua/images/_news/151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43701" y="330892"/>
            <a:ext cx="2220553" cy="1812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786190"/>
            <a:ext cx="1712456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Высокие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заводские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 трубы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3857628"/>
            <a:ext cx="1764008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Электрические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 фильтры 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для 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обеспыливания</a:t>
            </a:r>
            <a:endParaRPr lang="ru-RU" sz="18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3786190"/>
            <a:ext cx="1714512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Регулирование 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выхлопов авто-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транспорта</a:t>
            </a:r>
            <a:endParaRPr lang="ru-RU" sz="18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2330" y="3786190"/>
            <a:ext cx="1785950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Озеленение</a:t>
            </a:r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3249" name="Picture 1" descr="C:\Users\Рыжик\Desktop\урок по экологии\клипарты экология 2\000004798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600968" y="4214818"/>
            <a:ext cx="642942" cy="64294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leansystems.ru/images/navigation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357298"/>
            <a:ext cx="8572560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312" cy="1143000"/>
          </a:xfrm>
        </p:spPr>
        <p:txBody>
          <a:bodyPr/>
          <a:lstStyle/>
          <a:p>
            <a:r>
              <a:rPr lang="ru-RU" sz="4000" dirty="0" smtClean="0"/>
              <a:t>Отметить на карте регионы России с высокой степенью загрязнения атмосферы</a:t>
            </a:r>
            <a:endParaRPr lang="ru-RU" sz="4000" dirty="0"/>
          </a:p>
        </p:txBody>
      </p:sp>
      <p:sp>
        <p:nvSpPr>
          <p:cNvPr id="4" name="Овал 3"/>
          <p:cNvSpPr/>
          <p:nvPr/>
        </p:nvSpPr>
        <p:spPr bwMode="auto">
          <a:xfrm>
            <a:off x="1285852" y="4286256"/>
            <a:ext cx="500066" cy="357190"/>
          </a:xfrm>
          <a:prstGeom prst="ellipse">
            <a:avLst/>
          </a:prstGeom>
          <a:solidFill>
            <a:srgbClr val="99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2071670" y="4786322"/>
            <a:ext cx="857256" cy="571504"/>
          </a:xfrm>
          <a:prstGeom prst="ellipse">
            <a:avLst/>
          </a:prstGeom>
          <a:solidFill>
            <a:srgbClr val="99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4143372" y="5286388"/>
            <a:ext cx="857256" cy="500066"/>
          </a:xfrm>
          <a:prstGeom prst="ellipse">
            <a:avLst/>
          </a:prstGeom>
          <a:solidFill>
            <a:srgbClr val="99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1071538" y="3714752"/>
            <a:ext cx="428628" cy="285752"/>
          </a:xfrm>
          <a:prstGeom prst="ellipse">
            <a:avLst/>
          </a:prstGeom>
          <a:solidFill>
            <a:srgbClr val="99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4214818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528638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485776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3643314"/>
            <a:ext cx="338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42910" y="50006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?</a:t>
            </a:r>
            <a:endParaRPr lang="ru-RU" sz="3200" b="1" dirty="0">
              <a:solidFill>
                <a:srgbClr val="99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6000768"/>
            <a:ext cx="7197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Какая степень загрязнения атмосферы в нашей местности?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 bwMode="auto">
          <a:xfrm rot="-1740000">
            <a:off x="969777" y="5546755"/>
            <a:ext cx="214314" cy="571504"/>
          </a:xfrm>
          <a:prstGeom prst="upArrow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1714488"/>
            <a:ext cx="38163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990000"/>
                </a:solidFill>
              </a:rPr>
              <a:t>1- район Москвы и Подмосковье</a:t>
            </a:r>
          </a:p>
          <a:p>
            <a:r>
              <a:rPr lang="ru-RU" sz="2000" b="1" i="1" dirty="0" smtClean="0">
                <a:solidFill>
                  <a:srgbClr val="990000"/>
                </a:solidFill>
              </a:rPr>
              <a:t>2- район г. Санкт – Петербурга</a:t>
            </a:r>
          </a:p>
          <a:p>
            <a:r>
              <a:rPr lang="ru-RU" sz="2000" b="1" i="1" dirty="0" smtClean="0">
                <a:solidFill>
                  <a:srgbClr val="990000"/>
                </a:solidFill>
              </a:rPr>
              <a:t>3- Урал</a:t>
            </a:r>
          </a:p>
          <a:p>
            <a:r>
              <a:rPr lang="ru-RU" sz="2000" b="1" i="1" dirty="0" smtClean="0">
                <a:solidFill>
                  <a:srgbClr val="990000"/>
                </a:solidFill>
              </a:rPr>
              <a:t>4- Юг Восточной Сибири</a:t>
            </a:r>
            <a:endParaRPr lang="ru-RU" sz="2000" b="1" i="1" dirty="0">
              <a:solidFill>
                <a:srgbClr val="99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6396335"/>
            <a:ext cx="4156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990000"/>
                </a:solidFill>
              </a:rPr>
              <a:t>Ростовская область - повышенная</a:t>
            </a:r>
            <a:endParaRPr lang="ru-RU" sz="2000" b="1" i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dirty="0" smtClean="0"/>
              <a:t>Загрязнение воздуха в Ростовской области</a:t>
            </a:r>
            <a:endParaRPr lang="ru-RU" dirty="0"/>
          </a:p>
        </p:txBody>
      </p:sp>
      <p:pic>
        <p:nvPicPr>
          <p:cNvPr id="7" name="Содержимое 3" descr="http://www.eclife.ru/education/ppress/rostov99/images/Image35.gif"/>
          <p:cNvPicPr>
            <a:picLocks noGrp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0" y="1785926"/>
            <a:ext cx="4857750" cy="435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429125" y="1571625"/>
            <a:ext cx="4714875" cy="5143500"/>
          </a:xfrm>
        </p:spPr>
        <p:txBody>
          <a:bodyPr/>
          <a:lstStyle/>
          <a:p>
            <a:pPr lvl="0" algn="ctr">
              <a:spcBef>
                <a:spcPct val="0"/>
              </a:spcBef>
            </a:pPr>
            <a:endParaRPr lang="ru-RU" sz="18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Arial" pitchFamily="34" charset="0"/>
              </a:rPr>
              <a:t>1 – предприятия химической промышленности;</a:t>
            </a:r>
          </a:p>
          <a:p>
            <a:pPr lvl="0" eaLnBrk="0" hangingPunct="0">
              <a:spcBef>
                <a:spcPct val="0"/>
              </a:spcBef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Arial" pitchFamily="34" charset="0"/>
              </a:rPr>
              <a:t>2 – предприятия пищевой промышленности;</a:t>
            </a:r>
          </a:p>
          <a:p>
            <a:pPr lvl="0" eaLnBrk="0" hangingPunct="0">
              <a:spcBef>
                <a:spcPct val="0"/>
              </a:spcBef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Arial" pitchFamily="34" charset="0"/>
              </a:rPr>
              <a:t>3 – предприятия стройиндустрии;</a:t>
            </a:r>
          </a:p>
          <a:p>
            <a:pPr lvl="0" eaLnBrk="0" hangingPunct="0">
              <a:spcBef>
                <a:spcPct val="0"/>
              </a:spcBef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Arial" pitchFamily="34" charset="0"/>
              </a:rPr>
              <a:t>4 – предприятия машиностроительной отрасли;</a:t>
            </a:r>
          </a:p>
          <a:p>
            <a:pPr lvl="0" eaLnBrk="0" hangingPunct="0">
              <a:spcBef>
                <a:spcPct val="0"/>
              </a:spcBef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Times New Roman" pitchFamily="18" charset="0"/>
                <a:cs typeface="Arial" pitchFamily="34" charset="0"/>
              </a:rPr>
              <a:t>5 – предприятия теплоэнергетики;</a:t>
            </a:r>
          </a:p>
          <a:p>
            <a:pPr lvl="0" eaLnBrk="0" hangingPunct="0">
              <a:spcBef>
                <a:spcPct val="0"/>
              </a:spcBef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Calibri" pitchFamily="34" charset="0"/>
                <a:cs typeface="Times New Roman" pitchFamily="18" charset="0"/>
              </a:rPr>
              <a:t>6 – предприятия прочих отраслей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Arial" pitchFamily="34" charset="0"/>
              </a:rPr>
              <a:t> </a:t>
            </a:r>
          </a:p>
          <a:p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7772400" cy="1143000"/>
          </a:xfrm>
        </p:spPr>
        <p:txBody>
          <a:bodyPr/>
          <a:lstStyle/>
          <a:p>
            <a:r>
              <a:rPr lang="ru-RU" sz="4800" dirty="0" smtClean="0"/>
              <a:t>Парниковый эффект</a:t>
            </a:r>
            <a:endParaRPr lang="ru-RU" sz="4800" dirty="0"/>
          </a:p>
        </p:txBody>
      </p:sp>
      <p:pic>
        <p:nvPicPr>
          <p:cNvPr id="4" name="Picture 7" descr="C:\Users\Рыжик\Desktop\урок по экологии\клипарты экология 3\глоб потепление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0"/>
            <a:ext cx="1081416" cy="2071678"/>
          </a:xfrm>
          <a:prstGeom prst="rect">
            <a:avLst/>
          </a:prstGeom>
          <a:noFill/>
        </p:spPr>
      </p:pic>
      <p:pic>
        <p:nvPicPr>
          <p:cNvPr id="3" name="Picture 8" descr="C:\Users\Рыжик\Desktop\урок по экологии\клипарты экология 3\парниковый эффект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62544"/>
            <a:ext cx="1314656" cy="1595456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rId6" action="ppaction://hlinksldjump" highlightClick="1"/>
          </p:cNvPr>
          <p:cNvSpPr/>
          <p:nvPr/>
        </p:nvSpPr>
        <p:spPr bwMode="auto">
          <a:xfrm>
            <a:off x="1643042" y="6357958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  <p:controls>
      <p:control spid="49153" name="ShockwaveFlash1" r:id="rId2" imgW="6736898" imgH="4535733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143000"/>
          </a:xfrm>
        </p:spPr>
        <p:txBody>
          <a:bodyPr/>
          <a:lstStyle/>
          <a:p>
            <a:r>
              <a:rPr lang="ru-RU" sz="6600" dirty="0" smtClean="0"/>
              <a:t>Воды</a:t>
            </a:r>
            <a:endParaRPr lang="ru-RU" sz="6600" dirty="0"/>
          </a:p>
        </p:txBody>
      </p:sp>
      <p:pic>
        <p:nvPicPr>
          <p:cNvPr id="5" name="Рисунок 4" descr="http://tmbzakon.ru/sites/default/files/news/voda.jpe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00108"/>
            <a:ext cx="8572560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1142984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Докажите справедливость поговорки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«Вода – это жизнь»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4071942"/>
            <a:ext cx="7387600" cy="25545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4000" b="1" dirty="0" smtClean="0">
                <a:solidFill>
                  <a:schemeClr val="tx1"/>
                </a:solidFill>
              </a:rPr>
              <a:t> загрязнение вод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chemeClr val="tx1"/>
                </a:solidFill>
              </a:rPr>
              <a:t> обмеление рек и озер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- </a:t>
            </a:r>
            <a:r>
              <a:rPr lang="ru-RU" sz="4000" b="1" dirty="0" smtClean="0">
                <a:solidFill>
                  <a:srgbClr val="FFFF00"/>
                </a:solidFill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</a:rPr>
              <a:t>строительство ГЭС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chemeClr val="tx1"/>
                </a:solidFill>
              </a:rPr>
              <a:t> забор воды рек для орошения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6CC4~1\AppData\Local\Temp\Rar$DI01.013\pergament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-428652"/>
            <a:ext cx="8286808" cy="7715304"/>
          </a:xfrm>
          <a:prstGeom prst="rect">
            <a:avLst/>
          </a:prstGeom>
          <a:noFill/>
        </p:spPr>
      </p:pic>
      <p:pic>
        <p:nvPicPr>
          <p:cNvPr id="1026" name="Picture 2" descr="C:\Users\Рыжик\Desktop\урок по экологии\клипарты экология 2\000004798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429132"/>
            <a:ext cx="1928826" cy="1928826"/>
          </a:xfrm>
          <a:prstGeom prst="rect">
            <a:avLst/>
          </a:prstGeom>
          <a:noFill/>
        </p:spPr>
      </p:pic>
      <p:pic>
        <p:nvPicPr>
          <p:cNvPr id="1027" name="Picture 3" descr="C:\Users\Рыжик\Desktop\урок по экологии\клипарты экология 2\item_300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71480"/>
            <a:ext cx="1550476" cy="16355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117693"/>
            <a:ext cx="678661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Люди, опомнитесь! Что вы творите?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Нашу планету во что превратите?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Работа людская повсюду видна,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Для всех компонентов природы вредна!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Глянешь направо, там лес вырубают,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Глянешь налево, там нефть разливают.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Взор обрати в Мировой океан,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Остров плавучий из мусора там!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Здесь добыча руды интенсивно ведется,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После которой огромный карьер остается.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Вредных веществ атмосфера полна,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Стонет и плачет планета Земля,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От ран нанесенных страдает она,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Нас, неразумных, о пощаде моля!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Земля переносит ужасные муки,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Как дальше будут жить на ней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Наши потомки, дети и внуки?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Может нечего будет им пить?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И не смогут они даже в лес сходить?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Не увидят ни птиц, ни живого слона,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Из книжек узнают, кто такая сосна.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А повсюду лишь мусор, отходы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И ландшафт украшают сточные воды,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Смогом черным поверхность овеяна,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Полиэтиленом и пластиком всюду усеяна.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Задумайтесь, люди, у себя спросите,</a:t>
            </a:r>
          </a:p>
          <a:p>
            <a:pPr algn="ctr"/>
            <a:r>
              <a:rPr lang="ru-RU" sz="1600" b="1" i="1" dirty="0" smtClean="0">
                <a:solidFill>
                  <a:srgbClr val="000066"/>
                </a:solidFill>
              </a:rPr>
              <a:t>Для наших потомков вы такого хотите? 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orks.tarefer.ru/98/100369/pics/image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500694" cy="32861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orks.tarefer.ru/98/100369/pics/image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39" y="3357562"/>
            <a:ext cx="6000761" cy="3500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00694" y="571480"/>
            <a:ext cx="350043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Сравните запасы 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водных ресурсов по 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территории страны и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 интенсивность 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их использования, </a:t>
            </a:r>
          </a:p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сделайте выводы.</a:t>
            </a:r>
            <a:endParaRPr lang="ru-RU" sz="3200" b="1" i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772400" cy="1143000"/>
          </a:xfrm>
        </p:spPr>
        <p:txBody>
          <a:bodyPr/>
          <a:lstStyle/>
          <a:p>
            <a:r>
              <a:rPr lang="ru-RU" dirty="0" smtClean="0"/>
              <a:t>Меры сохранения водных ресурсов: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1071538" y="1428736"/>
          <a:ext cx="707236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7762" name="Picture 2" descr="C:\Users\Рыжик\Desktop\урок по экологии\клипарты экология 2\181450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14678" y="4573662"/>
            <a:ext cx="2696788" cy="2284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72400" cy="1143000"/>
          </a:xfrm>
        </p:spPr>
        <p:txBody>
          <a:bodyPr/>
          <a:lstStyle/>
          <a:p>
            <a:r>
              <a:rPr lang="ru-RU" dirty="0" smtClean="0"/>
              <a:t>Какие проблемы характерны для  нашей местности?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1500174"/>
            <a:ext cx="4714908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b="1" dirty="0" smtClean="0">
                <a:solidFill>
                  <a:srgbClr val="990000"/>
                </a:solidFill>
              </a:rPr>
              <a:t> </a:t>
            </a:r>
            <a:r>
              <a:rPr lang="ru-RU" sz="2800" b="1" dirty="0" smtClean="0">
                <a:solidFill>
                  <a:srgbClr val="990000"/>
                </a:solidFill>
              </a:rPr>
              <a:t>обмеление водоемов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990000"/>
                </a:solidFill>
              </a:rPr>
              <a:t>зарастание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990000"/>
                </a:solidFill>
              </a:rPr>
              <a:t>загрязнение</a:t>
            </a:r>
          </a:p>
        </p:txBody>
      </p:sp>
      <p:pic>
        <p:nvPicPr>
          <p:cNvPr id="4" name="Picture 3" descr="C:\Users\пользователь\Desktop\географический\DSC0813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286124"/>
            <a:ext cx="4505108" cy="3000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пользователь\Desktop\географический\DSC0818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286124"/>
            <a:ext cx="4095779" cy="3071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пользователь\Desktop\географический\DSC0818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143248"/>
            <a:ext cx="4381531" cy="3286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ользователь\Desktop\географический\DSC0820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3248"/>
            <a:ext cx="4286281" cy="321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rId6" action="ppaction://hlinksldjump" highlightClick="1"/>
          </p:cNvPr>
          <p:cNvSpPr/>
          <p:nvPr/>
        </p:nvSpPr>
        <p:spPr bwMode="auto">
          <a:xfrm>
            <a:off x="8358214" y="6357958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604822"/>
          </a:xfrm>
        </p:spPr>
        <p:txBody>
          <a:bodyPr/>
          <a:lstStyle/>
          <a:p>
            <a:r>
              <a:rPr lang="ru-RU" sz="4800" dirty="0" smtClean="0"/>
              <a:t>Растительный мир</a:t>
            </a:r>
            <a:endParaRPr lang="ru-RU" sz="4800" dirty="0"/>
          </a:p>
        </p:txBody>
      </p:sp>
      <p:pic>
        <p:nvPicPr>
          <p:cNvPr id="3" name="Рисунок 2" descr="Рис. 6. Доля лесов и пашни по отдельным странам, %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857364"/>
            <a:ext cx="842968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4414" y="642918"/>
            <a:ext cx="74480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990000"/>
                </a:solidFill>
              </a:rPr>
              <a:t>Использую диаграмму , определите: </a:t>
            </a:r>
          </a:p>
          <a:p>
            <a:pPr algn="ctr"/>
            <a:r>
              <a:rPr lang="ru-RU" b="1" i="1" dirty="0" smtClean="0">
                <a:solidFill>
                  <a:srgbClr val="990000"/>
                </a:solidFill>
              </a:rPr>
              <a:t>сколько процентов от площади территории России </a:t>
            </a:r>
          </a:p>
          <a:p>
            <a:pPr algn="ctr"/>
            <a:r>
              <a:rPr lang="ru-RU" b="1" i="1" dirty="0" smtClean="0">
                <a:solidFill>
                  <a:srgbClr val="990000"/>
                </a:solidFill>
              </a:rPr>
              <a:t>занимают леса?</a:t>
            </a:r>
            <a:endParaRPr lang="ru-RU" b="1" i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9144000" cy="1143008"/>
          </a:xfrm>
        </p:spPr>
        <p:txBody>
          <a:bodyPr/>
          <a:lstStyle/>
          <a:p>
            <a:r>
              <a:rPr lang="ru-RU" sz="3200" dirty="0" smtClean="0"/>
              <a:t>Выделите территории с  наиболее </a:t>
            </a:r>
            <a:br>
              <a:rPr lang="ru-RU" sz="3200" dirty="0" smtClean="0"/>
            </a:br>
            <a:r>
              <a:rPr lang="ru-RU" sz="3200" dirty="0" smtClean="0"/>
              <a:t>высокой  интенсивностью вырубки </a:t>
            </a:r>
            <a:br>
              <a:rPr lang="ru-RU" sz="3200" dirty="0" smtClean="0"/>
            </a:br>
            <a:r>
              <a:rPr lang="ru-RU" sz="3200" dirty="0" smtClean="0"/>
              <a:t>лесов?</a:t>
            </a:r>
            <a:endParaRPr lang="ru-RU" sz="3200" dirty="0"/>
          </a:p>
        </p:txBody>
      </p:sp>
      <p:pic>
        <p:nvPicPr>
          <p:cNvPr id="1026" name="Picture 2" descr="http://www.referat.ru/cache/referats/21524/image0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500174"/>
            <a:ext cx="8286808" cy="5072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928670"/>
          </a:xfrm>
        </p:spPr>
        <p:txBody>
          <a:bodyPr/>
          <a:lstStyle/>
          <a:p>
            <a:r>
              <a:rPr lang="ru-RU" sz="4000" dirty="0" smtClean="0"/>
              <a:t>Растения из </a:t>
            </a:r>
            <a:r>
              <a:rPr lang="ru-RU" sz="4000" dirty="0" smtClean="0">
                <a:solidFill>
                  <a:srgbClr val="990000"/>
                </a:solidFill>
              </a:rPr>
              <a:t>Красной книги </a:t>
            </a:r>
            <a:r>
              <a:rPr lang="ru-RU" sz="4000" dirty="0" smtClean="0"/>
              <a:t>России</a:t>
            </a:r>
            <a:endParaRPr lang="ru-RU" sz="4000" dirty="0"/>
          </a:p>
        </p:txBody>
      </p:sp>
      <p:pic>
        <p:nvPicPr>
          <p:cNvPr id="39938" name="Picture 2" descr="http://www.permecology.ru/redbook/red_img/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000108"/>
            <a:ext cx="6715172" cy="557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357422" y="1285860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66"/>
                </a:solidFill>
              </a:rPr>
              <a:t>Ковыль красивейший</a:t>
            </a:r>
            <a:endParaRPr lang="ru-RU" sz="3600" b="1" i="1" dirty="0">
              <a:solidFill>
                <a:srgbClr val="000066"/>
              </a:solidFill>
            </a:endParaRPr>
          </a:p>
        </p:txBody>
      </p:sp>
      <p:pic>
        <p:nvPicPr>
          <p:cNvPr id="39946" name="Picture 10" descr="http://www.zapoved.net/catalog/img_originals/333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1000108"/>
            <a:ext cx="7399163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4" name="Picture 8" descr="http://www-sbras.nsc.ru/win/elbib/atlas/flora/170.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29256" y="4143380"/>
            <a:ext cx="274934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500298" y="1285860"/>
            <a:ext cx="4591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0066"/>
                </a:solidFill>
              </a:rPr>
              <a:t>Астрагал ольхонский</a:t>
            </a:r>
            <a:endParaRPr lang="ru-RU" sz="3600" b="1" i="1" dirty="0">
              <a:solidFill>
                <a:srgbClr val="000066"/>
              </a:solidFill>
            </a:endParaRPr>
          </a:p>
        </p:txBody>
      </p:sp>
      <p:pic>
        <p:nvPicPr>
          <p:cNvPr id="39940" name="Picture 4" descr="http://img-eburg.fotki.yandex.ru/get/11/daneg.2/0_7e4c_6ddac0a3_XL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86" y="1000108"/>
            <a:ext cx="7528633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000496" y="1071546"/>
            <a:ext cx="42373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000066"/>
                </a:solidFill>
              </a:rPr>
              <a:t>Радиола розовая</a:t>
            </a:r>
            <a:endParaRPr lang="ru-RU" sz="4400" b="1" i="1" dirty="0">
              <a:solidFill>
                <a:srgbClr val="000066"/>
              </a:solidFill>
            </a:endParaRPr>
          </a:p>
        </p:txBody>
      </p:sp>
      <p:sp>
        <p:nvSpPr>
          <p:cNvPr id="11" name="Управляющая кнопка: далее 10">
            <a:hlinkClick r:id="rId7" action="ppaction://hlinksldjump" highlightClick="1"/>
          </p:cNvPr>
          <p:cNvSpPr/>
          <p:nvPr/>
        </p:nvSpPr>
        <p:spPr bwMode="auto">
          <a:xfrm>
            <a:off x="142844" y="6072206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928670"/>
          </a:xfrm>
        </p:spPr>
        <p:txBody>
          <a:bodyPr/>
          <a:lstStyle/>
          <a:p>
            <a:r>
              <a:rPr lang="ru-RU" sz="4000" dirty="0" smtClean="0"/>
              <a:t>Животные из </a:t>
            </a:r>
            <a:r>
              <a:rPr lang="ru-RU" sz="4000" dirty="0" smtClean="0">
                <a:solidFill>
                  <a:srgbClr val="990000"/>
                </a:solidFill>
              </a:rPr>
              <a:t>Красной книги </a:t>
            </a:r>
            <a:r>
              <a:rPr lang="ru-RU" sz="4000" dirty="0" smtClean="0"/>
              <a:t>России</a:t>
            </a:r>
            <a:endParaRPr lang="ru-RU" sz="4000" dirty="0"/>
          </a:p>
        </p:txBody>
      </p:sp>
      <p:pic>
        <p:nvPicPr>
          <p:cNvPr id="1026" name="Picture 2" descr="http://img-fotki.yandex.ru/get/4203/ira-garkawenko.0/0_346df_5d027d3f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714752"/>
            <a:ext cx="5000660" cy="301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allkross.ru/images/stories/main_phot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785794"/>
            <a:ext cx="4308323" cy="3229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85720" y="6072206"/>
            <a:ext cx="3168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Лаптевский морж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3286124"/>
            <a:ext cx="3180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Журавль- Красавка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pic>
        <p:nvPicPr>
          <p:cNvPr id="11" name="Рисунок 10" descr="http://fotopets.ru/_pu/1/55122119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928670"/>
            <a:ext cx="442915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7158" y="1071546"/>
            <a:ext cx="26261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Амурский тигр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pic>
        <p:nvPicPr>
          <p:cNvPr id="13" name="Picture 6" descr="http://yasnay.ru/Givotn/G_Gurav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94" y="4000504"/>
            <a:ext cx="300039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572132" y="6072206"/>
            <a:ext cx="2892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Черный журавль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science.compulenta.ru/upload/iblock/824/bustar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857496"/>
            <a:ext cx="3714776" cy="375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0" descr="http://goodevening74.ru/file/1-%20juravl%20ster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3286124"/>
            <a:ext cx="465936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www.trophyhunt.ru/images/common/turOXOT/Yakut_Baran/barsn-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1190" y="142852"/>
            <a:ext cx="4288462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142852"/>
            <a:ext cx="46331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66"/>
                </a:solidFill>
              </a:rPr>
              <a:t>Что необходимо делать</a:t>
            </a:r>
          </a:p>
          <a:p>
            <a:pPr algn="ctr"/>
            <a:r>
              <a:rPr lang="ru-RU" sz="3200" b="1" i="1" dirty="0" smtClean="0">
                <a:solidFill>
                  <a:srgbClr val="000066"/>
                </a:solidFill>
              </a:rPr>
              <a:t> для их защиты?</a:t>
            </a:r>
            <a:endParaRPr lang="ru-RU" sz="3200" b="1" i="1" dirty="0">
              <a:solidFill>
                <a:srgbClr val="00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2714620"/>
            <a:ext cx="3381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Баран путоранский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5929330"/>
            <a:ext cx="1363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</a:rPr>
              <a:t>Стерх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5929330"/>
            <a:ext cx="1374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</a:rPr>
              <a:t>Дрофа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43050"/>
            <a:ext cx="48967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</a:rPr>
              <a:t>89 заповедников</a:t>
            </a:r>
          </a:p>
          <a:p>
            <a:pPr algn="ctr"/>
            <a:r>
              <a:rPr lang="ru-RU" sz="3200" b="1" dirty="0" smtClean="0">
                <a:solidFill>
                  <a:srgbClr val="990000"/>
                </a:solidFill>
              </a:rPr>
              <a:t>29 национальных парков</a:t>
            </a:r>
            <a:endParaRPr lang="ru-RU" sz="32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Экологические организации Роcсии 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3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 </a:t>
            </a:r>
            <a:r>
              <a:rPr kumimoji="0" lang="ru-RU" sz="3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</a:t>
            </a:r>
            <a:endParaRPr kumimoji="0" lang="ru-RU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51202" name="Picture 2" descr="http://www.sohrani-mir.ru/img/010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8320088" y="-419100"/>
            <a:ext cx="571500" cy="571500"/>
          </a:xfrm>
          <a:prstGeom prst="rect">
            <a:avLst/>
          </a:prstGeom>
          <a:noFill/>
        </p:spPr>
      </p:pic>
      <p:pic>
        <p:nvPicPr>
          <p:cNvPr id="51203" name="Picture 3" descr="http://www.sohrani-mir.ru/img/0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8256588" y="-419100"/>
            <a:ext cx="1333500" cy="523875"/>
          </a:xfrm>
          <a:prstGeom prst="rect">
            <a:avLst/>
          </a:prstGeom>
          <a:noFill/>
        </p:spPr>
      </p:pic>
      <p:pic>
        <p:nvPicPr>
          <p:cNvPr id="51204" name="Picture 4" descr="http://www.sohrani-mir.ru/img/007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5473700" y="-419100"/>
            <a:ext cx="657225" cy="571500"/>
          </a:xfrm>
          <a:prstGeom prst="rect">
            <a:avLst/>
          </a:prstGeom>
          <a:noFill/>
        </p:spPr>
      </p:pic>
      <p:pic>
        <p:nvPicPr>
          <p:cNvPr id="51205" name="Picture 5" descr="http://www.sohrani-mir.ru/img/00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4076700" y="-419100"/>
            <a:ext cx="1333500" cy="523875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 bwMode="auto">
          <a:xfrm>
            <a:off x="7786710" y="6286520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  <p:controls>
      <p:control spid="149506" name="ShockwaveFlash1" r:id="rId2" imgW="8495238" imgH="626500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6CC4~1\AppData\Local\Temp\Rar$DI03.232\Rossiya_osnova_9_klassконт карт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-10000" contrast="-20000"/>
          </a:blip>
          <a:srcRect/>
          <a:stretch>
            <a:fillRect/>
          </a:stretch>
        </p:blipFill>
        <p:spPr bwMode="auto">
          <a:xfrm>
            <a:off x="0" y="1571588"/>
            <a:ext cx="9144000" cy="52864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86" y="3714752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i="1" dirty="0" smtClean="0"/>
              <a:t>Норильск</a:t>
            </a:r>
            <a:endParaRPr lang="ru-RU" sz="1800" b="1" i="1" dirty="0"/>
          </a:p>
        </p:txBody>
      </p:sp>
      <p:sp>
        <p:nvSpPr>
          <p:cNvPr id="8" name="7-конечная звезда 7">
            <a:hlinkClick r:id="rId4" action="ppaction://hlinksldjump"/>
          </p:cNvPr>
          <p:cNvSpPr/>
          <p:nvPr/>
        </p:nvSpPr>
        <p:spPr bwMode="auto">
          <a:xfrm>
            <a:off x="4714876" y="3429000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7-конечная звезда 5">
            <a:hlinkClick r:id="rId5" action="ppaction://hlinksldjump"/>
          </p:cNvPr>
          <p:cNvSpPr/>
          <p:nvPr/>
        </p:nvSpPr>
        <p:spPr bwMode="auto">
          <a:xfrm>
            <a:off x="428596" y="4857760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072074"/>
            <a:ext cx="2429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i="1" dirty="0" smtClean="0"/>
              <a:t>Калмыкия </a:t>
            </a:r>
          </a:p>
          <a:p>
            <a:pPr algn="ctr"/>
            <a:r>
              <a:rPr lang="ru-RU" sz="1800" b="1" i="1" dirty="0" smtClean="0"/>
              <a:t> Северный </a:t>
            </a:r>
            <a:r>
              <a:rPr lang="ru-RU" sz="1800" b="1" i="1" dirty="0" err="1" smtClean="0"/>
              <a:t>Прикаспий</a:t>
            </a:r>
            <a:endParaRPr lang="ru-RU" sz="1800" dirty="0"/>
          </a:p>
        </p:txBody>
      </p:sp>
      <p:sp>
        <p:nvSpPr>
          <p:cNvPr id="10" name="7-конечная звезда 9"/>
          <p:cNvSpPr/>
          <p:nvPr/>
        </p:nvSpPr>
        <p:spPr bwMode="auto">
          <a:xfrm>
            <a:off x="4214810" y="5286388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4857760"/>
            <a:ext cx="1369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/>
              <a:t>Красноярск</a:t>
            </a:r>
            <a:endParaRPr lang="ru-RU" sz="1800" b="1" i="1" dirty="0"/>
          </a:p>
        </p:txBody>
      </p:sp>
      <p:sp>
        <p:nvSpPr>
          <p:cNvPr id="12" name="7-конечная звезда 11">
            <a:hlinkClick r:id="rId6" action="ppaction://hlinksldjump"/>
          </p:cNvPr>
          <p:cNvSpPr/>
          <p:nvPr/>
        </p:nvSpPr>
        <p:spPr bwMode="auto">
          <a:xfrm>
            <a:off x="5072066" y="5572140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5214950"/>
            <a:ext cx="91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/>
              <a:t>Байкал</a:t>
            </a:r>
            <a:endParaRPr lang="ru-RU" sz="1800" b="1" i="1" dirty="0"/>
          </a:p>
        </p:txBody>
      </p:sp>
      <p:sp>
        <p:nvSpPr>
          <p:cNvPr id="14" name="7-конечная звезда 13">
            <a:hlinkClick r:id="rId7" action="ppaction://hlinksldjump"/>
          </p:cNvPr>
          <p:cNvSpPr/>
          <p:nvPr/>
        </p:nvSpPr>
        <p:spPr bwMode="auto">
          <a:xfrm>
            <a:off x="2214546" y="3429000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85852" y="2857496"/>
            <a:ext cx="1564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b="1" i="1" dirty="0" smtClean="0"/>
              <a:t>Европейский </a:t>
            </a:r>
          </a:p>
          <a:p>
            <a:pPr algn="ctr"/>
            <a:r>
              <a:rPr lang="ru-RU" sz="1800" b="1" i="1" dirty="0" smtClean="0"/>
              <a:t>Север</a:t>
            </a:r>
            <a:endParaRPr lang="ru-RU" sz="1800" b="1" i="1" dirty="0"/>
          </a:p>
        </p:txBody>
      </p:sp>
      <p:sp>
        <p:nvSpPr>
          <p:cNvPr id="16" name="7-конечная звезда 15">
            <a:hlinkClick r:id="rId8" action="ppaction://hlinksldjump"/>
          </p:cNvPr>
          <p:cNvSpPr/>
          <p:nvPr/>
        </p:nvSpPr>
        <p:spPr bwMode="auto">
          <a:xfrm>
            <a:off x="1714480" y="4643446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4357694"/>
            <a:ext cx="1252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/>
              <a:t>Удмуртия</a:t>
            </a:r>
            <a:endParaRPr lang="ru-RU" sz="1800" b="1" i="1" dirty="0"/>
          </a:p>
        </p:txBody>
      </p:sp>
      <p:sp>
        <p:nvSpPr>
          <p:cNvPr id="18" name="7-конечная звезда 17">
            <a:hlinkClick r:id="rId8" action="ppaction://hlinksldjump"/>
          </p:cNvPr>
          <p:cNvSpPr/>
          <p:nvPr/>
        </p:nvSpPr>
        <p:spPr bwMode="auto">
          <a:xfrm>
            <a:off x="3500430" y="4214818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488" y="3929066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err="1" smtClean="0"/>
              <a:t>Зпадная</a:t>
            </a:r>
            <a:r>
              <a:rPr lang="ru-RU" sz="1800" b="1" i="1" dirty="0" smtClean="0"/>
              <a:t> Сибирь</a:t>
            </a:r>
            <a:endParaRPr lang="ru-RU" sz="1800" b="1" i="1" dirty="0"/>
          </a:p>
        </p:txBody>
      </p:sp>
      <p:sp>
        <p:nvSpPr>
          <p:cNvPr id="20" name="7-конечная звезда 19"/>
          <p:cNvSpPr/>
          <p:nvPr/>
        </p:nvSpPr>
        <p:spPr bwMode="auto">
          <a:xfrm>
            <a:off x="142844" y="6000768"/>
            <a:ext cx="500066" cy="428628"/>
          </a:xfrm>
          <a:prstGeom prst="star7">
            <a:avLst/>
          </a:prstGeom>
          <a:solidFill>
            <a:srgbClr val="990000"/>
          </a:solidFill>
          <a:ln w="9525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6000768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 smtClean="0">
                <a:solidFill>
                  <a:srgbClr val="990000"/>
                </a:solidFill>
              </a:rPr>
              <a:t>- зоны экологического </a:t>
            </a:r>
          </a:p>
          <a:p>
            <a:pPr algn="ctr"/>
            <a:r>
              <a:rPr lang="ru-RU" sz="1800" b="1" i="1" dirty="0" smtClean="0">
                <a:solidFill>
                  <a:srgbClr val="990000"/>
                </a:solidFill>
              </a:rPr>
              <a:t>бедствия</a:t>
            </a:r>
            <a:endParaRPr lang="ru-RU" sz="1800" b="1" i="1" dirty="0">
              <a:solidFill>
                <a:srgbClr val="99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428604"/>
            <a:ext cx="9358346" cy="1143000"/>
          </a:xfrm>
        </p:spPr>
        <p:txBody>
          <a:bodyPr/>
          <a:lstStyle/>
          <a:p>
            <a:r>
              <a:rPr lang="ru-RU" dirty="0" smtClean="0"/>
              <a:t>Зоны экологического бедствия и острых экологических ситуаций в России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001156" cy="1143000"/>
          </a:xfrm>
        </p:spPr>
        <p:txBody>
          <a:bodyPr/>
          <a:lstStyle/>
          <a:p>
            <a:r>
              <a:rPr lang="ru-RU" sz="4000" dirty="0" smtClean="0"/>
              <a:t>Экологические проблемы России</a:t>
            </a:r>
            <a:endParaRPr lang="ru-RU" sz="4000" dirty="0"/>
          </a:p>
        </p:txBody>
      </p:sp>
    </p:spTree>
    <p:controls>
      <p:control spid="3074" name="ShockwaveFlash1" r:id="rId2" imgW="8497486" imgH="5885714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mg1.nnm.ru/8/c/d/8/1/8cd813f63367c8a5a2120a415c8a73d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5" y="142852"/>
            <a:ext cx="3833938" cy="2873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4" name="Picture 4" descr="http://www.kavkaz-uzel.ru/system/attachments/0001/0695/elista25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786190"/>
            <a:ext cx="4289589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://img-fotki.yandex.ru/get/5807/mitrichu.a/0_61381_165e4624_X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684433"/>
            <a:ext cx="4454988" cy="3173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287291" y="142852"/>
            <a:ext cx="48567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Каспийское море</a:t>
            </a:r>
          </a:p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Северный </a:t>
            </a:r>
            <a:r>
              <a:rPr lang="ru-RU" sz="3200" b="1" i="1" dirty="0" err="1" smtClean="0">
                <a:solidFill>
                  <a:srgbClr val="990000"/>
                </a:solidFill>
              </a:rPr>
              <a:t>Прикаспий</a:t>
            </a:r>
            <a:endParaRPr lang="ru-RU" sz="3200" b="1" i="1" dirty="0" smtClean="0">
              <a:solidFill>
                <a:srgbClr val="99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-ухудшение условий </a:t>
            </a:r>
          </a:p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обитания осетровых рыб</a:t>
            </a:r>
          </a:p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-загрязнение Волги, забор воды.</a:t>
            </a:r>
            <a:endParaRPr lang="ru-RU" sz="2800" b="1" i="1" dirty="0">
              <a:solidFill>
                <a:srgbClr val="000066"/>
              </a:solidFill>
            </a:endParaRPr>
          </a:p>
        </p:txBody>
      </p:sp>
      <p:pic>
        <p:nvPicPr>
          <p:cNvPr id="12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285728"/>
            <a:ext cx="862015" cy="333376"/>
          </a:xfrm>
          <a:prstGeom prst="rect">
            <a:avLst/>
          </a:prstGeom>
          <a:noFill/>
        </p:spPr>
      </p:pic>
      <p:pic>
        <p:nvPicPr>
          <p:cNvPr id="40966" name="Picture 6" descr="http://kalmiki.taba.ru/fid/aW1hZ2VfbWlkZGxlOjE2NDU1MjgvL2ltYWdlX21pZGRsZToxNjQ1NTI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786058"/>
            <a:ext cx="2491237" cy="2796287"/>
          </a:xfrm>
          <a:prstGeom prst="rect">
            <a:avLst/>
          </a:prstGeom>
          <a:noFill/>
        </p:spPr>
      </p:pic>
      <p:pic>
        <p:nvPicPr>
          <p:cNvPr id="15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3000372"/>
            <a:ext cx="862015" cy="3333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572000" y="285749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Калмыкия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- </a:t>
            </a:r>
            <a:r>
              <a:rPr lang="ru-RU" sz="3200" b="1" i="1" dirty="0" smtClean="0">
                <a:solidFill>
                  <a:srgbClr val="000066"/>
                </a:solidFill>
              </a:rPr>
              <a:t>перевыпас скота</a:t>
            </a:r>
          </a:p>
        </p:txBody>
      </p:sp>
      <p:sp>
        <p:nvSpPr>
          <p:cNvPr id="13" name="Управляющая кнопка: далее 12">
            <a:hlinkClick r:id="rId7" action="ppaction://hlinksldjump" highlightClick="1"/>
          </p:cNvPr>
          <p:cNvSpPr/>
          <p:nvPr/>
        </p:nvSpPr>
        <p:spPr bwMode="auto">
          <a:xfrm>
            <a:off x="8429652" y="6286520"/>
            <a:ext cx="571504" cy="285752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http://www.casacertificata.eu/images/inquinamento.JPG?4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3969" y="1809728"/>
            <a:ext cx="6401919" cy="3997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2" name="Picture 8" descr="http://krasnoyarsk.rfn.ru/p/m_28666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32" y="3571876"/>
            <a:ext cx="438149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643042" y="142852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Норильск</a:t>
            </a:r>
          </a:p>
          <a:p>
            <a:pPr algn="ctr"/>
            <a:r>
              <a:rPr lang="ru-RU" sz="3200" b="1" i="1" dirty="0" smtClean="0">
                <a:solidFill>
                  <a:srgbClr val="000066"/>
                </a:solidFill>
              </a:rPr>
              <a:t>- вредные выбросы в атмосферу</a:t>
            </a:r>
          </a:p>
        </p:txBody>
      </p:sp>
      <p:pic>
        <p:nvPicPr>
          <p:cNvPr id="8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4357686" y="1500174"/>
            <a:ext cx="862015" cy="333376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 bwMode="auto">
          <a:xfrm>
            <a:off x="214282" y="5786454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prv3.lori-images.net/razliv-nefti-v-zapadnoi-sibiri-0002643183-previ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786166"/>
            <a:ext cx="4131521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http://img-fotki.yandex.ru/get/6200/60930086.4/0_6b7d8_c8a6c916_X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3714752"/>
            <a:ext cx="450747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2" descr="http://www.protivogas.ru/gal/big/5/226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142852"/>
            <a:ext cx="447841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214290"/>
            <a:ext cx="50006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    Камбарка (Удмуртия)</a:t>
            </a:r>
          </a:p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- хранилище химического оружия</a:t>
            </a:r>
          </a:p>
        </p:txBody>
      </p:sp>
      <p:pic>
        <p:nvPicPr>
          <p:cNvPr id="7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428604"/>
            <a:ext cx="862015" cy="3333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192880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Западная Сибирь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- </a:t>
            </a:r>
            <a:r>
              <a:rPr lang="ru-RU" sz="3200" b="1" i="1" dirty="0" smtClean="0">
                <a:solidFill>
                  <a:srgbClr val="000066"/>
                </a:solidFill>
              </a:rPr>
              <a:t>нефтяное загрязнение</a:t>
            </a:r>
          </a:p>
        </p:txBody>
      </p:sp>
      <p:pic>
        <p:nvPicPr>
          <p:cNvPr id="9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5879317" y="3193253"/>
            <a:ext cx="862015" cy="333376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rId6" action="ppaction://hlinksldjump" highlightClick="1"/>
          </p:cNvPr>
          <p:cNvSpPr/>
          <p:nvPr/>
        </p:nvSpPr>
        <p:spPr bwMode="auto">
          <a:xfrm>
            <a:off x="8501058" y="6500810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0.liveinternet.ru/images/attach/c/5/89/69/89069878_4000491_CBK_BEREG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000372"/>
            <a:ext cx="5025167" cy="3421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://eoimages.gsfc.nasa.gov/images/imagerecords/53000/53023/S1999143051651_m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65931" y="2285992"/>
            <a:ext cx="3575981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71604" y="428604"/>
            <a:ext cx="66437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990000"/>
                </a:solidFill>
              </a:rPr>
              <a:t>Байкал</a:t>
            </a:r>
          </a:p>
          <a:p>
            <a:pPr algn="ctr"/>
            <a:r>
              <a:rPr lang="ru-RU" sz="3200" b="1" i="1" dirty="0" smtClean="0">
                <a:solidFill>
                  <a:srgbClr val="000066"/>
                </a:solidFill>
              </a:rPr>
              <a:t>- загрязнение территории бассейна</a:t>
            </a:r>
          </a:p>
        </p:txBody>
      </p:sp>
      <p:pic>
        <p:nvPicPr>
          <p:cNvPr id="5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4164804" y="2050245"/>
            <a:ext cx="862015" cy="333376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5" action="ppaction://hlinksldjump" highlightClick="1"/>
          </p:cNvPr>
          <p:cNvSpPr/>
          <p:nvPr/>
        </p:nvSpPr>
        <p:spPr bwMode="auto">
          <a:xfrm>
            <a:off x="8215338" y="6143644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barentsobserver.com/sites/barentsobserver.com/files/main/articles/lepsewithradiationsig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714356"/>
            <a:ext cx="4435709" cy="2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7772400" cy="57150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990000"/>
                </a:solidFill>
              </a:rPr>
              <a:t>Европейский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990000"/>
                </a:solidFill>
              </a:rPr>
              <a:t>Север</a:t>
            </a:r>
            <a:endParaRPr lang="ru-RU" dirty="0">
              <a:solidFill>
                <a:srgbClr val="99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785794"/>
            <a:ext cx="538871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b="1" i="1" dirty="0" smtClean="0">
                <a:solidFill>
                  <a:srgbClr val="000066"/>
                </a:solidFill>
              </a:rPr>
              <a:t> перерубка лесов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rgbClr val="000066"/>
                </a:solidFill>
              </a:rPr>
              <a:t> загрязнение рек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rgbClr val="000066"/>
                </a:solidFill>
              </a:rPr>
              <a:t> разработка нефти и газа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rgbClr val="000066"/>
                </a:solidFill>
              </a:rPr>
              <a:t> разрушение природных ландшафтов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rgbClr val="000066"/>
                </a:solidFill>
              </a:rPr>
              <a:t> радиационное загрязнение</a:t>
            </a:r>
            <a:endParaRPr lang="ru-RU" dirty="0"/>
          </a:p>
        </p:txBody>
      </p:sp>
      <p:pic>
        <p:nvPicPr>
          <p:cNvPr id="4" name="Picture 8" descr="http://gipoteza.net/default/articles_0/6691/main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429000"/>
            <a:ext cx="4226995" cy="316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mariuver.files.wordpress.com/2010/12/hisch_les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643313"/>
            <a:ext cx="4326145" cy="2958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800000">
            <a:off x="3300670" y="971086"/>
            <a:ext cx="862015" cy="333376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6" action="ppaction://hlinksldjump" highlightClick="1"/>
          </p:cNvPr>
          <p:cNvSpPr/>
          <p:nvPr/>
        </p:nvSpPr>
        <p:spPr bwMode="auto">
          <a:xfrm>
            <a:off x="8358214" y="6500810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57232"/>
          </a:xfrm>
        </p:spPr>
        <p:txBody>
          <a:bodyPr/>
          <a:lstStyle/>
          <a:p>
            <a:r>
              <a:rPr lang="ru-RU" sz="3600" dirty="0" smtClean="0"/>
              <a:t>Карта «Экологические проблемы Урала»</a:t>
            </a:r>
            <a:endParaRPr lang="ru-RU" sz="3600" dirty="0"/>
          </a:p>
        </p:txBody>
      </p:sp>
    </p:spTree>
    <p:controls>
      <p:control spid="121858" name="ShockwaveFlash1" r:id="rId2" imgW="8081438" imgH="5472458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857232"/>
          </a:xfrm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</a:rPr>
              <a:t>Мониторинг-</a:t>
            </a:r>
            <a:endParaRPr lang="ru-RU" dirty="0">
              <a:solidFill>
                <a:srgbClr val="99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87154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>
                <a:solidFill>
                  <a:srgbClr val="000066"/>
                </a:solidFill>
              </a:rPr>
              <a:t>система наблюдений и оценки состояния окружающей природной среды под влиянием антропогенных воздействий.</a:t>
            </a:r>
          </a:p>
          <a:p>
            <a:pPr algn="just">
              <a:buFontTx/>
              <a:buChar char="-"/>
            </a:pPr>
            <a:r>
              <a:rPr lang="ru-RU" sz="3200" b="1" i="1" dirty="0" smtClean="0">
                <a:solidFill>
                  <a:srgbClr val="990000"/>
                </a:solidFill>
              </a:rPr>
              <a:t> региональный мониторинг</a:t>
            </a:r>
          </a:p>
          <a:p>
            <a:pPr algn="just">
              <a:buFontTx/>
              <a:buChar char="-"/>
            </a:pPr>
            <a:r>
              <a:rPr lang="ru-RU" sz="3200" b="1" i="1" dirty="0" smtClean="0">
                <a:solidFill>
                  <a:srgbClr val="990000"/>
                </a:solidFill>
              </a:rPr>
              <a:t> глобальный мониторинг</a:t>
            </a:r>
            <a:endParaRPr lang="ru-RU" sz="3200" b="1" i="1" dirty="0">
              <a:solidFill>
                <a:srgbClr val="990000"/>
              </a:solidFill>
            </a:endParaRPr>
          </a:p>
        </p:txBody>
      </p:sp>
      <p:pic>
        <p:nvPicPr>
          <p:cNvPr id="5" name="Picture 2" descr="http://works.tarefer.ru/98/100369/pics/image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3214686"/>
            <a:ext cx="6597021" cy="3500462"/>
          </a:xfrm>
          <a:prstGeom prst="rect">
            <a:avLst/>
          </a:prstGeom>
          <a:noFill/>
        </p:spPr>
      </p:pic>
      <p:pic>
        <p:nvPicPr>
          <p:cNvPr id="115714" name="Picture 2" descr="C:\Users\Рыжик\Desktop\урок по экологии\клипарты экология 3\lupa1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1422" y="1643051"/>
            <a:ext cx="2454043" cy="2214577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143000"/>
          </a:xfrm>
        </p:spPr>
        <p:txBody>
          <a:bodyPr/>
          <a:lstStyle/>
          <a:p>
            <a:r>
              <a:rPr lang="ru-RU" dirty="0" smtClean="0"/>
              <a:t>Мероприятия для улучшения экологической обстановки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1714488"/>
          <a:ext cx="721523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01122" cy="1143000"/>
          </a:xfrm>
        </p:spPr>
        <p:txBody>
          <a:bodyPr/>
          <a:lstStyle/>
          <a:p>
            <a:r>
              <a:rPr lang="ru-RU" dirty="0" smtClean="0"/>
              <a:t>Загрязнение окружающей среды</a:t>
            </a:r>
            <a:endParaRPr lang="ru-RU" dirty="0"/>
          </a:p>
        </p:txBody>
      </p:sp>
      <p:pic>
        <p:nvPicPr>
          <p:cNvPr id="4" name="Загрязнение_окружающей_среды_экология_России_(MusVid.net)_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071538" y="1500174"/>
            <a:ext cx="6858048" cy="5143536"/>
          </a:xfrm>
          <a:prstGeom prst="rect">
            <a:avLst/>
          </a:prstGeom>
        </p:spPr>
      </p:pic>
      <p:pic>
        <p:nvPicPr>
          <p:cNvPr id="5" name="Picture 8" descr="&amp;kcy;&amp;icy;&amp;ncy;&amp;o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39100" y="285728"/>
            <a:ext cx="110490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929718" cy="1143000"/>
          </a:xfrm>
        </p:spPr>
        <p:txBody>
          <a:bodyPr/>
          <a:lstStyle/>
          <a:p>
            <a:r>
              <a:rPr lang="ru-RU" sz="5400" dirty="0" smtClean="0">
                <a:solidFill>
                  <a:srgbClr val="990000"/>
                </a:solidFill>
              </a:rPr>
              <a:t>Сохраним природные богатства родной Земли!</a:t>
            </a:r>
            <a:endParaRPr lang="ru-RU" sz="5400" dirty="0">
              <a:solidFill>
                <a:srgbClr val="990000"/>
              </a:solidFill>
            </a:endParaRPr>
          </a:p>
        </p:txBody>
      </p:sp>
      <p:pic>
        <p:nvPicPr>
          <p:cNvPr id="3" name="Picture 4" descr="C:\Users\Рыжик\Desktop\урок по экологии\клипарты экология 3\Всё в наших руках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071678"/>
            <a:ext cx="4362219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0" y="3143248"/>
            <a:ext cx="3286148" cy="1928826"/>
          </a:xfrm>
          <a:prstGeom prst="ellipse">
            <a:avLst/>
          </a:prstGeom>
          <a:blipFill>
            <a:blip r:embed="rId2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0" y="1071546"/>
            <a:ext cx="3357586" cy="2000264"/>
          </a:xfrm>
          <a:prstGeom prst="ellipse">
            <a:avLst/>
          </a:prstGeom>
          <a:blipFill>
            <a:blip r:embed="rId3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charset="0"/>
            </a:endParaRP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 bwMode="auto">
          <a:xfrm>
            <a:off x="2928926" y="0"/>
            <a:ext cx="3286148" cy="2000240"/>
          </a:xfrm>
          <a:prstGeom prst="ellipse">
            <a:avLst/>
          </a:prstGeom>
          <a:blipFill>
            <a:blip r:embed="rId5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5786446" y="1214422"/>
            <a:ext cx="3214710" cy="1928826"/>
          </a:xfrm>
          <a:prstGeom prst="ellipse">
            <a:avLst/>
          </a:prstGeom>
          <a:blipFill>
            <a:blip r:embed="rId6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3143240" y="4786298"/>
            <a:ext cx="3214710" cy="2071702"/>
          </a:xfrm>
          <a:prstGeom prst="ellipse">
            <a:avLst/>
          </a:prstGeom>
          <a:blipFill>
            <a:blip r:embed="rId7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5857852" y="3286124"/>
            <a:ext cx="3286148" cy="2071702"/>
          </a:xfrm>
          <a:prstGeom prst="ellipse">
            <a:avLst/>
          </a:prstGeom>
          <a:blipFill>
            <a:blip r:embed="rId8" cstate="email"/>
            <a:tile tx="0" ty="0" sx="100000" sy="100000" flip="none" algn="tl"/>
          </a:blip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1714488"/>
            <a:ext cx="2071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</a:rPr>
              <a:t>Почва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00826" y="3857628"/>
            <a:ext cx="1997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000066"/>
                </a:solidFill>
              </a:rPr>
              <a:t>Воздух</a:t>
            </a:r>
            <a:endParaRPr lang="ru-RU" sz="4800" b="1" i="1" dirty="0">
              <a:solidFill>
                <a:srgbClr val="00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5143512"/>
            <a:ext cx="30805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Растительный 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мир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500042"/>
            <a:ext cx="2092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0066"/>
                </a:solidFill>
              </a:rPr>
              <a:t>Рельеф</a:t>
            </a:r>
            <a:endParaRPr lang="ru-RU" sz="4800" b="1" i="1" dirty="0"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1571612"/>
            <a:ext cx="184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0066"/>
                </a:solidFill>
              </a:rPr>
              <a:t>Воды</a:t>
            </a:r>
            <a:endParaRPr lang="ru-RU" sz="4800" b="1" i="1" dirty="0">
              <a:solidFill>
                <a:srgbClr val="00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3429000"/>
            <a:ext cx="27459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66"/>
                </a:solidFill>
              </a:rPr>
              <a:t>Животный</a:t>
            </a:r>
          </a:p>
          <a:p>
            <a:pPr algn="ctr"/>
            <a:r>
              <a:rPr lang="ru-RU" sz="4000" b="1" i="1" dirty="0" smtClean="0">
                <a:solidFill>
                  <a:srgbClr val="000066"/>
                </a:solidFill>
              </a:rPr>
              <a:t> мир</a:t>
            </a:r>
            <a:endParaRPr lang="ru-RU" sz="4000" b="1" i="1" dirty="0">
              <a:solidFill>
                <a:srgbClr val="000066"/>
              </a:solidFill>
            </a:endParaRPr>
          </a:p>
        </p:txBody>
      </p:sp>
      <p:pic>
        <p:nvPicPr>
          <p:cNvPr id="24" name="Picture 2" descr="C:\Users\Рыжик\Desktop\урок по экологии\клипарты экология 1\45d7f155aecc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14678" y="2143116"/>
            <a:ext cx="2643206" cy="2428892"/>
          </a:xfrm>
          <a:prstGeom prst="rect">
            <a:avLst/>
          </a:prstGeom>
          <a:noFill/>
        </p:spPr>
      </p:pic>
      <p:sp>
        <p:nvSpPr>
          <p:cNvPr id="18" name="Стрелка вверх 17"/>
          <p:cNvSpPr/>
          <p:nvPr/>
        </p:nvSpPr>
        <p:spPr bwMode="auto">
          <a:xfrm>
            <a:off x="4286248" y="1643050"/>
            <a:ext cx="428628" cy="642942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9" name="Стрелка вверх 18"/>
          <p:cNvSpPr/>
          <p:nvPr/>
        </p:nvSpPr>
        <p:spPr bwMode="auto">
          <a:xfrm rot="10800000">
            <a:off x="4357686" y="4357694"/>
            <a:ext cx="428628" cy="571504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2" name="Стрелка вверх 21"/>
          <p:cNvSpPr/>
          <p:nvPr/>
        </p:nvSpPr>
        <p:spPr bwMode="auto">
          <a:xfrm rot="3923845">
            <a:off x="5585801" y="2210774"/>
            <a:ext cx="428628" cy="680637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3" name="Стрелка вверх 22"/>
          <p:cNvSpPr/>
          <p:nvPr/>
        </p:nvSpPr>
        <p:spPr bwMode="auto">
          <a:xfrm rot="7218996">
            <a:off x="5663187" y="3671984"/>
            <a:ext cx="428628" cy="686158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1" name="Стрелка вверх 20"/>
          <p:cNvSpPr/>
          <p:nvPr/>
        </p:nvSpPr>
        <p:spPr bwMode="auto">
          <a:xfrm rot="14739364">
            <a:off x="3045421" y="3730468"/>
            <a:ext cx="428628" cy="689077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0" name="Стрелка вверх 19"/>
          <p:cNvSpPr/>
          <p:nvPr/>
        </p:nvSpPr>
        <p:spPr bwMode="auto">
          <a:xfrm rot="17827328">
            <a:off x="3032012" y="2328252"/>
            <a:ext cx="428628" cy="651128"/>
          </a:xfrm>
          <a:prstGeom prst="upArrow">
            <a:avLst/>
          </a:prstGeom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2928934"/>
            <a:ext cx="26700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b="1" i="1" dirty="0" smtClean="0">
                <a:solidFill>
                  <a:schemeClr val="bg1"/>
                </a:solidFill>
              </a:rPr>
              <a:t>Компоненты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природы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 bwMode="auto">
          <a:xfrm>
            <a:off x="4143372" y="1214422"/>
            <a:ext cx="571504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6" name="Управляющая кнопка: далее 25">
            <a:hlinkClick r:id="rId10" action="ppaction://hlinksldjump" highlightClick="1"/>
          </p:cNvPr>
          <p:cNvSpPr/>
          <p:nvPr/>
        </p:nvSpPr>
        <p:spPr bwMode="auto">
          <a:xfrm>
            <a:off x="7358082" y="4714884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7" name="Управляющая кнопка: далее 26">
            <a:hlinkClick r:id="rId11" action="ppaction://hlinksldjump" highlightClick="1"/>
          </p:cNvPr>
          <p:cNvSpPr/>
          <p:nvPr/>
        </p:nvSpPr>
        <p:spPr bwMode="auto">
          <a:xfrm>
            <a:off x="7072330" y="2500306"/>
            <a:ext cx="642941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8" name="Управляющая кнопка: далее 27">
            <a:hlinkClick r:id="rId12" action="ppaction://hlinksldjump" highlightClick="1"/>
          </p:cNvPr>
          <p:cNvSpPr/>
          <p:nvPr/>
        </p:nvSpPr>
        <p:spPr bwMode="auto">
          <a:xfrm>
            <a:off x="4500562" y="6286520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9" name="Управляющая кнопка: далее 28">
            <a:hlinkClick r:id="rId13" action="ppaction://hlinksldjump" highlightClick="1"/>
          </p:cNvPr>
          <p:cNvSpPr/>
          <p:nvPr/>
        </p:nvSpPr>
        <p:spPr bwMode="auto">
          <a:xfrm>
            <a:off x="1428728" y="4643446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0" name="Управляющая кнопка: далее 29">
            <a:hlinkClick r:id="rId14" action="ppaction://hlinksldjump" highlightClick="1"/>
          </p:cNvPr>
          <p:cNvSpPr/>
          <p:nvPr/>
        </p:nvSpPr>
        <p:spPr bwMode="auto">
          <a:xfrm>
            <a:off x="1500166" y="2428868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2" name="6-конечная звезда 31"/>
          <p:cNvSpPr/>
          <p:nvPr/>
        </p:nvSpPr>
        <p:spPr bwMode="auto">
          <a:xfrm>
            <a:off x="785786" y="5143512"/>
            <a:ext cx="1928826" cy="1714488"/>
          </a:xfrm>
          <a:prstGeom prst="star6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3" name="Управляющая кнопка: далее 32">
            <a:hlinkClick r:id="rId15" action="ppaction://hlinksldjump" highlightClick="1"/>
          </p:cNvPr>
          <p:cNvSpPr/>
          <p:nvPr/>
        </p:nvSpPr>
        <p:spPr bwMode="auto">
          <a:xfrm>
            <a:off x="1357290" y="5857892"/>
            <a:ext cx="642942" cy="357190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857232"/>
          </a:xfrm>
        </p:spPr>
        <p:txBody>
          <a:bodyPr/>
          <a:lstStyle/>
          <a:p>
            <a:r>
              <a:rPr lang="ru-RU" sz="6000" dirty="0" smtClean="0"/>
              <a:t>Рельеф</a:t>
            </a:r>
            <a:endParaRPr lang="ru-RU" sz="6000" dirty="0"/>
          </a:p>
        </p:txBody>
      </p:sp>
      <p:pic>
        <p:nvPicPr>
          <p:cNvPr id="1026" name="Picture 2" descr="http://www.odintsovo.info/img/2004/04/Yakutia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42918"/>
            <a:ext cx="5000660" cy="38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mpe.kmu.gov.ua/fuel/img/publishing/?id=93289"/>
          <p:cNvPicPr>
            <a:picLocks noChangeAspect="1" noChangeArrowheads="1"/>
          </p:cNvPicPr>
          <p:nvPr/>
        </p:nvPicPr>
        <p:blipFill>
          <a:blip r:embed="rId3" cstate="email"/>
          <a:srcRect l="6143" r="5405" b="-260"/>
          <a:stretch>
            <a:fillRect/>
          </a:stretch>
        </p:blipFill>
        <p:spPr bwMode="auto">
          <a:xfrm>
            <a:off x="3857620" y="3929066"/>
            <a:ext cx="514353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14876" y="1571612"/>
            <a:ext cx="4302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66"/>
                </a:solidFill>
              </a:rPr>
              <a:t>-</a:t>
            </a:r>
            <a:r>
              <a:rPr lang="ru-RU" sz="3200" dirty="0" smtClean="0"/>
              <a:t> </a:t>
            </a:r>
            <a:r>
              <a:rPr lang="ru-RU" sz="3200" b="1" i="1" dirty="0" smtClean="0">
                <a:solidFill>
                  <a:srgbClr val="000066"/>
                </a:solidFill>
              </a:rPr>
              <a:t>образование карьеров</a:t>
            </a:r>
            <a:endParaRPr lang="ru-RU" sz="3200" b="1" i="1" dirty="0">
              <a:solidFill>
                <a:srgbClr val="000066"/>
              </a:solidFill>
            </a:endParaRPr>
          </a:p>
        </p:txBody>
      </p:sp>
      <p:pic>
        <p:nvPicPr>
          <p:cNvPr id="8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1785926"/>
            <a:ext cx="862015" cy="333376"/>
          </a:xfrm>
          <a:prstGeom prst="rect">
            <a:avLst/>
          </a:prstGeom>
          <a:noFill/>
        </p:spPr>
      </p:pic>
      <p:pic>
        <p:nvPicPr>
          <p:cNvPr id="9" name="Picture 6" descr="&amp;ncy;&amp;acy;&amp;vcy;&amp;icy;&amp;gcy;&amp;acy;&amp;tscy;&amp;icy;&amp;ya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0800000">
            <a:off x="3428992" y="4643446"/>
            <a:ext cx="785818" cy="3333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4500570"/>
            <a:ext cx="3522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66"/>
                </a:solidFill>
              </a:rPr>
              <a:t>образование отвалов</a:t>
            </a:r>
            <a:endParaRPr lang="ru-RU" sz="28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/>
          <a:lstStyle/>
          <a:p>
            <a:r>
              <a:rPr lang="ru-RU" sz="4000" dirty="0" smtClean="0"/>
              <a:t>Добыча угля открытым способом в </a:t>
            </a:r>
            <a:r>
              <a:rPr lang="ru-RU" sz="4000" dirty="0" err="1" smtClean="0"/>
              <a:t>Канско</a:t>
            </a:r>
            <a:r>
              <a:rPr lang="ru-RU" sz="4000" dirty="0" smtClean="0"/>
              <a:t>- Ачинском угольном бассейне</a:t>
            </a:r>
            <a:endParaRPr lang="ru-RU" sz="4000" dirty="0"/>
          </a:p>
        </p:txBody>
      </p:sp>
      <p:pic>
        <p:nvPicPr>
          <p:cNvPr id="1026" name="Picture 2" descr="http://dic.academic.ru/pictures/wiki/files/57/99-07-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736"/>
            <a:ext cx="645795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karelinform.ru/pic2/26218_227x2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3929066"/>
            <a:ext cx="2571768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29684" cy="1143000"/>
          </a:xfrm>
        </p:spPr>
        <p:txBody>
          <a:bodyPr/>
          <a:lstStyle/>
          <a:p>
            <a:r>
              <a:rPr lang="ru-RU" dirty="0" smtClean="0"/>
              <a:t>Добыча угля в Ростовской области</a:t>
            </a:r>
            <a:endParaRPr lang="ru-RU" dirty="0"/>
          </a:p>
        </p:txBody>
      </p:sp>
      <p:pic>
        <p:nvPicPr>
          <p:cNvPr id="1026" name="Picture 2" descr="http://www.ipa-don.ru/idata/docs/779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071678"/>
            <a:ext cx="281518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kalitva.ru/uploads/posts/2010-11/1289465336_451px-handicapped_accessible_sign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2357430"/>
            <a:ext cx="5314942" cy="3990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357554" y="5643578"/>
            <a:ext cx="5548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Терриконы в Ростовской области</a:t>
            </a:r>
            <a:endParaRPr lang="ru-RU" sz="2800" b="1" i="1" dirty="0">
              <a:solidFill>
                <a:srgbClr val="000066"/>
              </a:solidFill>
            </a:endParaRPr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 bwMode="auto">
          <a:xfrm>
            <a:off x="214282" y="6000768"/>
            <a:ext cx="571504" cy="428628"/>
          </a:xfrm>
          <a:prstGeom prst="actionButtonForwardNex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86808" cy="1143000"/>
          </a:xfrm>
        </p:spPr>
        <p:txBody>
          <a:bodyPr/>
          <a:lstStyle/>
          <a:p>
            <a:r>
              <a:rPr lang="ru-RU" sz="6000" dirty="0" smtClean="0"/>
              <a:t>Почвы </a:t>
            </a:r>
            <a:r>
              <a:rPr lang="ru-RU" sz="2400" dirty="0" smtClean="0">
                <a:solidFill>
                  <a:srgbClr val="990000"/>
                </a:solidFill>
              </a:rPr>
              <a:t>- легкоразрушаемый и практически невосполнимый вид природных ресурсов</a:t>
            </a:r>
            <a:endParaRPr lang="ru-RU" sz="2400" dirty="0">
              <a:solidFill>
                <a:srgbClr val="99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285860"/>
            <a:ext cx="7512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Негативные процессы, </a:t>
            </a:r>
          </a:p>
          <a:p>
            <a:pPr algn="ctr"/>
            <a:r>
              <a:rPr lang="ru-RU" b="1" i="1" dirty="0" smtClean="0">
                <a:solidFill>
                  <a:srgbClr val="000066"/>
                </a:solidFill>
              </a:rPr>
              <a:t>связанные с хозяйственной деятельностью человека </a:t>
            </a:r>
            <a:endParaRPr lang="ru-RU" b="1" i="1" dirty="0">
              <a:solidFill>
                <a:srgbClr val="00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643182"/>
            <a:ext cx="193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</a:rPr>
              <a:t>- засоление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357562"/>
            <a:ext cx="2223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</a:rPr>
              <a:t>- истощение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4000504"/>
            <a:ext cx="2246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</a:rPr>
              <a:t>- деградация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0562" y="4714884"/>
            <a:ext cx="2789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</a:rPr>
              <a:t>- заболачивание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570" y="5500702"/>
            <a:ext cx="33438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ru-RU" sz="2800" b="1" i="1" dirty="0" smtClean="0">
                <a:solidFill>
                  <a:srgbClr val="990000"/>
                </a:solidFill>
              </a:rPr>
              <a:t>усиление ветровой</a:t>
            </a:r>
          </a:p>
          <a:p>
            <a:pPr algn="ctr"/>
            <a:r>
              <a:rPr lang="ru-RU" sz="2800" b="1" i="1" dirty="0" smtClean="0">
                <a:solidFill>
                  <a:srgbClr val="990000"/>
                </a:solidFill>
              </a:rPr>
              <a:t> и водной эрозии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pic>
        <p:nvPicPr>
          <p:cNvPr id="5124" name="Picture 4" descr="http://ecolopro.ru/images/uploads/news/53ab6cd81c718084fb94b092455d55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2071678"/>
            <a:ext cx="2333618" cy="2513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://www.agroru.com/upload/images/81/813095/1x64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568430"/>
            <a:ext cx="3857652" cy="2169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15436" cy="1143000"/>
          </a:xfrm>
        </p:spPr>
        <p:txBody>
          <a:bodyPr/>
          <a:lstStyle/>
          <a:p>
            <a:r>
              <a:rPr lang="ru-RU" sz="3600" dirty="0" smtClean="0"/>
              <a:t>Изменение почв под влиянием хозяйственной деятельности человека</a:t>
            </a:r>
            <a:endParaRPr lang="ru-RU" sz="3600" dirty="0"/>
          </a:p>
        </p:txBody>
      </p:sp>
    </p:spTree>
    <p:controls>
      <p:control spid="4098" name="ShockwaveFlash1" r:id="rId2" imgW="7455171" imgH="5255752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54d439ce536159f3bc18959a8dddd336cd28"/>
</p:tagLst>
</file>

<file path=ppt/theme/theme1.xml><?xml version="1.0" encoding="utf-8"?>
<a:theme xmlns:a="http://schemas.openxmlformats.org/drawingml/2006/main" name="простые шаблоны (96)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простые шаблоны (96)</Template>
  <TotalTime>944</TotalTime>
  <Words>752</Words>
  <Application>Microsoft Office PowerPoint</Application>
  <PresentationFormat>Экран (4:3)</PresentationFormat>
  <Paragraphs>207</Paragraphs>
  <Slides>39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простые шаблоны (96)</vt:lpstr>
      <vt:lpstr>Экологическая ситуация в России</vt:lpstr>
      <vt:lpstr>Слайд 2</vt:lpstr>
      <vt:lpstr>Экологические проблемы России</vt:lpstr>
      <vt:lpstr>Слайд 4</vt:lpstr>
      <vt:lpstr>Рельеф</vt:lpstr>
      <vt:lpstr>Добыча угля открытым способом в Канско- Ачинском угольном бассейне</vt:lpstr>
      <vt:lpstr>Добыча угля в Ростовской области</vt:lpstr>
      <vt:lpstr>Почвы - легкоразрушаемый и практически невосполнимый вид природных ресурсов</vt:lpstr>
      <vt:lpstr>Изменение почв под влиянием хозяйственной деятельности человека</vt:lpstr>
      <vt:lpstr>Слайд 10</vt:lpstr>
      <vt:lpstr>Назовите, с помощью карты, районы распространения водной и ветровой эрозии</vt:lpstr>
      <vt:lpstr>Охрана почв</vt:lpstr>
      <vt:lpstr>Воздух</vt:lpstr>
      <vt:lpstr>Заполните круговую диаграмму «Источники загрязнения воздуха»</vt:lpstr>
      <vt:lpstr>Заполните схему:</vt:lpstr>
      <vt:lpstr>Отметить на карте регионы России с высокой степенью загрязнения атмосферы</vt:lpstr>
      <vt:lpstr>Загрязнение воздуха в Ростовской области</vt:lpstr>
      <vt:lpstr>Парниковый эффект</vt:lpstr>
      <vt:lpstr>Воды</vt:lpstr>
      <vt:lpstr>Слайд 20</vt:lpstr>
      <vt:lpstr>Меры сохранения водных ресурсов:</vt:lpstr>
      <vt:lpstr>Какие проблемы характерны для  нашей местности?</vt:lpstr>
      <vt:lpstr>Растительный мир</vt:lpstr>
      <vt:lpstr>Выделите территории с  наиболее  высокой  интенсивностью вырубки  лесов?</vt:lpstr>
      <vt:lpstr>Растения из Красной книги России</vt:lpstr>
      <vt:lpstr>Животные из Красной книги России</vt:lpstr>
      <vt:lpstr>Слайд 27</vt:lpstr>
      <vt:lpstr>Слайд 28</vt:lpstr>
      <vt:lpstr>Зоны экологического бедствия и острых экологических ситуаций в России</vt:lpstr>
      <vt:lpstr>Слайд 30</vt:lpstr>
      <vt:lpstr>Слайд 31</vt:lpstr>
      <vt:lpstr>Слайд 32</vt:lpstr>
      <vt:lpstr>Слайд 33</vt:lpstr>
      <vt:lpstr>Европейский Север</vt:lpstr>
      <vt:lpstr>Карта «Экологические проблемы Урала»</vt:lpstr>
      <vt:lpstr>Мониторинг-</vt:lpstr>
      <vt:lpstr>Мероприятия для улучшения экологической обстановки</vt:lpstr>
      <vt:lpstr>Загрязнение окружающей среды</vt:lpstr>
      <vt:lpstr>Сохраним природные богатства родной Земли!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ситуация в России</dc:title>
  <dc:creator>Рыжик</dc:creator>
  <cp:keywords>exciting online presentation communicate impactful exchange information broadcast collaborate on-screen projector white</cp:keywords>
  <dc:description>Use this template to create presentations with an abstract yet sophisticated look.</dc:description>
  <cp:lastModifiedBy>re</cp:lastModifiedBy>
  <cp:revision>136</cp:revision>
  <dcterms:created xsi:type="dcterms:W3CDTF">2012-09-02T20:46:25Z</dcterms:created>
  <dcterms:modified xsi:type="dcterms:W3CDTF">2014-04-10T11:44:43Z</dcterms:modified>
  <cp:category>Nouveau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Space Time</vt:lpwstr>
  </property>
  <property fmtid="{D5CDD505-2E9C-101B-9397-08002B2CF9AE}" pid="3" name="Style">
    <vt:lpwstr>S</vt:lpwstr>
  </property>
  <property fmtid="{D5CDD505-2E9C-101B-9397-08002B2CF9AE}" pid="4" name="Folder">
    <vt:lpwstr>Nouveau</vt:lpwstr>
  </property>
  <property fmtid="{D5CDD505-2E9C-101B-9397-08002B2CF9AE}" pid="5" name="Attribution">
    <vt:lpwstr>Copyright © 2003 KMT Software, Inc.</vt:lpwstr>
  </property>
</Properties>
</file>