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75" r:id="rId2"/>
    <p:sldId id="272" r:id="rId3"/>
    <p:sldId id="257" r:id="rId4"/>
    <p:sldId id="258" r:id="rId5"/>
    <p:sldId id="263" r:id="rId6"/>
    <p:sldId id="268" r:id="rId7"/>
    <p:sldId id="265" r:id="rId8"/>
    <p:sldId id="273" r:id="rId9"/>
    <p:sldId id="27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5060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5A55E59-DD52-4055-8E49-5DA1EE1759EC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9680B2-A3DE-40A2-9E2E-52DEFAD7E37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548B6E-9D51-4222-8C46-1995A475C9C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5470A37-A05D-4D4C-92AA-ECEC8F3A74F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92100"/>
            <a:ext cx="8229600" cy="57277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D5FFFE5-4582-48E2-AAA0-0A10B8E7EDC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5FE77F-E869-4404-A165-895451C3D31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BE4FB9-3A7C-414B-9EFA-A4E0422895C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579674-7D61-4C92-B4E0-5A58A8AA5C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07480-0977-43E4-9FC3-2CF8042FD97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2F2188-9E2C-4650-8824-5712196980A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A58FA3-AC1C-409D-B93B-A1BF321277B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5ED162-EB8D-42EE-BA20-E33F8F81CD0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5901D7-4290-416A-9A78-15AEA71B4AC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email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ru-RU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ru-RU"/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fld id="{6CD829F4-CB10-4224-AEB7-8FB165021030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800"/>
              <a:t>МОУ СОШ №3 г.Можайска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12875"/>
            <a:ext cx="8229600" cy="4530725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/>
              <a:t>Презентация к уроку по теме «Гидросфера. Мировой круговорот воды в природе».</a:t>
            </a: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4716463" y="4076700"/>
            <a:ext cx="45624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>
                <a:latin typeface="Arial" pitchFamily="34" charset="0"/>
              </a:rPr>
              <a:t>Составлена учителем географии </a:t>
            </a:r>
          </a:p>
          <a:p>
            <a:r>
              <a:rPr lang="ru-RU">
                <a:latin typeface="Arial" pitchFamily="34" charset="0"/>
              </a:rPr>
              <a:t>Шипиковой И.Н.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611188" y="404813"/>
            <a:ext cx="7920037" cy="463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20000"/>
            </a:pPr>
            <a:endParaRPr lang="ru-RU" sz="32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20483" name="Picture 4" descr="nature_48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95288" y="1773238"/>
            <a:ext cx="8318500" cy="460851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075613" cy="904875"/>
          </a:xfrm>
        </p:spPr>
        <p:txBody>
          <a:bodyPr/>
          <a:lstStyle/>
          <a:p>
            <a:r>
              <a:rPr lang="ru-RU" sz="3200"/>
              <a:t>Тема урока    Гидросфера. Мировой круговорот воды в природе</a:t>
            </a:r>
            <a:r>
              <a:rPr lang="ru-RU" sz="40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92100"/>
            <a:ext cx="8229600" cy="904875"/>
          </a:xfrm>
          <a:noFill/>
          <a:ln/>
        </p:spPr>
        <p:txBody>
          <a:bodyPr/>
          <a:lstStyle/>
          <a:p>
            <a:pPr algn="ctr">
              <a:lnSpc>
                <a:spcPct val="80000"/>
              </a:lnSpc>
            </a:pPr>
            <a:r>
              <a:rPr lang="ru-RU" sz="3600"/>
              <a:t>Загадки о воде</a:t>
            </a:r>
          </a:p>
        </p:txBody>
      </p:sp>
      <p:pic>
        <p:nvPicPr>
          <p:cNvPr id="3076" name="Picture 4" descr="вар"/>
          <p:cNvPicPr>
            <a:picLocks noChangeAspect="1" noChangeArrowheads="1"/>
          </p:cNvPicPr>
          <p:nvPr>
            <p:ph type="body" sz="half" idx="1"/>
          </p:nvPr>
        </p:nvPicPr>
        <p:blipFill>
          <a:blip r:embed="rId2" cstate="email">
            <a:lum bright="30000"/>
          </a:blip>
          <a:srcRect/>
          <a:stretch>
            <a:fillRect/>
          </a:stretch>
        </p:blipFill>
        <p:spPr>
          <a:xfrm>
            <a:off x="250825" y="1196975"/>
            <a:ext cx="4321175" cy="4968875"/>
          </a:xfrm>
          <a:noFill/>
          <a:ln/>
        </p:spPr>
      </p:pic>
      <p:sp>
        <p:nvSpPr>
          <p:cNvPr id="3078" name="Rectangle 6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1600" b="1"/>
              <a:t>  </a:t>
            </a:r>
            <a:r>
              <a:rPr lang="ru-RU" sz="1600" b="1"/>
              <a:t>В морях и реках обитает,</a:t>
            </a:r>
          </a:p>
          <a:p>
            <a:pPr>
              <a:buFontTx/>
              <a:buNone/>
            </a:pPr>
            <a:r>
              <a:rPr lang="ru-RU" sz="1600" b="1"/>
              <a:t>         Но часто по небу летает</a:t>
            </a:r>
          </a:p>
          <a:p>
            <a:pPr>
              <a:buFontTx/>
              <a:buNone/>
            </a:pPr>
            <a:r>
              <a:rPr lang="ru-RU" sz="1600" b="1"/>
              <a:t>         А как наскучит ей летать, </a:t>
            </a:r>
          </a:p>
          <a:p>
            <a:pPr>
              <a:buFontTx/>
              <a:buNone/>
            </a:pPr>
            <a:r>
              <a:rPr lang="ru-RU" sz="1600" b="1"/>
              <a:t>         На землю капает опять.</a:t>
            </a:r>
            <a:endParaRPr lang="en-US" sz="1600" b="1"/>
          </a:p>
          <a:p>
            <a:pPr>
              <a:buFontTx/>
              <a:buNone/>
            </a:pPr>
            <a:endParaRPr lang="ru-RU" sz="1600" b="1"/>
          </a:p>
          <a:p>
            <a:r>
              <a:rPr lang="en-US" sz="1600" b="1"/>
              <a:t>  </a:t>
            </a:r>
            <a:r>
              <a:rPr lang="ru-RU" sz="1600" b="1"/>
              <a:t>Течет, течет – не вытечет,</a:t>
            </a:r>
          </a:p>
          <a:p>
            <a:pPr>
              <a:buFontTx/>
              <a:buNone/>
            </a:pPr>
            <a:r>
              <a:rPr lang="en-US" sz="1600" b="1"/>
              <a:t>    </a:t>
            </a:r>
            <a:r>
              <a:rPr lang="ru-RU" sz="1600" b="1"/>
              <a:t>   </a:t>
            </a:r>
            <a:r>
              <a:rPr lang="en-US" sz="1600" b="1"/>
              <a:t>  </a:t>
            </a:r>
            <a:r>
              <a:rPr lang="ru-RU" sz="1600" b="1"/>
              <a:t>Бежит, бежит – не</a:t>
            </a:r>
            <a:r>
              <a:rPr lang="en-US" sz="1600" b="1"/>
              <a:t> </a:t>
            </a:r>
            <a:r>
              <a:rPr lang="ru-RU" sz="1600" b="1"/>
              <a:t>выбежит.</a:t>
            </a:r>
          </a:p>
          <a:p>
            <a:endParaRPr lang="ru-RU" sz="1600" b="1"/>
          </a:p>
          <a:p>
            <a:pPr>
              <a:buFontTx/>
              <a:buNone/>
            </a:pPr>
            <a:endParaRPr lang="en-US" sz="1600" b="1"/>
          </a:p>
          <a:p>
            <a:pPr>
              <a:buFontTx/>
              <a:buNone/>
            </a:pPr>
            <a:endParaRPr lang="en-US" sz="1600" b="1"/>
          </a:p>
          <a:p>
            <a:r>
              <a:rPr lang="en-US" sz="1600" b="1"/>
              <a:t>  </a:t>
            </a:r>
            <a:r>
              <a:rPr lang="ru-RU" sz="1600" b="1"/>
              <a:t>Очень добродушная,</a:t>
            </a:r>
          </a:p>
          <a:p>
            <a:pPr>
              <a:buFontTx/>
              <a:buNone/>
            </a:pPr>
            <a:r>
              <a:rPr lang="en-US" sz="1600" b="1"/>
              <a:t>    </a:t>
            </a:r>
            <a:r>
              <a:rPr lang="ru-RU" sz="1600" b="1"/>
              <a:t>    </a:t>
            </a:r>
            <a:r>
              <a:rPr lang="en-US" sz="1600" b="1"/>
              <a:t> </a:t>
            </a:r>
            <a:r>
              <a:rPr lang="ru-RU" sz="1600" b="1"/>
              <a:t>Я мягкая, послушная,</a:t>
            </a:r>
          </a:p>
          <a:p>
            <a:pPr>
              <a:buFontTx/>
              <a:buNone/>
            </a:pPr>
            <a:r>
              <a:rPr lang="en-US" sz="1600" b="1"/>
              <a:t>    </a:t>
            </a:r>
            <a:r>
              <a:rPr lang="ru-RU" sz="1600" b="1"/>
              <a:t>    </a:t>
            </a:r>
            <a:r>
              <a:rPr lang="en-US" sz="1600" b="1"/>
              <a:t> </a:t>
            </a:r>
            <a:r>
              <a:rPr lang="ru-RU" sz="1600" b="1"/>
              <a:t>Но когда я захочу,</a:t>
            </a:r>
          </a:p>
          <a:p>
            <a:pPr>
              <a:buFontTx/>
              <a:buNone/>
            </a:pPr>
            <a:r>
              <a:rPr lang="en-US" sz="1600" b="1"/>
              <a:t>      </a:t>
            </a:r>
            <a:r>
              <a:rPr lang="ru-RU" sz="1600" b="1"/>
              <a:t>   Даже камень источу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2" descr="D:\Documents and Settings\Николай\Рабочий стол\картинки\Priroda\водопад2.JPG"/>
          <p:cNvPicPr>
            <a:picLocks noGrp="1" noChangeAspect="1" noChangeArrowheads="1"/>
          </p:cNvPicPr>
          <p:nvPr>
            <p:ph type="body"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57200" y="1341438"/>
            <a:ext cx="4038600" cy="4824412"/>
          </a:xfrm>
          <a:noFill/>
          <a:ln/>
        </p:spPr>
      </p:pic>
      <p:sp>
        <p:nvSpPr>
          <p:cNvPr id="5126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648200" y="1600200"/>
            <a:ext cx="4038600" cy="5257800"/>
          </a:xfrm>
        </p:spPr>
        <p:txBody>
          <a:bodyPr/>
          <a:lstStyle/>
          <a:p>
            <a:r>
              <a:rPr lang="ru-RU" sz="1600" b="1"/>
              <a:t>Много снегу – много хлеба, много воды – много </a:t>
            </a:r>
            <a:r>
              <a:rPr lang="en-US" sz="1600" b="1"/>
              <a:t>     </a:t>
            </a:r>
            <a:r>
              <a:rPr lang="ru-RU" sz="1600" b="1"/>
              <a:t>травы.</a:t>
            </a:r>
          </a:p>
          <a:p>
            <a:endParaRPr lang="ru-RU" sz="1600" b="1"/>
          </a:p>
          <a:p>
            <a:r>
              <a:rPr lang="ru-RU" sz="1600" b="1"/>
              <a:t>Дождь – кормилец.</a:t>
            </a:r>
          </a:p>
          <a:p>
            <a:endParaRPr lang="ru-RU" sz="1600" b="1"/>
          </a:p>
          <a:p>
            <a:r>
              <a:rPr lang="ru-RU" sz="1600" b="1"/>
              <a:t>Что в воду упало, то пропало.</a:t>
            </a:r>
          </a:p>
          <a:p>
            <a:endParaRPr lang="ru-RU" sz="1600" b="1"/>
          </a:p>
          <a:p>
            <a:r>
              <a:rPr lang="ru-RU" sz="1600" b="1"/>
              <a:t>Правда в огне не горит, в воде не тонет.</a:t>
            </a:r>
          </a:p>
          <a:p>
            <a:endParaRPr lang="ru-RU" sz="1600" b="1"/>
          </a:p>
          <a:p>
            <a:r>
              <a:rPr lang="ru-RU" sz="1600" b="1"/>
              <a:t>Где вода, там и жизнь</a:t>
            </a:r>
          </a:p>
          <a:p>
            <a:endParaRPr lang="ru-RU" sz="1600" b="1"/>
          </a:p>
          <a:p>
            <a:r>
              <a:rPr lang="ru-RU" sz="1600" b="1"/>
              <a:t>Земля умирает, если ушла жизнь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47660" y="398567"/>
            <a:ext cx="4214599" cy="48787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charset="0"/>
              </a:rPr>
              <a:t>поговорки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2698750" y="2133600"/>
            <a:ext cx="3600450" cy="914400"/>
            <a:chOff x="1700" y="1344"/>
            <a:chExt cx="2268" cy="576"/>
          </a:xfrm>
        </p:grpSpPr>
        <p:sp>
          <p:nvSpPr>
            <p:cNvPr id="11267" name="AutoShape 36"/>
            <p:cNvSpPr>
              <a:spLocks noChangeArrowheads="1"/>
            </p:cNvSpPr>
            <p:nvPr/>
          </p:nvSpPr>
          <p:spPr bwMode="auto">
            <a:xfrm>
              <a:off x="1700" y="1344"/>
              <a:ext cx="2268" cy="57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11268" name="Rectangle 29"/>
            <p:cNvSpPr>
              <a:spLocks noChangeArrowheads="1"/>
            </p:cNvSpPr>
            <p:nvPr/>
          </p:nvSpPr>
          <p:spPr bwMode="auto">
            <a:xfrm>
              <a:off x="1837" y="1389"/>
              <a:ext cx="194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3600" b="1">
                  <a:solidFill>
                    <a:srgbClr val="FFFF99"/>
                  </a:solidFill>
                </a:rPr>
                <a:t>Гидросфера</a:t>
              </a: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250825" y="3068638"/>
            <a:ext cx="8569325" cy="3435350"/>
            <a:chOff x="158" y="1933"/>
            <a:chExt cx="5398" cy="2164"/>
          </a:xfrm>
        </p:grpSpPr>
        <p:sp>
          <p:nvSpPr>
            <p:cNvPr id="11270" name="Line 28"/>
            <p:cNvSpPr>
              <a:spLocks noChangeShapeType="1"/>
            </p:cNvSpPr>
            <p:nvPr/>
          </p:nvSpPr>
          <p:spPr bwMode="auto">
            <a:xfrm>
              <a:off x="3741" y="1934"/>
              <a:ext cx="953" cy="15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71" name="AutoShape 37"/>
            <p:cNvSpPr>
              <a:spLocks noChangeArrowheads="1"/>
            </p:cNvSpPr>
            <p:nvPr/>
          </p:nvSpPr>
          <p:spPr bwMode="auto">
            <a:xfrm>
              <a:off x="3741" y="3476"/>
              <a:ext cx="1815" cy="57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11272" name="AutoShape 39"/>
            <p:cNvSpPr>
              <a:spLocks noChangeArrowheads="1"/>
            </p:cNvSpPr>
            <p:nvPr/>
          </p:nvSpPr>
          <p:spPr bwMode="auto">
            <a:xfrm>
              <a:off x="2018" y="2659"/>
              <a:ext cx="1815" cy="57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11273" name="Line 27"/>
            <p:cNvSpPr>
              <a:spLocks noChangeShapeType="1"/>
            </p:cNvSpPr>
            <p:nvPr/>
          </p:nvSpPr>
          <p:spPr bwMode="auto">
            <a:xfrm flipH="1">
              <a:off x="1020" y="1933"/>
              <a:ext cx="907" cy="15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74" name="AutoShape 38"/>
            <p:cNvSpPr>
              <a:spLocks noChangeArrowheads="1"/>
            </p:cNvSpPr>
            <p:nvPr/>
          </p:nvSpPr>
          <p:spPr bwMode="auto">
            <a:xfrm>
              <a:off x="158" y="3521"/>
              <a:ext cx="1815" cy="576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7179" name="Rectangle 33"/>
            <p:cNvSpPr>
              <a:spLocks noChangeArrowheads="1"/>
            </p:cNvSpPr>
            <p:nvPr/>
          </p:nvSpPr>
          <p:spPr bwMode="auto">
            <a:xfrm>
              <a:off x="657" y="3657"/>
              <a:ext cx="1075" cy="28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4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Воды суши</a:t>
              </a:r>
            </a:p>
          </p:txBody>
        </p:sp>
        <p:sp>
          <p:nvSpPr>
            <p:cNvPr id="7180" name="Rectangle 32"/>
            <p:cNvSpPr>
              <a:spLocks noChangeArrowheads="1"/>
            </p:cNvSpPr>
            <p:nvPr/>
          </p:nvSpPr>
          <p:spPr bwMode="auto">
            <a:xfrm>
              <a:off x="2199" y="2796"/>
              <a:ext cx="14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4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Мировой океан</a:t>
              </a:r>
            </a:p>
          </p:txBody>
        </p:sp>
        <p:sp>
          <p:nvSpPr>
            <p:cNvPr id="7181" name="Rectangle 34"/>
            <p:cNvSpPr>
              <a:spLocks noChangeArrowheads="1"/>
            </p:cNvSpPr>
            <p:nvPr/>
          </p:nvSpPr>
          <p:spPr bwMode="auto">
            <a:xfrm>
              <a:off x="3741" y="3567"/>
              <a:ext cx="181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2400"/>
                <a:t> </a:t>
              </a:r>
              <a:r>
                <a:rPr lang="ru-RU" sz="24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Вода в атмосфере</a:t>
              </a:r>
            </a:p>
          </p:txBody>
        </p:sp>
        <p:sp>
          <p:nvSpPr>
            <p:cNvPr id="11278" name="Line 40"/>
            <p:cNvSpPr>
              <a:spLocks noChangeShapeType="1"/>
            </p:cNvSpPr>
            <p:nvPr/>
          </p:nvSpPr>
          <p:spPr bwMode="auto">
            <a:xfrm>
              <a:off x="2879" y="1934"/>
              <a:ext cx="0" cy="7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286" name="Rectangle 46"/>
          <p:cNvSpPr>
            <a:spLocks noChangeArrowheads="1"/>
          </p:cNvSpPr>
          <p:nvPr/>
        </p:nvSpPr>
        <p:spPr bwMode="auto">
          <a:xfrm>
            <a:off x="1547813" y="404813"/>
            <a:ext cx="6162675" cy="11906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Гидросфера –</a:t>
            </a:r>
            <a:br>
              <a:rPr lang="ru-RU" sz="36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sz="36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это водная оболочка Земли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img009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825" y="115888"/>
            <a:ext cx="8569325" cy="632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395288" y="798513"/>
            <a:ext cx="410368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endParaRPr lang="ru-RU" sz="2000">
              <a:latin typeface="Arial" pitchFamily="34" charset="0"/>
            </a:endParaRPr>
          </a:p>
          <a:p>
            <a:pPr algn="just"/>
            <a:endParaRPr lang="ru-RU" sz="2000">
              <a:latin typeface="Arial" pitchFamily="34" charset="0"/>
            </a:endParaRPr>
          </a:p>
          <a:p>
            <a:pPr algn="just"/>
            <a:r>
              <a:rPr lang="ru-RU" sz="2000">
                <a:latin typeface="Arial" pitchFamily="34" charset="0"/>
              </a:rPr>
              <a:t> </a:t>
            </a:r>
          </a:p>
        </p:txBody>
      </p:sp>
      <p:pic>
        <p:nvPicPr>
          <p:cNvPr id="13317" name="Picture 5" descr="2ad1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8313" y="2349500"/>
            <a:ext cx="8424862" cy="417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59" name="Rectangle 47"/>
          <p:cNvSpPr>
            <a:spLocks noChangeArrowheads="1"/>
          </p:cNvSpPr>
          <p:nvPr/>
        </p:nvSpPr>
        <p:spPr bwMode="auto">
          <a:xfrm>
            <a:off x="827088" y="476250"/>
            <a:ext cx="4248150" cy="1311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rgbClr val="3333CC"/>
                </a:solidFill>
              </a:rPr>
              <a:t>Вода в гидросфере подвижна.</a:t>
            </a:r>
          </a:p>
          <a:p>
            <a:r>
              <a:rPr lang="ru-RU" sz="2000">
                <a:solidFill>
                  <a:srgbClr val="3333CC"/>
                </a:solidFill>
              </a:rPr>
              <a:t>То жидкость она, то лед</a:t>
            </a:r>
          </a:p>
          <a:p>
            <a:r>
              <a:rPr lang="ru-RU" sz="2000">
                <a:solidFill>
                  <a:srgbClr val="3333CC"/>
                </a:solidFill>
              </a:rPr>
              <a:t>Может в пар она превратиться</a:t>
            </a:r>
          </a:p>
          <a:p>
            <a:r>
              <a:rPr lang="ru-RU" sz="2000">
                <a:solidFill>
                  <a:srgbClr val="3333CC"/>
                </a:solidFill>
              </a:rPr>
              <a:t>Так что же такое круговорот?</a:t>
            </a:r>
          </a:p>
        </p:txBody>
      </p:sp>
      <p:sp>
        <p:nvSpPr>
          <p:cNvPr id="13364" name="Rectangle 52"/>
          <p:cNvSpPr>
            <a:spLocks noChangeArrowheads="1"/>
          </p:cNvSpPr>
          <p:nvPr/>
        </p:nvSpPr>
        <p:spPr bwMode="auto">
          <a:xfrm>
            <a:off x="4932363" y="379413"/>
            <a:ext cx="3748087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rgbClr val="CC00CC"/>
                </a:solidFill>
              </a:rPr>
              <a:t>Какой бывает круговорот?</a:t>
            </a:r>
          </a:p>
        </p:txBody>
      </p:sp>
      <p:grpSp>
        <p:nvGrpSpPr>
          <p:cNvPr id="2" name="Group 53"/>
          <p:cNvGrpSpPr>
            <a:grpSpLocks/>
          </p:cNvGrpSpPr>
          <p:nvPr/>
        </p:nvGrpSpPr>
        <p:grpSpPr bwMode="auto">
          <a:xfrm>
            <a:off x="5292725" y="981075"/>
            <a:ext cx="3092450" cy="1190625"/>
            <a:chOff x="3288" y="391"/>
            <a:chExt cx="1948" cy="750"/>
          </a:xfrm>
        </p:grpSpPr>
        <p:sp>
          <p:nvSpPr>
            <p:cNvPr id="13319" name="Rectangle 49"/>
            <p:cNvSpPr>
              <a:spLocks noChangeArrowheads="1"/>
            </p:cNvSpPr>
            <p:nvPr/>
          </p:nvSpPr>
          <p:spPr bwMode="auto">
            <a:xfrm>
              <a:off x="3288" y="391"/>
              <a:ext cx="1948" cy="7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ru-RU">
                  <a:solidFill>
                    <a:srgbClr val="CC00CC"/>
                  </a:solidFill>
                </a:rPr>
                <a:t>Круговорот воды </a:t>
              </a:r>
            </a:p>
            <a:p>
              <a:endParaRPr lang="ru-RU">
                <a:solidFill>
                  <a:srgbClr val="CC00CC"/>
                </a:solidFill>
              </a:endParaRPr>
            </a:p>
            <a:p>
              <a:endParaRPr lang="ru-RU">
                <a:solidFill>
                  <a:srgbClr val="CC00CC"/>
                </a:solidFill>
              </a:endParaRPr>
            </a:p>
            <a:p>
              <a:r>
                <a:rPr lang="ru-RU">
                  <a:solidFill>
                    <a:srgbClr val="CC00CC"/>
                  </a:solidFill>
                </a:rPr>
                <a:t>большой                 малый</a:t>
              </a:r>
            </a:p>
          </p:txBody>
        </p:sp>
        <p:sp>
          <p:nvSpPr>
            <p:cNvPr id="13320" name="Line 50"/>
            <p:cNvSpPr>
              <a:spLocks noChangeShapeType="1"/>
            </p:cNvSpPr>
            <p:nvPr/>
          </p:nvSpPr>
          <p:spPr bwMode="auto">
            <a:xfrm flipH="1">
              <a:off x="3606" y="618"/>
              <a:ext cx="544" cy="3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ru-RU"/>
            </a:p>
          </p:txBody>
        </p:sp>
        <p:sp>
          <p:nvSpPr>
            <p:cNvPr id="13321" name="Line 51"/>
            <p:cNvSpPr>
              <a:spLocks noChangeShapeType="1"/>
            </p:cNvSpPr>
            <p:nvPr/>
          </p:nvSpPr>
          <p:spPr bwMode="auto">
            <a:xfrm>
              <a:off x="4332" y="618"/>
              <a:ext cx="59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68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59" grpId="0"/>
      <p:bldP spid="1336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Игра «вода не вода» 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Лужа, снег, река, водопад, волна, роса, ручей,</a:t>
            </a:r>
          </a:p>
          <a:p>
            <a:r>
              <a:rPr lang="ru-RU"/>
              <a:t>радуга, корабль, водопровод, рыба, катер, спасательный круг, утка, зонт,</a:t>
            </a:r>
          </a:p>
          <a:p>
            <a:r>
              <a:rPr lang="ru-RU"/>
              <a:t>ветер, камень, дверь, шапочка, тумбочка, линейка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Домашнее задание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Параграф 23, вопросы 1,2,3,5 –устно, подобрать стихи о воде.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308</TotalTime>
  <Words>252</Words>
  <Application>Microsoft Office PowerPoint</Application>
  <PresentationFormat>Экран (4:3)</PresentationFormat>
  <Paragraphs>55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Tahoma</vt:lpstr>
      <vt:lpstr>Wingdings</vt:lpstr>
      <vt:lpstr>Times New Roman</vt:lpstr>
      <vt:lpstr>Океан</vt:lpstr>
      <vt:lpstr>МОУ СОШ №3 г.Можайска</vt:lpstr>
      <vt:lpstr>Тема урока    Гидросфера. Мировой круговорот воды в природе </vt:lpstr>
      <vt:lpstr>Загадки о воде</vt:lpstr>
      <vt:lpstr>Слайд 4</vt:lpstr>
      <vt:lpstr>Слайд 5</vt:lpstr>
      <vt:lpstr>Слайд 6</vt:lpstr>
      <vt:lpstr>Слайд 7</vt:lpstr>
      <vt:lpstr>Игра «вода не вода» </vt:lpstr>
      <vt:lpstr>Домашнее задание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Дарёна</cp:lastModifiedBy>
  <cp:revision>9</cp:revision>
  <dcterms:created xsi:type="dcterms:W3CDTF">2011-11-02T15:38:25Z</dcterms:created>
  <dcterms:modified xsi:type="dcterms:W3CDTF">2012-03-28T20:11:07Z</dcterms:modified>
</cp:coreProperties>
</file>