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E488E-4113-400B-BA51-1F046C3887AA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2C336-8808-4520-AE96-506803B1DE4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Познание- солнечный свет, без которого не может развиваться человечество. Н.Бердяев.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D2C336-8808-4520-AE96-506803B1DE4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Философ 17 века Френсис </a:t>
            </a:r>
            <a:r>
              <a:rPr lang="ru-RU" dirty="0" err="1" smtClean="0"/>
              <a:t>Бент</a:t>
            </a:r>
            <a:r>
              <a:rPr lang="ru-RU" dirty="0" smtClean="0"/>
              <a:t>, сравнивал метод- с фонарем, который освещает</a:t>
            </a:r>
            <a:r>
              <a:rPr lang="ru-RU" baseline="0" dirty="0" smtClean="0"/>
              <a:t> страннику путь , идущему в темноте.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D2C336-8808-4520-AE96-506803B1DE41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D2C336-8808-4520-AE96-506803B1DE41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Три</a:t>
            </a:r>
            <a:r>
              <a:rPr lang="ru-RU" baseline="0" dirty="0" smtClean="0"/>
              <a:t> этапа можно, назвать уровнями описания множества.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D2C336-8808-4520-AE96-506803B1DE41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ПРОБЛЕМА?</a:t>
            </a:r>
            <a:r>
              <a:rPr lang="ru-RU" baseline="0" dirty="0" smtClean="0"/>
              <a:t>  Почему изменяется среда протекания химических реакций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D2C336-8808-4520-AE96-506803B1DE4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Работа с  опорными листами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D2C336-8808-4520-AE96-506803B1DE41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D2C336-8808-4520-AE96-506803B1DE41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53A5-5B4D-4B2A-B0D9-47610CFE12EB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888C-EC63-4103-83CA-7C983988A5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53A5-5B4D-4B2A-B0D9-47610CFE12EB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888C-EC63-4103-83CA-7C983988A5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53A5-5B4D-4B2A-B0D9-47610CFE12EB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888C-EC63-4103-83CA-7C983988A5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53A5-5B4D-4B2A-B0D9-47610CFE12EB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888C-EC63-4103-83CA-7C983988A5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53A5-5B4D-4B2A-B0D9-47610CFE12EB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186888C-EC63-4103-83CA-7C983988A5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53A5-5B4D-4B2A-B0D9-47610CFE12EB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888C-EC63-4103-83CA-7C983988A5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53A5-5B4D-4B2A-B0D9-47610CFE12EB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888C-EC63-4103-83CA-7C983988A5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53A5-5B4D-4B2A-B0D9-47610CFE12EB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888C-EC63-4103-83CA-7C983988A5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53A5-5B4D-4B2A-B0D9-47610CFE12EB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888C-EC63-4103-83CA-7C983988A5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53A5-5B4D-4B2A-B0D9-47610CFE12EB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888C-EC63-4103-83CA-7C983988A5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53A5-5B4D-4B2A-B0D9-47610CFE12EB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888C-EC63-4103-83CA-7C983988A5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B1F53A5-5B4D-4B2A-B0D9-47610CFE12EB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186888C-EC63-4103-83CA-7C983988A59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571480"/>
            <a:ext cx="6643734" cy="185738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Пути познания мира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850152" cy="138704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Существует два основных пути человеческого познания, а именно: чувственность и рассудок.     И Кант</a:t>
            </a:r>
            <a:endParaRPr lang="ru-RU" sz="2800" dirty="0"/>
          </a:p>
        </p:txBody>
      </p:sp>
    </p:spTree>
  </p:cSld>
  <p:clrMapOvr>
    <a:masterClrMapping/>
  </p:clrMapOvr>
  <p:transition>
    <p:cut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186766" cy="18573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ПОЗНАНИЕ- творческая деятельность субъекта по получению новых знаний о мире.</a:t>
            </a:r>
            <a:br>
              <a:rPr lang="ru-RU" dirty="0" smtClean="0"/>
            </a:br>
            <a:r>
              <a:rPr lang="ru-RU" dirty="0" smtClean="0"/>
              <a:t>(Большой энциклопедический словарь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442915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                 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                     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МЕТОД –(путь исследования) способ достижения цели, совокупность достижения какой-либо цели, совокупность приемов практического или теоретического познания действительности.       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143380"/>
            <a:ext cx="7972452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Пути познания научного мира.</a:t>
            </a:r>
            <a:br>
              <a:rPr lang="ru-RU" dirty="0" smtClean="0"/>
            </a:br>
            <a:r>
              <a:rPr lang="ru-RU" dirty="0" smtClean="0"/>
              <a:t>Назовите их?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1-эмпирический;                                                   2-теоретический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1000100" y="3571876"/>
            <a:ext cx="7643866" cy="14287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Этапы описания познания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None/>
            </a:pPr>
            <a:r>
              <a:rPr lang="ru-RU" dirty="0" smtClean="0"/>
              <a:t>1. </a:t>
            </a:r>
            <a:r>
              <a:rPr lang="ru-RU" smtClean="0"/>
              <a:t>СЕМАНТИЧЕСКИЙ </a:t>
            </a:r>
            <a:r>
              <a:rPr lang="ru-RU" dirty="0" smtClean="0"/>
              <a:t>ИЛИ СЛОВЕСНЫЙ</a:t>
            </a:r>
          </a:p>
          <a:p>
            <a:pPr marL="624078" indent="-514350">
              <a:buNone/>
            </a:pPr>
            <a:r>
              <a:rPr lang="ru-RU" dirty="0" smtClean="0"/>
              <a:t>2.СТРУКТУРНЫЙ  ИЛИ ГРАФИЧЕСКИЙ</a:t>
            </a:r>
          </a:p>
          <a:p>
            <a:pPr marL="624078" indent="-514350">
              <a:buNone/>
            </a:pPr>
            <a:r>
              <a:rPr lang="ru-RU" dirty="0" smtClean="0"/>
              <a:t>3. ПАРАМЕТРИЧЕСКИЙ  ИЛИ С ПОМОЩЬЮ МАТЕМАТИЧЕСКИХ  </a:t>
            </a:r>
            <a:r>
              <a:rPr lang="ru-RU" sz="4000" dirty="0" smtClean="0"/>
              <a:t>зависимостей.</a:t>
            </a:r>
          </a:p>
          <a:p>
            <a:pPr marL="624078" indent="-514350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 трех стаканах находится раствор </a:t>
            </a:r>
            <a:r>
              <a:rPr lang="en-US" dirty="0" smtClean="0"/>
              <a:t>KMnO4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1стакан               2 стакан                      3 стакан</a:t>
            </a:r>
          </a:p>
          <a:p>
            <a:pPr>
              <a:buNone/>
            </a:pPr>
            <a:r>
              <a:rPr lang="en-US" dirty="0" smtClean="0"/>
              <a:t>H2SO4                 H2O                              </a:t>
            </a:r>
            <a:r>
              <a:rPr lang="en-US" dirty="0" err="1" smtClean="0"/>
              <a:t>NaOH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Среда: кислая   нейтральная             щелочная</a:t>
            </a:r>
          </a:p>
          <a:p>
            <a:pPr>
              <a:buNone/>
            </a:pPr>
            <a:r>
              <a:rPr lang="ru-RU" dirty="0" smtClean="0"/>
              <a:t>                 Что произойдет?</a:t>
            </a:r>
          </a:p>
        </p:txBody>
      </p:sp>
      <p:sp>
        <p:nvSpPr>
          <p:cNvPr id="4" name="Цилиндр 3"/>
          <p:cNvSpPr/>
          <p:nvPr/>
        </p:nvSpPr>
        <p:spPr>
          <a:xfrm>
            <a:off x="1142976" y="3571876"/>
            <a:ext cx="914400" cy="121615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Цилиндр 4"/>
          <p:cNvSpPr/>
          <p:nvPr/>
        </p:nvSpPr>
        <p:spPr>
          <a:xfrm>
            <a:off x="3071802" y="4214818"/>
            <a:ext cx="914400" cy="121615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Цилиндр 5"/>
          <p:cNvSpPr/>
          <p:nvPr/>
        </p:nvSpPr>
        <p:spPr>
          <a:xfrm>
            <a:off x="6072198" y="4143380"/>
            <a:ext cx="914400" cy="121615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Рефлексивная деятельность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Я прав, я так и думал</a:t>
            </a:r>
          </a:p>
          <a:p>
            <a:r>
              <a:rPr lang="ru-RU" dirty="0" smtClean="0"/>
              <a:t>Это новая информация.</a:t>
            </a:r>
          </a:p>
          <a:p>
            <a:r>
              <a:rPr lang="ru-RU" dirty="0" smtClean="0"/>
              <a:t>Я не прав, мое мнение.</a:t>
            </a:r>
          </a:p>
          <a:p>
            <a:r>
              <a:rPr lang="ru-RU" dirty="0" smtClean="0"/>
              <a:t>Это непонятно хочется узнать больше.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 БЭКОНУ (ФИЛОСОФ)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ПУТЬ ПАУКА- теория чистого разума.</a:t>
            </a:r>
          </a:p>
          <a:p>
            <a:r>
              <a:rPr lang="ru-RU" dirty="0" smtClean="0"/>
              <a:t>ПУТЬ МУРАВЬЯ- опыт жизненных ситуаций.</a:t>
            </a:r>
          </a:p>
          <a:p>
            <a:r>
              <a:rPr lang="ru-RU" dirty="0" smtClean="0"/>
              <a:t>ПУТЬ ПЧЕЛЫ – идеальный путь объединяющий теорию и практику возможности разума и мысли.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223</TotalTime>
  <Words>223</Words>
  <Application>Microsoft Office PowerPoint</Application>
  <PresentationFormat>Экран (4:3)</PresentationFormat>
  <Paragraphs>50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Пути познания мира </vt:lpstr>
      <vt:lpstr>ПОЗНАНИЕ- творческая деятельность субъекта по получению новых знаний о мире. (Большой энциклопедический словарь</vt:lpstr>
      <vt:lpstr>Пути познания научного мира. Назовите их?   1-эмпирический;                                                   2-теоретический    </vt:lpstr>
      <vt:lpstr>Этапы описания познания </vt:lpstr>
      <vt:lpstr>В трех стаканах находится раствор KMnO4</vt:lpstr>
      <vt:lpstr>Рефлексивная деятельность</vt:lpstr>
      <vt:lpstr>ПО БЭКОНУ (ФИЛОСОФ)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Дарёна</cp:lastModifiedBy>
  <cp:revision>47</cp:revision>
  <dcterms:created xsi:type="dcterms:W3CDTF">2010-02-07T07:04:09Z</dcterms:created>
  <dcterms:modified xsi:type="dcterms:W3CDTF">2012-05-20T07:16:54Z</dcterms:modified>
</cp:coreProperties>
</file>