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98" r:id="rId3"/>
    <p:sldId id="286" r:id="rId4"/>
    <p:sldId id="263" r:id="rId5"/>
    <p:sldId id="264" r:id="rId6"/>
    <p:sldId id="273" r:id="rId7"/>
    <p:sldId id="275" r:id="rId8"/>
    <p:sldId id="276" r:id="rId9"/>
    <p:sldId id="277" r:id="rId10"/>
    <p:sldId id="282" r:id="rId11"/>
    <p:sldId id="29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0" autoAdjust="0"/>
    <p:restoredTop sz="87833" autoAdjust="0"/>
  </p:normalViewPr>
  <p:slideViewPr>
    <p:cSldViewPr>
      <p:cViewPr varScale="1">
        <p:scale>
          <a:sx n="88" d="100"/>
          <a:sy n="88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9117-2479-42B8-AFA4-393F306DC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86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BCBD0-99F2-4F37-8B36-FB9348C39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73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BC01-3E33-406D-AEF6-B26D65B9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99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A011C-8F3A-4E80-90F8-6AC45FFC7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6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98436-FE05-49A5-980B-BCBFD7977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94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69DB-BABD-4574-A45E-37CB73DEE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724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78D3-EB68-4AB4-B582-2490E407D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04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E7BF-B215-4BB1-9CEB-29388A78A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60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A2EF-7138-4B90-AFE0-151107105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35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D383-E455-477A-9283-C69CA9DD9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71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0E17-D7EB-4157-A3CC-7FB65D821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37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9D4A-E8C8-4FB1-B3E3-32180E971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14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24F9-43C6-4162-A908-91FD12C5E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9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A9AB-790D-4EE9-BDA0-E3E29D386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3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D7AC-7AC8-4A02-8AE0-297968DC6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91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9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66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CE3E81D-5A31-4FF0-BE51-3B7CA529D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6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4581128"/>
            <a:ext cx="7920880" cy="1944216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В настоящее время необходимо изменить характер обучения в сторону  такой направленности учебного процесса,  которая означает приобщение молодёжи ко всем благам  культурного наследия человечества, включая науку, технику, общую культуру, социальные и общественные ценности.</a:t>
            </a:r>
          </a:p>
        </p:txBody>
      </p:sp>
      <p:pic>
        <p:nvPicPr>
          <p:cNvPr id="3075" name="Picture 7" descr="Рисуно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55776" y="476672"/>
            <a:ext cx="4464496" cy="3575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i="1" smtClean="0"/>
              <a:t>Результаты исследования отражены в диаграммах</a:t>
            </a:r>
            <a:r>
              <a:rPr lang="ru-RU" sz="3800" smtClean="0"/>
              <a:t> 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2073" y="1916832"/>
            <a:ext cx="8446566" cy="37376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18"/>
            <a:ext cx="8229600" cy="1139825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ru-RU" sz="3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Творчество: самый забавный труд и самая трудная забава. </a:t>
            </a:r>
          </a:p>
        </p:txBody>
      </p:sp>
      <p:pic>
        <p:nvPicPr>
          <p:cNvPr id="17411" name="Picture 5" descr="DSC024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1268760"/>
            <a:ext cx="8208911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5013176"/>
            <a:ext cx="8208466" cy="1511821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Очень важны новые подходы к методике преподавания швейной технологии. Важнейшим элементом данных изменений является </a:t>
            </a:r>
            <a:r>
              <a:rPr lang="ru-RU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создание логически построенной системы,  изучающей швейные технологии.</a:t>
            </a:r>
            <a:endParaRPr lang="ru-RU" sz="20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7" descr="IMG_85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79712" y="1052736"/>
            <a:ext cx="4595115" cy="3445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293095"/>
            <a:ext cx="8147248" cy="1837829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400" dirty="0" smtClean="0"/>
              <a:t>- 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уроки швейного мастерства представлены в виде творческих заданий, проводимых по разработанной  системе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5123" name="Picture 7" descr="Фотографии декабрь 2009 Дмитров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20973" y="990589"/>
            <a:ext cx="3528392" cy="3102109"/>
          </a:xfrm>
        </p:spPr>
      </p:pic>
      <p:pic>
        <p:nvPicPr>
          <p:cNvPr id="4" name="Picture 7" descr="Фотографии декабрь 2009 Дмитров 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97" y="1005284"/>
            <a:ext cx="3600400" cy="30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226708"/>
            <a:ext cx="8291264" cy="1631292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sz="2000" b="1" dirty="0" smtClean="0"/>
              <a:t>  </a:t>
            </a:r>
            <a:r>
              <a:rPr lang="ru-RU" sz="2000" b="1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Инновационной составляющей в технологическом образовании учащихся является активное внедрение  личностно-ориентированных  технологий, которые основывается на  формировании творческого мышления личности</a:t>
            </a:r>
            <a:r>
              <a:rPr lang="ru-RU" sz="16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-32984"/>
            <a:ext cx="3723903" cy="5259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dirty="0" smtClean="0"/>
              <a:t> </a:t>
            </a:r>
            <a:r>
              <a:rPr lang="ru-RU" sz="2000" b="1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Инновационной  технологией в работе являются Творческие проекты. </a:t>
            </a:r>
          </a:p>
        </p:txBody>
      </p:sp>
      <p:pic>
        <p:nvPicPr>
          <p:cNvPr id="5" name="Picture 5" descr="IMG_90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92132" y="1336548"/>
            <a:ext cx="6742595" cy="4495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368611"/>
            <a:ext cx="85611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Студия экстремального дизайна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Творческие проекты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Творческие уроки представляют собой </a:t>
            </a:r>
            <a:r>
              <a:rPr lang="ru-RU" sz="2000" i="1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микропроект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который может лечь в основу проекта выполняемого каждым учащимся</a:t>
            </a:r>
          </a:p>
          <a:p>
            <a:pPr marL="0" indent="0" algn="just" eaLnBrk="1" hangingPunct="1">
              <a:buNone/>
              <a:defRPr/>
            </a:pP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Примером данной связи является выполнение </a:t>
            </a:r>
            <a:r>
              <a:rPr lang="ru-RU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творческого проекта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</a:t>
            </a:r>
            <a:endParaRPr lang="ru-RU" sz="2000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3528392" cy="364241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 освоении швейной технологии  каждый этап проекта может рассматриваться как творческое задание, а совокупность всех этапов представляет логическую систему этих творческих заданий.</a:t>
            </a:r>
          </a:p>
        </p:txBody>
      </p:sp>
      <p:pic>
        <p:nvPicPr>
          <p:cNvPr id="12291" name="Picture 6" descr="IMG_05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52120" y="2496366"/>
            <a:ext cx="3114459" cy="41535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0349"/>
            <a:ext cx="3907723" cy="521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Выполнение творческих проектов - это один из эффективных способов формирования творческого  мышления учащихся,  трудового воспитания и политехнического и технологического образования.</a:t>
            </a:r>
            <a:b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endParaRPr lang="ru-RU" sz="20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4" descr="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3203575" cy="45307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5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28775"/>
            <a:ext cx="31242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8680"/>
            <a:ext cx="8569325" cy="187225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Проект – это  система творческих заданий связанных одной целью и осуществляемых по этапам.</a:t>
            </a:r>
          </a:p>
        </p:txBody>
      </p:sp>
      <p:pic>
        <p:nvPicPr>
          <p:cNvPr id="14339" name="Picture 6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624" y="1772816"/>
            <a:ext cx="6203950" cy="4314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740</TotalTime>
  <Words>210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Занавес</vt:lpstr>
      <vt:lpstr>Slide 1</vt:lpstr>
      <vt:lpstr>Slide 2</vt:lpstr>
      <vt:lpstr>Slide 3</vt:lpstr>
      <vt:lpstr>Slide 4</vt:lpstr>
      <vt:lpstr> Инновационной  технологией в работе являются Творческие проекты. </vt:lpstr>
      <vt:lpstr>Творческие проекты </vt:lpstr>
      <vt:lpstr>При освоении швейной технологии  каждый этап проекта может рассматриваться как творческое задание, а совокупность всех этапов представляет логическую систему этих творческих заданий.</vt:lpstr>
      <vt:lpstr>Выполнение творческих проектов - это один из эффективных способов формирования творческого  мышления учащихся,  трудового воспитания и политехнического и технологического образования. </vt:lpstr>
      <vt:lpstr>Slide 9</vt:lpstr>
      <vt:lpstr>Результаты исследования отражены в диаграммах </vt:lpstr>
      <vt:lpstr>Творчество: самый забавный труд и самая трудная забава. </vt:lpstr>
    </vt:vector>
  </TitlesOfParts>
  <Company>===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системы творческих заданий для преподавания технологии обработки тканей» </dc:title>
  <dc:creator>Соколов</dc:creator>
  <cp:lastModifiedBy>Virtual PC</cp:lastModifiedBy>
  <cp:revision>21</cp:revision>
  <dcterms:created xsi:type="dcterms:W3CDTF">2010-01-07T18:03:54Z</dcterms:created>
  <dcterms:modified xsi:type="dcterms:W3CDTF">2012-01-14T15:53:32Z</dcterms:modified>
</cp:coreProperties>
</file>