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6" r:id="rId2"/>
    <p:sldId id="256" r:id="rId3"/>
    <p:sldId id="338" r:id="rId4"/>
    <p:sldId id="337" r:id="rId5"/>
    <p:sldId id="339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257" r:id="rId17"/>
    <p:sldId id="353" r:id="rId18"/>
    <p:sldId id="354" r:id="rId19"/>
    <p:sldId id="279" r:id="rId20"/>
    <p:sldId id="280" r:id="rId21"/>
    <p:sldId id="355" r:id="rId22"/>
    <p:sldId id="356" r:id="rId23"/>
    <p:sldId id="357" r:id="rId24"/>
  </p:sldIdLst>
  <p:sldSz cx="9144000" cy="5143500" type="screen16x9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3" d="100"/>
          <a:sy n="93" d="100"/>
        </p:scale>
        <p:origin x="-108" y="-8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fontAlgn="auto"/>
            <a:r>
              <a:rPr lang="ru-RU" strike="noStrike" noProof="1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ru-RU" strike="noStrike" noProof="1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B4C71EC6-210F-42DE-9C53-41977AD35B3D}" type="datetimeFigureOut">
              <a:rPr lang="ru-RU" strike="noStrike" noProof="1" smtClean="0">
                <a:latin typeface="+mn-lt"/>
                <a:ea typeface="+mn-ea"/>
                <a:cs typeface="+mn-cs"/>
              </a:rPr>
              <a:t>09.10.2025</a:t>
            </a:fld>
            <a:endParaRPr lang="ru-RU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ru-RU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B19B0651-EE4F-4900-A07F-96A6BFA9D0F0}" type="slidenum">
              <a:rPr lang="ru-RU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ru-RU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ru-RU" strike="noStrike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ru-RU" strike="noStrike" noProof="1"/>
              <a:t>Образец текста</a:t>
            </a:r>
          </a:p>
          <a:p>
            <a:pPr lvl="1" fontAlgn="auto"/>
            <a:r>
              <a:rPr lang="ru-RU" strike="noStrike" noProof="1"/>
              <a:t>Второй уровень</a:t>
            </a:r>
          </a:p>
          <a:p>
            <a:pPr lvl="2" fontAlgn="auto"/>
            <a:r>
              <a:rPr lang="ru-RU" strike="noStrike" noProof="1"/>
              <a:t>Третий уровень</a:t>
            </a:r>
          </a:p>
          <a:p>
            <a:pPr lvl="3" fontAlgn="auto"/>
            <a:r>
              <a:rPr lang="ru-RU" strike="noStrike" noProof="1"/>
              <a:t>Четвертый уровень</a:t>
            </a:r>
          </a:p>
          <a:p>
            <a:pPr lvl="4" fontAlgn="auto"/>
            <a:r>
              <a:rPr lang="ru-RU" strike="noStrike" noProof="1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B4C71EC6-210F-42DE-9C53-41977AD35B3D}" type="datetimeFigureOut">
              <a:rPr lang="ru-RU" strike="noStrike" noProof="1" smtClean="0">
                <a:latin typeface="+mn-lt"/>
                <a:ea typeface="+mn-ea"/>
                <a:cs typeface="+mn-cs"/>
              </a:rPr>
              <a:t>09.10.2025</a:t>
            </a:fld>
            <a:endParaRPr lang="ru-RU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ru-RU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B19B0651-EE4F-4900-A07F-96A6BFA9D0F0}" type="slidenum">
              <a:rPr lang="ru-RU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ru-RU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pPr fontAlgn="auto"/>
            <a:r>
              <a:rPr lang="ru-RU" strike="noStrike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fontAlgn="auto"/>
            <a:r>
              <a:rPr lang="ru-RU" strike="noStrike" noProof="1"/>
              <a:t>Образец текста</a:t>
            </a:r>
          </a:p>
          <a:p>
            <a:pPr lvl="1" fontAlgn="auto"/>
            <a:r>
              <a:rPr lang="ru-RU" strike="noStrike" noProof="1"/>
              <a:t>Второй уровень</a:t>
            </a:r>
          </a:p>
          <a:p>
            <a:pPr lvl="2" fontAlgn="auto"/>
            <a:r>
              <a:rPr lang="ru-RU" strike="noStrike" noProof="1"/>
              <a:t>Третий уровень</a:t>
            </a:r>
          </a:p>
          <a:p>
            <a:pPr lvl="3" fontAlgn="auto"/>
            <a:r>
              <a:rPr lang="ru-RU" strike="noStrike" noProof="1"/>
              <a:t>Четвертый уровень</a:t>
            </a:r>
          </a:p>
          <a:p>
            <a:pPr lvl="4" fontAlgn="auto"/>
            <a:r>
              <a:rPr lang="ru-RU" strike="noStrike" noProof="1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B4C71EC6-210F-42DE-9C53-41977AD35B3D}" type="datetimeFigureOut">
              <a:rPr lang="ru-RU" strike="noStrike" noProof="1" smtClean="0">
                <a:latin typeface="+mn-lt"/>
                <a:ea typeface="+mn-ea"/>
                <a:cs typeface="+mn-cs"/>
              </a:rPr>
              <a:t>09.10.2025</a:t>
            </a:fld>
            <a:endParaRPr lang="ru-RU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ru-RU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B19B0651-EE4F-4900-A07F-96A6BFA9D0F0}" type="slidenum">
              <a:rPr lang="ru-RU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ru-RU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ru-RU" strike="noStrike" noProof="1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ru-RU" strike="noStrike" noProof="1"/>
              <a:t>Образец текста</a:t>
            </a:r>
          </a:p>
          <a:p>
            <a:pPr lvl="1" fontAlgn="auto"/>
            <a:r>
              <a:rPr lang="ru-RU" strike="noStrike" noProof="1"/>
              <a:t>Второй уровень</a:t>
            </a:r>
          </a:p>
          <a:p>
            <a:pPr lvl="2" fontAlgn="auto"/>
            <a:r>
              <a:rPr lang="ru-RU" strike="noStrike" noProof="1"/>
              <a:t>Третий уровень</a:t>
            </a:r>
          </a:p>
          <a:p>
            <a:pPr lvl="3" fontAlgn="auto"/>
            <a:r>
              <a:rPr lang="ru-RU" strike="noStrike" noProof="1"/>
              <a:t>Четвертый уровень</a:t>
            </a:r>
          </a:p>
          <a:p>
            <a:pPr lvl="4" fontAlgn="auto"/>
            <a:r>
              <a:rPr lang="ru-RU" strike="noStrike" noProof="1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B4C71EC6-210F-42DE-9C53-41977AD35B3D}" type="datetimeFigureOut">
              <a:rPr lang="ru-RU" strike="noStrike" noProof="1" smtClean="0">
                <a:latin typeface="+mn-lt"/>
                <a:ea typeface="+mn-ea"/>
                <a:cs typeface="+mn-cs"/>
              </a:rPr>
              <a:t>09.10.2025</a:t>
            </a:fld>
            <a:endParaRPr lang="ru-RU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ru-RU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B19B0651-EE4F-4900-A07F-96A6BFA9D0F0}" type="slidenum">
              <a:rPr lang="ru-RU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ru-RU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ru-RU" strike="noStrike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ru-RU" strike="noStrike" noProof="1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B4C71EC6-210F-42DE-9C53-41977AD35B3D}" type="datetimeFigureOut">
              <a:rPr lang="ru-RU" strike="noStrike" noProof="1" smtClean="0">
                <a:latin typeface="+mn-lt"/>
                <a:ea typeface="+mn-ea"/>
                <a:cs typeface="+mn-cs"/>
              </a:rPr>
              <a:t>09.10.2025</a:t>
            </a:fld>
            <a:endParaRPr lang="ru-RU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ru-RU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B19B0651-EE4F-4900-A07F-96A6BFA9D0F0}" type="slidenum">
              <a:rPr lang="ru-RU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ru-RU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ru-RU" strike="noStrike" noProof="1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ru-RU" strike="noStrike" noProof="1"/>
              <a:t>Образец текста</a:t>
            </a:r>
          </a:p>
          <a:p>
            <a:pPr lvl="1" fontAlgn="auto"/>
            <a:r>
              <a:rPr lang="ru-RU" strike="noStrike" noProof="1"/>
              <a:t>Второй уровень</a:t>
            </a:r>
          </a:p>
          <a:p>
            <a:pPr lvl="2" fontAlgn="auto"/>
            <a:r>
              <a:rPr lang="ru-RU" strike="noStrike" noProof="1"/>
              <a:t>Третий уровень</a:t>
            </a:r>
          </a:p>
          <a:p>
            <a:pPr lvl="3" fontAlgn="auto"/>
            <a:r>
              <a:rPr lang="ru-RU" strike="noStrike" noProof="1"/>
              <a:t>Четвертый уровень</a:t>
            </a:r>
          </a:p>
          <a:p>
            <a:pPr lvl="4" fontAlgn="auto"/>
            <a:r>
              <a:rPr lang="ru-RU" strike="noStrike" noProof="1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ru-RU" strike="noStrike" noProof="1"/>
              <a:t>Образец текста</a:t>
            </a:r>
          </a:p>
          <a:p>
            <a:pPr lvl="1" fontAlgn="auto"/>
            <a:r>
              <a:rPr lang="ru-RU" strike="noStrike" noProof="1"/>
              <a:t>Второй уровень</a:t>
            </a:r>
          </a:p>
          <a:p>
            <a:pPr lvl="2" fontAlgn="auto"/>
            <a:r>
              <a:rPr lang="ru-RU" strike="noStrike" noProof="1"/>
              <a:t>Третий уровень</a:t>
            </a:r>
          </a:p>
          <a:p>
            <a:pPr lvl="3" fontAlgn="auto"/>
            <a:r>
              <a:rPr lang="ru-RU" strike="noStrike" noProof="1"/>
              <a:t>Четвертый уровень</a:t>
            </a:r>
          </a:p>
          <a:p>
            <a:pPr lvl="4" fontAlgn="auto"/>
            <a:r>
              <a:rPr lang="ru-RU" strike="noStrike" noProof="1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B4C71EC6-210F-42DE-9C53-41977AD35B3D}" type="datetimeFigureOut">
              <a:rPr lang="ru-RU" strike="noStrike" noProof="1" smtClean="0">
                <a:latin typeface="+mn-lt"/>
                <a:ea typeface="+mn-ea"/>
                <a:cs typeface="+mn-cs"/>
              </a:rPr>
              <a:t>09.10.2025</a:t>
            </a:fld>
            <a:endParaRPr lang="ru-RU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ru-RU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B19B0651-EE4F-4900-A07F-96A6BFA9D0F0}" type="slidenum">
              <a:rPr lang="ru-RU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ru-RU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ru-RU" strike="noStrike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ru-RU" strike="noStrike" noProof="1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ru-RU" strike="noStrike" noProof="1"/>
              <a:t>Образец текста</a:t>
            </a:r>
          </a:p>
          <a:p>
            <a:pPr lvl="1" fontAlgn="auto"/>
            <a:r>
              <a:rPr lang="ru-RU" strike="noStrike" noProof="1"/>
              <a:t>Второй уровень</a:t>
            </a:r>
          </a:p>
          <a:p>
            <a:pPr lvl="2" fontAlgn="auto"/>
            <a:r>
              <a:rPr lang="ru-RU" strike="noStrike" noProof="1"/>
              <a:t>Третий уровень</a:t>
            </a:r>
          </a:p>
          <a:p>
            <a:pPr lvl="3" fontAlgn="auto"/>
            <a:r>
              <a:rPr lang="ru-RU" strike="noStrike" noProof="1"/>
              <a:t>Четвертый уровень</a:t>
            </a:r>
          </a:p>
          <a:p>
            <a:pPr lvl="4" fontAlgn="auto"/>
            <a:r>
              <a:rPr lang="ru-RU" strike="noStrike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ru-RU" strike="noStrike" noProof="1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ru-RU" strike="noStrike" noProof="1"/>
              <a:t>Образец текста</a:t>
            </a:r>
          </a:p>
          <a:p>
            <a:pPr lvl="1" fontAlgn="auto"/>
            <a:r>
              <a:rPr lang="ru-RU" strike="noStrike" noProof="1"/>
              <a:t>Второй уровень</a:t>
            </a:r>
          </a:p>
          <a:p>
            <a:pPr lvl="2" fontAlgn="auto"/>
            <a:r>
              <a:rPr lang="ru-RU" strike="noStrike" noProof="1"/>
              <a:t>Третий уровень</a:t>
            </a:r>
          </a:p>
          <a:p>
            <a:pPr lvl="3" fontAlgn="auto"/>
            <a:r>
              <a:rPr lang="ru-RU" strike="noStrike" noProof="1"/>
              <a:t>Четвертый уровень</a:t>
            </a:r>
          </a:p>
          <a:p>
            <a:pPr lvl="4" fontAlgn="auto"/>
            <a:r>
              <a:rPr lang="ru-RU" strike="noStrike" noProof="1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B4C71EC6-210F-42DE-9C53-41977AD35B3D}" type="datetimeFigureOut">
              <a:rPr lang="ru-RU" strike="noStrike" noProof="1" smtClean="0">
                <a:latin typeface="+mn-lt"/>
                <a:ea typeface="+mn-ea"/>
                <a:cs typeface="+mn-cs"/>
              </a:rPr>
              <a:t>09.10.2025</a:t>
            </a:fld>
            <a:endParaRPr lang="ru-RU" strike="noStrike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ru-RU" strike="noStrike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B19B0651-EE4F-4900-A07F-96A6BFA9D0F0}" type="slidenum">
              <a:rPr lang="ru-RU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ru-RU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ru-RU" strike="noStrike" noProof="1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B4C71EC6-210F-42DE-9C53-41977AD35B3D}" type="datetimeFigureOut">
              <a:rPr lang="ru-RU" strike="noStrike" noProof="1" smtClean="0">
                <a:latin typeface="+mn-lt"/>
                <a:ea typeface="+mn-ea"/>
                <a:cs typeface="+mn-cs"/>
              </a:rPr>
              <a:t>09.10.2025</a:t>
            </a:fld>
            <a:endParaRPr lang="ru-RU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ru-RU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B19B0651-EE4F-4900-A07F-96A6BFA9D0F0}" type="slidenum">
              <a:rPr lang="ru-RU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ru-RU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B4C71EC6-210F-42DE-9C53-41977AD35B3D}" type="datetimeFigureOut">
              <a:rPr lang="ru-RU" strike="noStrike" noProof="1" smtClean="0">
                <a:latin typeface="+mn-lt"/>
                <a:ea typeface="+mn-ea"/>
                <a:cs typeface="+mn-cs"/>
              </a:rPr>
              <a:t>09.10.2025</a:t>
            </a:fld>
            <a:endParaRPr lang="ru-RU" strike="noStrike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ru-RU" strike="noStrike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B19B0651-EE4F-4900-A07F-96A6BFA9D0F0}" type="slidenum">
              <a:rPr lang="ru-RU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ru-RU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ru-RU" strike="noStrike" noProof="1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ru-RU" strike="noStrike" noProof="1"/>
              <a:t>Образец текста</a:t>
            </a:r>
          </a:p>
          <a:p>
            <a:pPr lvl="1" fontAlgn="auto"/>
            <a:r>
              <a:rPr lang="ru-RU" strike="noStrike" noProof="1"/>
              <a:t>Второй уровень</a:t>
            </a:r>
          </a:p>
          <a:p>
            <a:pPr lvl="2" fontAlgn="auto"/>
            <a:r>
              <a:rPr lang="ru-RU" strike="noStrike" noProof="1"/>
              <a:t>Третий уровень</a:t>
            </a:r>
          </a:p>
          <a:p>
            <a:pPr lvl="3" fontAlgn="auto"/>
            <a:r>
              <a:rPr lang="ru-RU" strike="noStrike" noProof="1"/>
              <a:t>Четвертый уровень</a:t>
            </a:r>
          </a:p>
          <a:p>
            <a:pPr lvl="4" fontAlgn="auto"/>
            <a:r>
              <a:rPr lang="ru-RU" strike="noStrike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ru-RU" strike="noStrike" noProof="1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B4C71EC6-210F-42DE-9C53-41977AD35B3D}" type="datetimeFigureOut">
              <a:rPr lang="ru-RU" strike="noStrike" noProof="1" smtClean="0">
                <a:latin typeface="+mn-lt"/>
                <a:ea typeface="+mn-ea"/>
                <a:cs typeface="+mn-cs"/>
              </a:rPr>
              <a:t>09.10.2025</a:t>
            </a:fld>
            <a:endParaRPr lang="ru-RU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ru-RU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B19B0651-EE4F-4900-A07F-96A6BFA9D0F0}" type="slidenum">
              <a:rPr lang="ru-RU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ru-RU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ru-RU" strike="noStrike" noProof="1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ru-RU" strike="noStrike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ru-RU" strike="noStrike" noProof="1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B4C71EC6-210F-42DE-9C53-41977AD35B3D}" type="datetimeFigureOut">
              <a:rPr lang="ru-RU" strike="noStrike" noProof="1" smtClean="0">
                <a:latin typeface="+mn-lt"/>
                <a:ea typeface="+mn-ea"/>
                <a:cs typeface="+mn-cs"/>
              </a:rPr>
              <a:t>09.10.2025</a:t>
            </a:fld>
            <a:endParaRPr lang="ru-RU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ru-RU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B19B0651-EE4F-4900-A07F-96A6BFA9D0F0}" type="slidenum">
              <a:rPr lang="ru-RU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ru-RU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B4C71EC6-210F-42DE-9C53-41977AD35B3D}" type="datetimeFigureOut">
              <a:rPr lang="ru-RU" strike="noStrike" noProof="1" smtClean="0">
                <a:latin typeface="+mn-lt"/>
                <a:ea typeface="+mn-ea"/>
                <a:cs typeface="+mn-cs"/>
              </a:rPr>
              <a:t>09.10.2025</a:t>
            </a:fld>
            <a:endParaRPr lang="ru-RU" strike="noStrike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ru-RU" strike="noStrike" noProof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B19B0651-EE4F-4900-A07F-96A6BFA9D0F0}" type="slidenum">
              <a:rPr lang="ru-RU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ru-RU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ext Box 1"/>
          <p:cNvSpPr txBox="1"/>
          <p:nvPr/>
        </p:nvSpPr>
        <p:spPr>
          <a:xfrm>
            <a:off x="1331913" y="700088"/>
            <a:ext cx="6253162" cy="71278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/>
          <a:lstStyle/>
          <a:p>
            <a:pPr algn="ctr"/>
            <a:r>
              <a:rPr lang="en-US" altLang="zh-CN" sz="2400">
                <a:solidFill>
                  <a:srgbClr val="C00000"/>
                </a:solidFill>
                <a:latin typeface="Arial Black" panose="020B0A04020102020204" charset="0"/>
              </a:rPr>
              <a:t>Repeat English sounds</a:t>
            </a:r>
          </a:p>
        </p:txBody>
      </p:sp>
      <p:sp>
        <p:nvSpPr>
          <p:cNvPr id="2050" name="Text Box 3"/>
          <p:cNvSpPr txBox="1"/>
          <p:nvPr/>
        </p:nvSpPr>
        <p:spPr>
          <a:xfrm>
            <a:off x="946150" y="1431925"/>
            <a:ext cx="6899275" cy="2844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endParaRPr lang="en-US" altLang="zh-CN">
              <a:latin typeface="Calibri" panose="020F0502020204030204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1927225"/>
            <a:ext cx="8440737" cy="2055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 descr="https://cdn.wallpapersafari.com/19/23/UgpXIz.jpg"/>
          <p:cNvSpPr>
            <a:spLocks noChangeAspect="1" noChangeArrowheads="1"/>
          </p:cNvSpPr>
          <p:nvPr/>
        </p:nvSpPr>
        <p:spPr bwMode="auto">
          <a:xfrm>
            <a:off x="1258888" y="-107950"/>
            <a:ext cx="228600" cy="228600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/>
          <a:lstStyle/>
          <a:p>
            <a:pPr fontAlgn="auto"/>
            <a:endParaRPr lang="ru-RU" sz="1350" strike="noStrike" noProof="1"/>
          </a:p>
        </p:txBody>
      </p:sp>
      <p:sp>
        <p:nvSpPr>
          <p:cNvPr id="47108" name="AutoShape 4" descr="https://cdn.wallpapersafari.com/19/23/UgpXIz.jpg"/>
          <p:cNvSpPr>
            <a:spLocks noChangeAspect="1" noChangeArrowheads="1"/>
          </p:cNvSpPr>
          <p:nvPr/>
        </p:nvSpPr>
        <p:spPr bwMode="auto">
          <a:xfrm>
            <a:off x="1258888" y="-107950"/>
            <a:ext cx="228600" cy="228600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/>
          <a:lstStyle/>
          <a:p>
            <a:pPr fontAlgn="auto"/>
            <a:endParaRPr lang="ru-RU" sz="1350" strike="noStrike" noProof="1"/>
          </a:p>
        </p:txBody>
      </p:sp>
      <p:sp>
        <p:nvSpPr>
          <p:cNvPr id="47110" name="AutoShape 6" descr="https://cdn.wallpapersafari.com/19/23/UgpXIz.jpg"/>
          <p:cNvSpPr>
            <a:spLocks noChangeAspect="1" noChangeArrowheads="1"/>
          </p:cNvSpPr>
          <p:nvPr/>
        </p:nvSpPr>
        <p:spPr bwMode="auto">
          <a:xfrm>
            <a:off x="1258888" y="-107950"/>
            <a:ext cx="228600" cy="228600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/>
          <a:lstStyle/>
          <a:p>
            <a:pPr fontAlgn="auto"/>
            <a:endParaRPr lang="ru-RU" sz="1350" strike="noStrike" noProof="1"/>
          </a:p>
        </p:txBody>
      </p:sp>
      <p:pic>
        <p:nvPicPr>
          <p:cNvPr id="47112" name="Picture 8" descr="https://im0-tub-ru.yandex.net/i?id=8d17a729cb3fbb64461260d5f6bba542&amp;n=13&amp;exp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71500"/>
            <a:ext cx="5257800" cy="295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9" name="Прямоугольник 7"/>
          <p:cNvSpPr/>
          <p:nvPr/>
        </p:nvSpPr>
        <p:spPr>
          <a:xfrm>
            <a:off x="2057400" y="3714750"/>
            <a:ext cx="4886325" cy="5524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000" b="1" dirty="0">
                <a:latin typeface="Times New Roman" panose="02020603050405020304" pitchFamily="18" charset="0"/>
              </a:rPr>
              <a:t>explore the haunted mansion</a:t>
            </a:r>
            <a:endParaRPr lang="ru-RU" altLang="en-US" sz="3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hallelujah.co.ke/wp-content/uploads/2017/08/635964249560571418-2017045491_Roller-Coaster-Cover-Phot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3050" y="400050"/>
            <a:ext cx="6204712" cy="2778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0" name="Прямоугольник 4"/>
          <p:cNvSpPr/>
          <p:nvPr/>
        </p:nvSpPr>
        <p:spPr>
          <a:xfrm>
            <a:off x="2743200" y="3314700"/>
            <a:ext cx="3775075" cy="5524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000" b="1" dirty="0">
                <a:latin typeface="Times New Roman" panose="02020603050405020304" pitchFamily="18" charset="0"/>
              </a:rPr>
              <a:t>ride on a rollercoaster</a:t>
            </a:r>
            <a:endParaRPr lang="ru-RU" altLang="en-US" sz="3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trendexmexico.com/images/puteshestviya/attrakcioni-v-pitere-dlya-vzroslih-i-detej-foto-i-otzivi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4550" y="342900"/>
            <a:ext cx="5000625" cy="2807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4" name="Прямоугольник 4"/>
          <p:cNvSpPr/>
          <p:nvPr/>
        </p:nvSpPr>
        <p:spPr>
          <a:xfrm>
            <a:off x="2686050" y="3257550"/>
            <a:ext cx="3836988" cy="5524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000" b="1" dirty="0">
                <a:latin typeface="Times New Roman" panose="02020603050405020304" pitchFamily="18" charset="0"/>
              </a:rPr>
              <a:t>go on a rocket journey</a:t>
            </a:r>
            <a:endParaRPr lang="ru-RU" altLang="en-US" sz="3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apollo-frankfurt.akamaized.net/v1/files/q5no25gx00a93-KZ/image;s=644x4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42900"/>
            <a:ext cx="4972050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8" name="Прямоугольник 4"/>
          <p:cNvSpPr/>
          <p:nvPr/>
        </p:nvSpPr>
        <p:spPr>
          <a:xfrm>
            <a:off x="3486150" y="3714750"/>
            <a:ext cx="2552700" cy="5524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000" b="1" dirty="0">
                <a:latin typeface="Times New Roman" panose="02020603050405020304" pitchFamily="18" charset="0"/>
              </a:rPr>
              <a:t>eat candy floss</a:t>
            </a:r>
            <a:endParaRPr lang="ru-RU" altLang="en-US" sz="3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www.go4travelblog.com/wp-content/uploads/2017/09/2778666742_bdf6006b52_o-e15056793232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7400" y="228600"/>
            <a:ext cx="4724400" cy="354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2" name="Прямоугольник 4"/>
          <p:cNvSpPr/>
          <p:nvPr/>
        </p:nvSpPr>
        <p:spPr>
          <a:xfrm>
            <a:off x="2686050" y="3829050"/>
            <a:ext cx="3627438" cy="5524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000" b="1" dirty="0">
                <a:latin typeface="Times New Roman" panose="02020603050405020304" pitchFamily="18" charset="0"/>
              </a:rPr>
              <a:t>go souvenir shopping</a:t>
            </a:r>
            <a:endParaRPr lang="ru-RU" altLang="en-US" sz="3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xn--80acgfbsl1azdqr.xn--p1ai/media/photogallery/3/1/31f74aad3c5d69c11a1b0ec4a7ce20d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50" y="228600"/>
            <a:ext cx="5132064" cy="3423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6" name="Прямоугольник 4"/>
          <p:cNvSpPr/>
          <p:nvPr/>
        </p:nvSpPr>
        <p:spPr>
          <a:xfrm>
            <a:off x="2228850" y="3829050"/>
            <a:ext cx="4848225" cy="5524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000" b="1" dirty="0">
                <a:latin typeface="Times New Roman" panose="02020603050405020304" pitchFamily="18" charset="0"/>
              </a:rPr>
              <a:t>see clowns performing tricks</a:t>
            </a:r>
            <a:endParaRPr lang="ru-RU" altLang="en-US" sz="3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9"/>
          <p:cNvSpPr txBox="1"/>
          <p:nvPr/>
        </p:nvSpPr>
        <p:spPr>
          <a:xfrm>
            <a:off x="509588" y="111125"/>
            <a:ext cx="416877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omic Sans MS" panose="030F0702030302020204" pitchFamily="66" charset="0"/>
              </a:rPr>
              <a:t>Ex. 1. Match the activities to places.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338513" y="4133850"/>
            <a:ext cx="2881313" cy="5492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/>
            <a:r>
              <a:rPr lang="en-US" sz="2000" b="1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to shake hands with cartoon character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48438" y="479425"/>
            <a:ext cx="2592388" cy="4714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/>
            <a:r>
              <a:rPr lang="en-US" sz="2400" strike="noStrike" noProof="1">
                <a:latin typeface="Broadway" panose="04040905080B02020502" pitchFamily="82" charset="0"/>
              </a:rPr>
              <a:t>Theme Park</a:t>
            </a:r>
            <a:endParaRPr lang="ru-RU" sz="2400" strike="noStrike" noProof="1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2638" y="479425"/>
            <a:ext cx="2592388" cy="4714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/>
            <a:r>
              <a:rPr lang="en-US" sz="2400" strike="noStrike" noProof="1">
                <a:latin typeface="Broadway" panose="04040905080B02020502" pitchFamily="82" charset="0"/>
              </a:rPr>
              <a:t>Circus </a:t>
            </a:r>
            <a:endParaRPr lang="ru-RU" sz="2400" strike="noStrike" noProof="1"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79425"/>
            <a:ext cx="2592388" cy="4714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/>
            <a:r>
              <a:rPr lang="en-US" sz="2400" strike="noStrike" noProof="1">
                <a:latin typeface="Broadway" panose="04040905080B02020502" pitchFamily="82" charset="0"/>
              </a:rPr>
              <a:t>Fun Fair</a:t>
            </a:r>
            <a:endParaRPr lang="ru-RU" sz="2400" strike="noStrike" noProof="1">
              <a:latin typeface="Comic Sans MS" panose="030F0702030302020204" pitchFamily="66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324225" y="4162425"/>
            <a:ext cx="2879725" cy="5667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/>
            <a:r>
              <a:rPr lang="en-US" sz="2000" b="1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to see famous landmarks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348038" y="4140200"/>
            <a:ext cx="2879725" cy="5667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/>
            <a:r>
              <a:rPr lang="en-US" sz="2000" b="1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to meet a ghost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330575" y="4137025"/>
            <a:ext cx="2881313" cy="5667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/>
            <a:r>
              <a:rPr lang="en-US" sz="2000" b="1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to explore a haunted mansion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319463" y="4152900"/>
            <a:ext cx="2881313" cy="557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/>
            <a:r>
              <a:rPr lang="en-US" sz="2000" b="1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to ride on a rollercoaster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343275" y="4137025"/>
            <a:ext cx="2879725" cy="5508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/>
            <a:r>
              <a:rPr lang="en-US" sz="2000" b="1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to eat candy floss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343275" y="4129088"/>
            <a:ext cx="2879725" cy="5508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/>
            <a:r>
              <a:rPr lang="en-US" sz="2000" b="1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to see trapeze artists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346450" y="4137025"/>
            <a:ext cx="2879725" cy="5492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/>
            <a:r>
              <a:rPr lang="en-US" sz="2000" b="1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to fly in a pirate ship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340100" y="4138613"/>
            <a:ext cx="2881313" cy="5508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/>
            <a:r>
              <a:rPr lang="en-US" sz="2000" b="1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to ride on the big wheel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330575" y="4117975"/>
            <a:ext cx="2879725" cy="5492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/>
            <a:r>
              <a:rPr lang="en-US" sz="2000" b="1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to go on a water ride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348038" y="4137025"/>
            <a:ext cx="2879725" cy="5508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/>
            <a:r>
              <a:rPr lang="en-US" sz="2000" b="1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to go on a rocket journey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349625" y="4130675"/>
            <a:ext cx="2881313" cy="5508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/>
            <a:r>
              <a:rPr lang="en-US" sz="2000" b="1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to see clowns performing tricks</a:t>
            </a:r>
          </a:p>
        </p:txBody>
      </p:sp>
      <p:sp>
        <p:nvSpPr>
          <p:cNvPr id="2" name="Прямоугольник: скругленные углы 1"/>
          <p:cNvSpPr/>
          <p:nvPr/>
        </p:nvSpPr>
        <p:spPr>
          <a:xfrm>
            <a:off x="107950" y="0"/>
            <a:ext cx="5616575" cy="4714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/>
            <a:r>
              <a:rPr lang="en-US" sz="2800" b="1" strike="noStrike" noProof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Match the activities to these places.</a:t>
            </a:r>
            <a:endParaRPr lang="ru-RU" sz="2800" b="1" strike="noStrike" noProof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25809E-6 L 0.34149 -0.6635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-3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0.34149 -0.580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-2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0.34149 -0.4824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-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0.34149 -0.3972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-1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95062E-6 L -0.32778 -0.6626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-3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95062E-6 L 0.01076 -0.6626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-3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95062E-6 L 0.34149 -0.3126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-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95062E-6 L -0.32778 -0.4808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-2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95062E-6 L 0.34149 -0.2148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-1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95062E-6 L 0.34149 -0.1308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-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95062E-6 L 0.01076 -0.48087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-2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95062E-6 L 0.34149 0.0512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33" grpId="0" animBg="1"/>
      <p:bldP spid="33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3" descr="192_57299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637"/>
            <a:ext cx="4011613" cy="2673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4" descr="https://dolewhipped.files.wordpress.com/2015/07/toyk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0200" y="51435"/>
            <a:ext cx="4075430" cy="2757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https://image.travelog.com/PImage/o_1bdtgqtlp1leq19151m53184bog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7495" y="2808605"/>
            <a:ext cx="5503545" cy="2282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orum.awd.ru/gallery/images/upload/eba/eb4/ebaeb4bf67f0e6487040376c4f274d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771525"/>
            <a:ext cx="4127500" cy="3841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8" name="Picture 2" descr="C:\Users\1\Desktop\tobu-world-square2 (7)[14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888" y="0"/>
            <a:ext cx="4816475" cy="2443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Picture 3" descr="C:\Users\1\Desktop\Tobu-World-Square-o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638" y="2443163"/>
            <a:ext cx="4784725" cy="2484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/>
          <p:nvPr/>
        </p:nvSpPr>
        <p:spPr>
          <a:xfrm>
            <a:off x="509588" y="111125"/>
            <a:ext cx="187642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omic Sans MS" panose="030F0702030302020204" pitchFamily="66" charset="0"/>
              </a:rPr>
              <a:t>Read and listen.</a:t>
            </a:r>
          </a:p>
        </p:txBody>
      </p:sp>
      <p:pic>
        <p:nvPicPr>
          <p:cNvPr id="22530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88" y="469900"/>
            <a:ext cx="5905500" cy="46736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857375" y="3148013"/>
            <a:ext cx="12922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211638" y="4300538"/>
            <a:ext cx="5762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ая выноска 7"/>
          <p:cNvSpPr/>
          <p:nvPr/>
        </p:nvSpPr>
        <p:spPr>
          <a:xfrm>
            <a:off x="4787900" y="2133600"/>
            <a:ext cx="2232025" cy="431800"/>
          </a:xfrm>
          <a:prstGeom prst="wedge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/>
            <a:r>
              <a:rPr lang="ru-RU" sz="2400" b="1" strike="noStrike" noProof="1">
                <a:latin typeface="Segoe Script" panose="030B0504020000000003" pitchFamily="66" charset="0"/>
              </a:rPr>
              <a:t>крошечный</a:t>
            </a:r>
          </a:p>
        </p:txBody>
      </p:sp>
      <p:sp>
        <p:nvSpPr>
          <p:cNvPr id="32" name="Прямоугольная выноска 31"/>
          <p:cNvSpPr/>
          <p:nvPr/>
        </p:nvSpPr>
        <p:spPr>
          <a:xfrm>
            <a:off x="1258888" y="2506663"/>
            <a:ext cx="2141538" cy="431800"/>
          </a:xfrm>
          <a:prstGeom prst="wedge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/>
            <a:r>
              <a:rPr lang="ru-RU" sz="2400" strike="noStrike" noProof="1">
                <a:latin typeface="Segoe Script" panose="030B0504020000000003" pitchFamily="66" charset="0"/>
              </a:rPr>
              <a:t>домашний</a:t>
            </a:r>
          </a:p>
        </p:txBody>
      </p:sp>
      <p:sp>
        <p:nvSpPr>
          <p:cNvPr id="33" name="Прямоугольная выноска 32"/>
          <p:cNvSpPr/>
          <p:nvPr/>
        </p:nvSpPr>
        <p:spPr>
          <a:xfrm>
            <a:off x="3995738" y="3673475"/>
            <a:ext cx="2016125" cy="433388"/>
          </a:xfrm>
          <a:prstGeom prst="wedge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/>
            <a:r>
              <a:rPr lang="ru-RU" sz="2000" b="1" strike="noStrike" noProof="1">
                <a:latin typeface="Segoe Script" panose="030B0504020000000003" pitchFamily="66" charset="0"/>
              </a:rPr>
              <a:t>привидение</a:t>
            </a:r>
          </a:p>
        </p:txBody>
      </p:sp>
      <p:pic>
        <p:nvPicPr>
          <p:cNvPr id="35" name="Ex. 3, p. 56.mp3">
            <a:hlinkClick r:id="" action="ppaction://media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850" y="50800"/>
            <a:ext cx="487363" cy="487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Прямоугольник: скругленные углы 10"/>
          <p:cNvSpPr/>
          <p:nvPr/>
        </p:nvSpPr>
        <p:spPr>
          <a:xfrm>
            <a:off x="19050" y="6350"/>
            <a:ext cx="2638425" cy="487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/>
            <a:r>
              <a:rPr lang="en-US" sz="2800" b="1" strike="noStrike" noProof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 and listen.</a:t>
            </a:r>
            <a:endParaRPr lang="ru-RU" sz="2800" b="1" strike="noStrike" noProof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5003800" y="2801938"/>
            <a:ext cx="431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469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71550" y="123825"/>
            <a:ext cx="7345363" cy="1079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US" sz="6600" strike="noStrike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 starts here!</a:t>
            </a:r>
            <a:endParaRPr lang="ru-RU" sz="6600" strike="noStrike" noProof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738313"/>
            <a:ext cx="2592388" cy="4714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US" sz="3200" b="1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Theme Park</a:t>
            </a:r>
            <a:endParaRPr lang="ru-RU" sz="3200" b="1" strike="noStrike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9475" y="1738313"/>
            <a:ext cx="2592388" cy="471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US" sz="4000" b="1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Circus </a:t>
            </a:r>
            <a:endParaRPr lang="ru-RU" sz="4000" b="1" strike="noStrike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94463" y="1720850"/>
            <a:ext cx="2592388" cy="4714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US" sz="3600" b="1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Fun</a:t>
            </a:r>
            <a:r>
              <a:rPr lang="ru-RU" sz="3600" b="1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Fair</a:t>
            </a:r>
            <a:endParaRPr lang="ru-RU" sz="3600" b="1" strike="noStrike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196" y="1187086"/>
            <a:ext cx="593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US" sz="2400" b="1" noProof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Look at the title. Where can you have fun?</a:t>
            </a:r>
            <a:endParaRPr lang="ru-RU" sz="2400" b="1" noProof="1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" y="2378484"/>
            <a:ext cx="3131840" cy="278777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514" y="2355726"/>
            <a:ext cx="3207935" cy="276302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450" y="2425991"/>
            <a:ext cx="2707550" cy="2692762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3"/>
          <p:cNvSpPr txBox="1"/>
          <p:nvPr/>
        </p:nvSpPr>
        <p:spPr>
          <a:xfrm>
            <a:off x="509588" y="111125"/>
            <a:ext cx="187642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omic Sans MS" panose="030F0702030302020204" pitchFamily="66" charset="0"/>
              </a:rPr>
              <a:t>Read and listen.</a:t>
            </a:r>
          </a:p>
        </p:txBody>
      </p:sp>
      <p:pic>
        <p:nvPicPr>
          <p:cNvPr id="23554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279400"/>
            <a:ext cx="5905500" cy="4813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Прямоугольная выноска 6"/>
          <p:cNvSpPr/>
          <p:nvPr/>
        </p:nvSpPr>
        <p:spPr>
          <a:xfrm>
            <a:off x="2679700" y="3219450"/>
            <a:ext cx="1655763" cy="431800"/>
          </a:xfrm>
          <a:prstGeom prst="wedge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/>
            <a:r>
              <a:rPr lang="ru-RU" sz="2000" b="1" strike="noStrike" noProof="1">
                <a:latin typeface="Segoe Script" panose="030B0504020000000003" pitchFamily="66" charset="0"/>
              </a:rPr>
              <a:t>прогулка</a:t>
            </a:r>
          </a:p>
        </p:txBody>
      </p:sp>
      <p:pic>
        <p:nvPicPr>
          <p:cNvPr id="28" name="Ex. 3, p. 56.mp3">
            <a:hlinkClick r:id="" action="ppaction://media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479425"/>
            <a:ext cx="487363" cy="48736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003550" y="3867150"/>
            <a:ext cx="50323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: скругленные углы 8"/>
          <p:cNvSpPr/>
          <p:nvPr/>
        </p:nvSpPr>
        <p:spPr>
          <a:xfrm>
            <a:off x="0" y="50800"/>
            <a:ext cx="2195513" cy="5762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/>
            <a:r>
              <a:rPr lang="en-US" sz="2000" b="1" strike="noStrike" noProof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Read and listen.</a:t>
            </a:r>
            <a:endParaRPr lang="ru-RU" sz="2000" b="1" strike="noStrike" noProof="1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449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1187450" y="267969"/>
            <a:ext cx="6696826" cy="56578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fontAlgn="auto"/>
            <a:r>
              <a:rPr lang="en-US" sz="4000" b="0" u="sng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+mn-ea"/>
                <a:cs typeface="等线" charset="0"/>
              </a:rPr>
              <a:t>What have you learnt today?</a:t>
            </a:r>
            <a:endParaRPr lang="en-US" sz="4000" b="0" u="sng" noProof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pitchFamily="18" charset="0"/>
              <a:cs typeface="等线" charset="0"/>
            </a:endParaRPr>
          </a:p>
        </p:txBody>
      </p:sp>
      <p:sp>
        <p:nvSpPr>
          <p:cNvPr id="24578" name="Text Box 1"/>
          <p:cNvSpPr txBox="1"/>
          <p:nvPr/>
        </p:nvSpPr>
        <p:spPr>
          <a:xfrm>
            <a:off x="619125" y="1289050"/>
            <a:ext cx="7715250" cy="33004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r>
              <a:rPr lang="en-US" altLang="zh-CN" sz="2800">
                <a:latin typeface="Bahnschrift SemiBold SemiCondensed" panose="020B0502040204020203" charset="0"/>
              </a:rPr>
              <a:t>I have learnt .....</a:t>
            </a:r>
          </a:p>
          <a:p>
            <a:r>
              <a:rPr lang="en-US" altLang="zh-CN" sz="2800" dirty="0">
                <a:latin typeface="Bahnschrift SemiBold SemiCondensed" panose="020B0502040204020203" charset="0"/>
              </a:rPr>
              <a:t>     </a:t>
            </a:r>
          </a:p>
          <a:p>
            <a:r>
              <a:rPr lang="en-US" altLang="zh-CN" sz="2800" dirty="0">
                <a:latin typeface="Bahnschrift SemiBold SemiCondensed" panose="020B0502040204020203" charset="0"/>
              </a:rPr>
              <a:t>            </a:t>
            </a:r>
            <a:r>
              <a:rPr lang="en-US" altLang="zh-CN" sz="2800" dirty="0">
                <a:latin typeface="Times New Roman" panose="02020603050405020304" pitchFamily="18" charset="0"/>
              </a:rPr>
              <a:t>- new lexical words</a:t>
            </a:r>
          </a:p>
          <a:p>
            <a:r>
              <a:rPr lang="en-US" altLang="zh-CN" sz="2800" dirty="0">
                <a:latin typeface="Times New Roman" panose="02020603050405020304" pitchFamily="18" charset="0"/>
              </a:rPr>
              <a:t>             - how I can have  fun</a:t>
            </a:r>
          </a:p>
          <a:p>
            <a:r>
              <a:rPr lang="en-US" altLang="zh-CN" sz="2800" dirty="0">
                <a:latin typeface="Times New Roman" panose="02020603050405020304" pitchFamily="18" charset="0"/>
              </a:rPr>
              <a:t>             -  new theme parks</a:t>
            </a:r>
          </a:p>
          <a:p>
            <a:r>
              <a:rPr lang="en-US" altLang="zh-CN" sz="2800" dirty="0">
                <a:latin typeface="Times New Roman" panose="02020603050405020304" pitchFamily="18" charset="0"/>
              </a:rPr>
              <a:t>             -  some information about Tokyo and Japan</a:t>
            </a:r>
          </a:p>
          <a:p>
            <a:r>
              <a:rPr lang="en-US" altLang="zh-CN" sz="2800" dirty="0">
                <a:latin typeface="Times New Roman" panose="02020603050405020304" pitchFamily="18" charset="0"/>
              </a:rPr>
              <a:t>             - how to answer the questions</a:t>
            </a:r>
          </a:p>
          <a:p>
            <a:r>
              <a:rPr lang="en-US" altLang="zh-CN" dirty="0">
                <a:latin typeface="Calibri" panose="020F0502020204030204" charset="0"/>
              </a:rPr>
              <a:t>      </a:t>
            </a:r>
          </a:p>
          <a:p>
            <a:endParaRPr lang="en-US" altLang="zh-CN" dirty="0">
              <a:latin typeface="Calibri" panose="020F0502020204030204" charset="0"/>
            </a:endParaRPr>
          </a:p>
          <a:p>
            <a:r>
              <a:rPr lang="en-US" altLang="zh-CN" dirty="0">
                <a:latin typeface="Calibri" panose="020F0502020204030204" charset="0"/>
              </a:rPr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539115" y="0"/>
            <a:ext cx="7769225" cy="5113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704850" y="138113"/>
            <a:ext cx="7353300" cy="3548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6" name="Text Box 1"/>
          <p:cNvSpPr txBox="1"/>
          <p:nvPr/>
        </p:nvSpPr>
        <p:spPr>
          <a:xfrm>
            <a:off x="2139950" y="3786188"/>
            <a:ext cx="6122988" cy="1466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r>
              <a:rPr lang="en-US" altLang="en-US" b="1">
                <a:latin typeface="Calibri" panose="020F0502020204030204" charset="0"/>
              </a:rPr>
              <a:t>Make up a claster. Tell  your classmates how do you have fun</a:t>
            </a:r>
            <a:r>
              <a:rPr lang="en-US" altLang="en-US">
                <a:latin typeface="Calibri" panose="020F050202020403020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eppin-out.com/wp-content/uploads/2017/04/pirate-ship-ride-for-hire-6877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71700" y="228600"/>
            <a:ext cx="5029200" cy="37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8" name="TextBox 4"/>
          <p:cNvSpPr txBox="1"/>
          <p:nvPr/>
        </p:nvSpPr>
        <p:spPr>
          <a:xfrm>
            <a:off x="1879600" y="4156075"/>
            <a:ext cx="538480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</a:rPr>
              <a:t>fly in a pirate ship</a:t>
            </a:r>
            <a:endParaRPr lang="ru-RU" altLang="en-US" sz="3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www.qualitycottages.co.uk/aroundwales/wp-content/uploads/2011/05/Folly-Farms-new-ride-the-Pembrokeshire-whe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885" y="123190"/>
            <a:ext cx="5892800" cy="3920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2" name="Text Box 1"/>
          <p:cNvSpPr txBox="1"/>
          <p:nvPr/>
        </p:nvSpPr>
        <p:spPr>
          <a:xfrm>
            <a:off x="2286000" y="3990975"/>
            <a:ext cx="4572000" cy="8477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r>
              <a:rPr lang="en-US" altLang="zh-CN" sz="3600" b="1" dirty="0">
                <a:latin typeface="Times New Roman" panose="02020603050405020304" pitchFamily="18" charset="0"/>
              </a:rPr>
              <a:t>ride on the big wheel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www.a2d2.ca/wp-content/uploads/2016/03/Aerial-trapeze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91945" y="228600"/>
            <a:ext cx="5562600" cy="361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6" name="Text Box 1"/>
          <p:cNvSpPr txBox="1"/>
          <p:nvPr/>
        </p:nvSpPr>
        <p:spPr>
          <a:xfrm>
            <a:off x="2139950" y="4259263"/>
            <a:ext cx="4683125" cy="752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r>
              <a:rPr lang="en-US" altLang="zh-CN" sz="3600" b="1" dirty="0">
                <a:latin typeface="Times New Roman" panose="02020603050405020304" pitchFamily="18" charset="0"/>
              </a:rPr>
              <a:t>see trapeze artists</a:t>
            </a:r>
            <a:endParaRPr lang="en-US" altLang="zh-CN" sz="3600">
              <a:latin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ack-rides.com/wp-content/uploads/2016/08/watercoaster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50" y="342900"/>
            <a:ext cx="5400675" cy="3044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0" name="Прямоугольник 4"/>
          <p:cNvSpPr/>
          <p:nvPr/>
        </p:nvSpPr>
        <p:spPr>
          <a:xfrm>
            <a:off x="3086100" y="3486150"/>
            <a:ext cx="3117850" cy="5524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000" b="1" dirty="0">
                <a:latin typeface="Times New Roman" panose="02020603050405020304" pitchFamily="18" charset="0"/>
              </a:rPr>
              <a:t>go on a water ride</a:t>
            </a:r>
            <a:endParaRPr lang="ru-RU" altLang="en-US" sz="3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3.stockfresh.com/files/d/drizzd/m/32/3441511_stock-photo-shake-hand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38375" y="1028700"/>
            <a:ext cx="2362625" cy="211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s://unitrips.es/wp-content/uploads/2016/09/au_gallery_disneyland_12_4f6ea6d8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0" y="228600"/>
            <a:ext cx="430963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5" name="Прямоугольник 5"/>
          <p:cNvSpPr/>
          <p:nvPr/>
        </p:nvSpPr>
        <p:spPr>
          <a:xfrm>
            <a:off x="1828800" y="3028950"/>
            <a:ext cx="5421313" cy="5064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700" b="1" dirty="0">
                <a:latin typeface="Times New Roman" panose="02020603050405020304" pitchFamily="18" charset="0"/>
              </a:rPr>
              <a:t>shake hands with cartoon character</a:t>
            </a:r>
            <a:endParaRPr lang="ru-RU" altLang="en-US" sz="27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static8.depositphotos.com/1001939/1059/i/950/depositphotos_10597894-Famous-landmarks-of-London-U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0" y="514350"/>
            <a:ext cx="5314950" cy="3543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8" name="TextBox 4"/>
          <p:cNvSpPr txBox="1"/>
          <p:nvPr/>
        </p:nvSpPr>
        <p:spPr>
          <a:xfrm>
            <a:off x="2514600" y="4171950"/>
            <a:ext cx="4286250" cy="552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3000" b="1" dirty="0">
                <a:latin typeface="Times New Roman" panose="02020603050405020304" pitchFamily="18" charset="0"/>
              </a:rPr>
              <a:t>See famous landmarks</a:t>
            </a:r>
            <a:endParaRPr lang="ru-RU" altLang="en-US" sz="3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askopinion.com/images/Files/UserFiles/posting/lrg/2017/3/contact-with-a-ghost-vgv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14550" y="457200"/>
            <a:ext cx="5143500" cy="2890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2" name="Прямоугольник 4"/>
          <p:cNvSpPr/>
          <p:nvPr/>
        </p:nvSpPr>
        <p:spPr>
          <a:xfrm>
            <a:off x="3543300" y="3486150"/>
            <a:ext cx="2214563" cy="5524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000" b="1" dirty="0">
                <a:latin typeface="Times New Roman" panose="02020603050405020304" pitchFamily="18" charset="0"/>
              </a:rPr>
              <a:t>meet a ghost</a:t>
            </a:r>
            <a:endParaRPr lang="ru-RU" altLang="en-US" sz="3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237</Words>
  <Application>Microsoft Office PowerPoint</Application>
  <PresentationFormat>Экран (16:9)</PresentationFormat>
  <Paragraphs>56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Шавкунчик</dc:creator>
  <cp:lastModifiedBy>Надежда Пронская</cp:lastModifiedBy>
  <cp:revision>82</cp:revision>
  <dcterms:created xsi:type="dcterms:W3CDTF">2021-01-17T18:56:00Z</dcterms:created>
  <dcterms:modified xsi:type="dcterms:W3CDTF">2025-10-09T11:16:47Z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7E1618251112474CB1D038CE6B2250B0_13</vt:lpwstr>
  </property>
  <property fmtid="{D5CDD505-2E9C-101B-9397-08002B2CF9AE}" pid="3" name="KSOProductBuildVer">
    <vt:lpwstr>1049-12.2.0.22549</vt:lpwstr>
  </property>
</Properties>
</file>