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58" r:id="rId10"/>
    <p:sldId id="267" r:id="rId11"/>
    <p:sldId id="266" r:id="rId12"/>
    <p:sldId id="268" r:id="rId13"/>
    <p:sldId id="269" r:id="rId14"/>
    <p:sldId id="271" r:id="rId15"/>
    <p:sldId id="272" r:id="rId16"/>
    <p:sldId id="273" r:id="rId17"/>
    <p:sldId id="270" r:id="rId18"/>
    <p:sldId id="27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сть" initials="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11" autoAdjust="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124AD-6741-4103-B682-98C29DF31C0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1C6D3-EA2A-4D86-8704-9337EDBA5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9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Принцип</a:t>
            </a:r>
            <a:r>
              <a:rPr lang="ru-RU" baseline="0" dirty="0" smtClean="0"/>
              <a:t> работы сканера состоит в том, чтобы разбить имеющиеся на бумажном носителе изображение н крошечные квадратики – пиксели, определить цвет каждого пикселя и сохранить его в двоичном коде в памяти компьютера.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C6D3-EA2A-4D86-8704-9337EDBA53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8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B251-47E4-415E-9B4C-95C7CA035A0E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622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74D6-19B8-4F63-AEA4-8223B0863A68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708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272C-E85A-4D79-94B0-DEFCE530B3E6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703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A8CE-F95B-4894-B79E-A0BDE83CB306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8509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58B-9E45-470A-A2B4-D1D2335520EC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387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9622-0A59-470E-9190-51881A9D4CBE}" type="datetime1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531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9C3-15D5-4497-BEDC-6D091BE477DA}" type="datetime1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1070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C3F8-93CE-473E-AA1C-79CB00152EAC}" type="datetime1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301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C0FB-9CE5-4BF4-981E-6F2A0E887619}" type="datetime1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9129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9A07-67A2-457F-8C1F-79BA8078ACEA}" type="datetime1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92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99F9-5A46-4CC7-A634-7D5555AE1206}" type="datetime1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4478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CD0CE-E9BD-43BD-888F-F3D16BAB16DE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3CC-CA0E-47D7-8375-54E7DDBB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5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bz.ru/metodist/authors/informatika/3/" TargetMode="External"/><Relationship Id="rId2" Type="http://schemas.openxmlformats.org/officeDocument/2006/relationships/hyperlink" Target="https://ru.freepik.com/free-photos-vectors/presentatio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Компьютерная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Урок в 7 классе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96136" y="515719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Составила: </a:t>
            </a:r>
            <a:r>
              <a:rPr lang="ru-RU" sz="1400" dirty="0" err="1" smtClean="0"/>
              <a:t>Посторонкэ</a:t>
            </a:r>
            <a:r>
              <a:rPr lang="ru-RU" sz="1400" dirty="0" smtClean="0"/>
              <a:t> В.С.</a:t>
            </a:r>
          </a:p>
          <a:p>
            <a:pPr algn="r"/>
            <a:r>
              <a:rPr lang="ru-RU" sz="1400" dirty="0" smtClean="0"/>
              <a:t>Учитель информатики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3265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МБОУ </a:t>
            </a:r>
            <a:r>
              <a:rPr lang="ru-RU" sz="1400" dirty="0" err="1" smtClean="0"/>
              <a:t>Голицынская</a:t>
            </a:r>
            <a:r>
              <a:rPr lang="ru-RU" sz="1400" dirty="0" smtClean="0"/>
              <a:t> СОШ №2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406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4156"/>
            <a:ext cx="8640960" cy="1590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Сферы применения компьютерной графики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435" y="1954560"/>
            <a:ext cx="5688632" cy="57606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Для наглядного предоставления результатов измерений и наблюдений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2" y="3284984"/>
            <a:ext cx="3831434" cy="271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53" y="2780928"/>
            <a:ext cx="3588420" cy="200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93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4156"/>
            <a:ext cx="8640960" cy="1590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Сферы применения компьютерной графики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435" y="1954560"/>
            <a:ext cx="5688632" cy="57606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При разработке дизайнов интерьера, проектировании новых сооружений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845461" cy="28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30556"/>
            <a:ext cx="3672408" cy="27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42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4156"/>
            <a:ext cx="8640960" cy="1590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Сферы применения компьютерной графики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435" y="1954560"/>
            <a:ext cx="5688632" cy="57606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Для создания игр и фильмов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5" y="3284984"/>
            <a:ext cx="3860778" cy="260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30557"/>
            <a:ext cx="4058733" cy="30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5580112" y="6237312"/>
            <a:ext cx="936104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38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4156"/>
            <a:ext cx="8640960" cy="72657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Виды компьютерной графики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3384376" cy="50405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Растровая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124744"/>
            <a:ext cx="3384376" cy="50405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Векторная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1" y="3213449"/>
            <a:ext cx="3087321" cy="216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916832"/>
            <a:ext cx="3384376" cy="118813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/>
              <a:t>В </a:t>
            </a:r>
            <a:r>
              <a:rPr lang="ru-RU" altLang="ru-RU" b="1" dirty="0" smtClean="0"/>
              <a:t>растровой графике</a:t>
            </a:r>
            <a:r>
              <a:rPr lang="ru-RU" altLang="ru-RU" dirty="0" smtClean="0"/>
              <a:t> изображение формируется в виде растра – совокупности точек (пикселей), образующих строки и столбцы.</a:t>
            </a:r>
            <a:endParaRPr lang="ru-RU" alt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905625"/>
            <a:ext cx="3672408" cy="120613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/>
              <a:t>В </a:t>
            </a:r>
            <a:r>
              <a:rPr lang="ru-RU" altLang="ru-RU" b="1" dirty="0" smtClean="0"/>
              <a:t>векторной графике</a:t>
            </a:r>
            <a:r>
              <a:rPr lang="ru-RU" altLang="ru-RU" dirty="0" smtClean="0"/>
              <a:t> изображение формируется на основе наборов данных (векторов), описывающих графические объекты и формулы их построения.</a:t>
            </a:r>
            <a:endParaRPr lang="ru-RU" alt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47" y="3429000"/>
            <a:ext cx="3053209" cy="214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5" action="ppaction://hlinksldjump"/>
          </p:cNvPr>
          <p:cNvSpPr/>
          <p:nvPr/>
        </p:nvSpPr>
        <p:spPr>
          <a:xfrm>
            <a:off x="5580112" y="6237312"/>
            <a:ext cx="936104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1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4156"/>
            <a:ext cx="8640960" cy="108661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Способы создания цифровых компьютерных объектов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35010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28800"/>
            <a:ext cx="8280920" cy="100811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готовых изображений с цифровой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фотокамеры,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945719"/>
            <a:ext cx="8280920" cy="100811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изображений с помощью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программного обеспечения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5509" y="4293096"/>
            <a:ext cx="8280920" cy="100811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графических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изображений с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сканера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5580112" y="6237312"/>
            <a:ext cx="936104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95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4156"/>
            <a:ext cx="8640960" cy="151866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Программное обеспечение для создания и </a:t>
            </a:r>
            <a:r>
              <a:rPr lang="ru-RU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обработки изображений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17169"/>
            <a:ext cx="1994608" cy="132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9200"/>
            <a:ext cx="1604336" cy="160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4327900"/>
            <a:ext cx="1296144" cy="5669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Adobe Photoshop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85" y="2279821"/>
            <a:ext cx="1683060" cy="14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32240" y="2697628"/>
            <a:ext cx="1296144" cy="5669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Gimp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20" y="3809200"/>
            <a:ext cx="1996064" cy="149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32240" y="4557724"/>
            <a:ext cx="1296144" cy="5669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Inkscape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9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4156"/>
            <a:ext cx="8640960" cy="108661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Принцип работы сканера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423987"/>
            <a:ext cx="8629650" cy="40100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69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54156"/>
            <a:ext cx="8640960" cy="72657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Вопросы и задания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064896" cy="6120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сравнительную характеристику растровых и векторных изображений,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15905"/>
              </p:ext>
            </p:extLst>
          </p:nvPr>
        </p:nvGraphicFramePr>
        <p:xfrm>
          <a:off x="467545" y="2132857"/>
          <a:ext cx="8208912" cy="411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Растровое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изображение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Векторное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изображение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изображений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2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размера изображения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2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изображения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073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Сферах применения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5508104" y="6173687"/>
            <a:ext cx="1930491" cy="516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4134188" y="6383069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48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54156"/>
            <a:ext cx="8640960" cy="72657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Вопросы и задания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064896" cy="6120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сравнительную характеристику растровых и векторных изображений,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06037"/>
              </p:ext>
            </p:extLst>
          </p:nvPr>
        </p:nvGraphicFramePr>
        <p:xfrm>
          <a:off x="467545" y="2132857"/>
          <a:ext cx="8208912" cy="411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Растровое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изображение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Векторное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изображение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изображений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Совокупность точек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Геометрические фигуры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2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размера изображения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чёткости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Ступенчатый эффект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изменяется</a:t>
                      </a:r>
                    </a:p>
                  </a:txBody>
                  <a:tcPr anchor="ctr"/>
                </a:tc>
              </a:tr>
              <a:tr h="812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изображения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цвете каждого пикселя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геометрических объектах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073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Сферах применения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Иллюстрации, фотографии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Чертежи, схемы, деловая графика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62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https://ru.freepik.com/free-photos-vectors/presentation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https://lbz.ru/metodist/authors/informatika/3/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Информатика: 7-й класс: базовый уровень: учебник / Л.Л. </a:t>
            </a:r>
            <a:r>
              <a:rPr lang="ru-RU" dirty="0" err="1" smtClean="0"/>
              <a:t>Босова</a:t>
            </a:r>
            <a:r>
              <a:rPr lang="ru-RU" dirty="0" smtClean="0"/>
              <a:t>, А.Ю. </a:t>
            </a:r>
            <a:r>
              <a:rPr lang="ru-RU" dirty="0" err="1" smtClean="0"/>
              <a:t>Босова</a:t>
            </a:r>
            <a:r>
              <a:rPr lang="ru-RU" dirty="0" smtClean="0"/>
              <a:t> – Москва: Просвещение - 2023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Информатика: рабочая тетрадь для 7 класс: базовый уровень: учебник / Л.Л. </a:t>
            </a:r>
            <a:r>
              <a:rPr lang="ru-RU" dirty="0" err="1" smtClean="0"/>
              <a:t>Босова</a:t>
            </a:r>
            <a:r>
              <a:rPr lang="ru-RU" dirty="0" smtClean="0"/>
              <a:t>, А.Ю. </a:t>
            </a:r>
            <a:r>
              <a:rPr lang="ru-RU" dirty="0" err="1" smtClean="0"/>
              <a:t>Босова</a:t>
            </a:r>
            <a:r>
              <a:rPr lang="ru-RU" dirty="0" smtClean="0"/>
              <a:t> – Москва: Бином. Лаборатория знаний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15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829" y="404664"/>
            <a:ext cx="6682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Давайте повторим!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3365" y="3948876"/>
            <a:ext cx="777686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пиксель имеет определенный цвет, который получается комбинацией трех любых цветов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2925" y="4988630"/>
            <a:ext cx="7776864" cy="10326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цвета – это глубина двоичного кода,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используется для кодирования цвета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пикселя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04" y="4725144"/>
            <a:ext cx="1463080" cy="16769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412776"/>
            <a:ext cx="561662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верные утверждения: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519" y="2173897"/>
            <a:ext cx="777686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на экране монитора формируется из отдельных точек - пикселей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047999"/>
            <a:ext cx="777686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разрешение монитора – это размер экрана по диагонали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5508104" y="6173687"/>
            <a:ext cx="1930491" cy="516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7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829" y="404664"/>
            <a:ext cx="6682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Давайте повторим!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3365" y="3948876"/>
            <a:ext cx="777686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пиксель имеет определенный цвет, который получается комбинацией трех любых цветов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2925" y="4988630"/>
            <a:ext cx="7776864" cy="10326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цвета – это глубина двоичного кода,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используется для кодирования цвета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пикселя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04" y="4725144"/>
            <a:ext cx="1463080" cy="16769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412776"/>
            <a:ext cx="561662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верные утверждения: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519" y="2173897"/>
            <a:ext cx="777686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на экране монитора формируется из отдельных точек - пикселей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047999"/>
            <a:ext cx="777686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разрешение монитора – это размер экрана по диагонали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5580112" y="6237312"/>
            <a:ext cx="936104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2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829" y="404664"/>
            <a:ext cx="6682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Давайте повторим!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04" y="4725144"/>
            <a:ext cx="1463080" cy="16769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412776"/>
            <a:ext cx="561662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 формулы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396649"/>
            <a:ext cx="720080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I=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9454" y="3933056"/>
            <a:ext cx="928329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K*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35559" y="2996952"/>
            <a:ext cx="928329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i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32120" y="2396649"/>
            <a:ext cx="98795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N</a:t>
            </a:r>
            <a:r>
              <a:rPr lang="en-US" sz="4800" dirty="0" smtClean="0"/>
              <a:t>=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8705" y="3932279"/>
            <a:ext cx="98795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2</a:t>
            </a:r>
            <a:r>
              <a:rPr lang="en-US" sz="4800" baseline="30000" dirty="0" smtClean="0"/>
              <a:t>i</a:t>
            </a:r>
            <a:endParaRPr lang="ru-RU" sz="4800" baseline="30000" dirty="0"/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5508104" y="6173687"/>
            <a:ext cx="1930491" cy="516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69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829" y="404664"/>
            <a:ext cx="6682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Давайте повторим!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04" y="4725144"/>
            <a:ext cx="1463080" cy="16769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412776"/>
            <a:ext cx="561662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 формулы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396649"/>
            <a:ext cx="720080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I=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9454" y="3933056"/>
            <a:ext cx="928329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K*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996952"/>
            <a:ext cx="64807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i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32120" y="2396649"/>
            <a:ext cx="98795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N</a:t>
            </a:r>
            <a:r>
              <a:rPr lang="en-US" sz="4800" dirty="0" smtClean="0"/>
              <a:t>=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3" y="3932279"/>
            <a:ext cx="778633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2</a:t>
            </a:r>
            <a:r>
              <a:rPr lang="en-US" sz="4800" baseline="30000" dirty="0" smtClean="0"/>
              <a:t>i</a:t>
            </a:r>
            <a:endParaRPr lang="ru-RU" sz="4800" baseline="30000" dirty="0"/>
          </a:p>
        </p:txBody>
      </p:sp>
      <p:sp>
        <p:nvSpPr>
          <p:cNvPr id="16" name="Стрелка вправо 15">
            <a:hlinkClick r:id="rId3" action="ppaction://hlinksldjump"/>
          </p:cNvPr>
          <p:cNvSpPr/>
          <p:nvPr/>
        </p:nvSpPr>
        <p:spPr>
          <a:xfrm>
            <a:off x="5580112" y="6237312"/>
            <a:ext cx="936104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>
            <a:hlinkClick r:id="rId4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573016"/>
            <a:ext cx="288032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I=</a:t>
            </a:r>
            <a:r>
              <a:rPr lang="ru-RU" dirty="0" smtClean="0"/>
              <a:t> информационный объем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4370394"/>
            <a:ext cx="288032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=</a:t>
            </a:r>
            <a:r>
              <a:rPr lang="ru-RU" dirty="0" smtClean="0"/>
              <a:t> количество символов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32120" y="4370394"/>
            <a:ext cx="288032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=</a:t>
            </a:r>
            <a:r>
              <a:rPr lang="ru-RU" dirty="0" smtClean="0"/>
              <a:t> разрядность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32120" y="3573016"/>
            <a:ext cx="288032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N=</a:t>
            </a:r>
            <a:r>
              <a:rPr lang="ru-RU" dirty="0" smtClean="0"/>
              <a:t> мощность алфавита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660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4.07407E-6 L -0.03941 -0.20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4.07407E-6 L -0.07517 -0.078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1.48148E-6 L 0.04409 -0.225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7" grpId="0" animBg="1"/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829" y="404664"/>
            <a:ext cx="6682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Давайте повторим!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04" y="4725144"/>
            <a:ext cx="1463080" cy="16769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412776"/>
            <a:ext cx="568863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цвета образуют цветовую модель?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375302" cy="4081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59" y="2204864"/>
            <a:ext cx="3606291" cy="4196060"/>
          </a:xfrm>
          <a:prstGeom prst="rect">
            <a:avLst/>
          </a:prstGeom>
        </p:spPr>
      </p:pic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5508104" y="6173687"/>
            <a:ext cx="1930491" cy="516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92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829" y="404664"/>
            <a:ext cx="6682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Давайте повторим!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04" y="4725144"/>
            <a:ext cx="1463080" cy="16769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412776"/>
            <a:ext cx="568863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цвета образуют цветовую модель?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375302" cy="4081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59" y="2204864"/>
            <a:ext cx="3606291" cy="4196060"/>
          </a:xfrm>
          <a:prstGeom prst="rect">
            <a:avLst/>
          </a:prstGeom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5580112" y="6237312"/>
            <a:ext cx="936104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8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73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2171700" cy="2105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3436" y="404664"/>
            <a:ext cx="7057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 уроке вы узнаете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907704" y="1514195"/>
            <a:ext cx="561662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такое компьютерная графика?</a:t>
            </a:r>
            <a:endParaRPr lang="ru-RU" dirty="0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952733" y="3717032"/>
            <a:ext cx="561662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какие виды делится компьютерная графика?</a:t>
            </a:r>
            <a:endParaRPr lang="ru-RU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952733" y="2492896"/>
            <a:ext cx="561662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 применяется компьютерная графика?</a:t>
            </a:r>
            <a:endParaRPr lang="ru-RU" dirty="0"/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2478428" y="4605359"/>
            <a:ext cx="561662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создаются цифровые графические объекты?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24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4156"/>
            <a:ext cx="8640960" cy="1590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такое компьютерная графика?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04864"/>
            <a:ext cx="8640960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графических объектов, созданных или обработанных с помощью компьютера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933056"/>
            <a:ext cx="8640960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деятельности человека, в которой компьютеры используются как инструмент создания и обработки графический объектов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4592160" y="6237312"/>
            <a:ext cx="915944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5580112" y="6237312"/>
            <a:ext cx="936104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13CC-CA0E-47D7-8375-54E7DDBB4E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74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550</Words>
  <Application>Microsoft Office PowerPoint</Application>
  <PresentationFormat>Экран (4:3)</PresentationFormat>
  <Paragraphs>128</Paragraphs>
  <Slides>19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Компьютерная графика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графика</dc:title>
  <dc:creator>Гость</dc:creator>
  <cp:lastModifiedBy>Гость</cp:lastModifiedBy>
  <cp:revision>15</cp:revision>
  <dcterms:created xsi:type="dcterms:W3CDTF">2024-11-19T07:45:32Z</dcterms:created>
  <dcterms:modified xsi:type="dcterms:W3CDTF">2024-11-21T06:02:48Z</dcterms:modified>
</cp:coreProperties>
</file>